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87" r:id="rId3"/>
  </p:sldMasterIdLst>
  <p:notesMasterIdLst>
    <p:notesMasterId r:id="rId57"/>
  </p:notesMasterIdLst>
  <p:sldIdLst>
    <p:sldId id="379" r:id="rId4"/>
    <p:sldId id="380" r:id="rId5"/>
    <p:sldId id="480" r:id="rId6"/>
    <p:sldId id="481" r:id="rId7"/>
    <p:sldId id="482" r:id="rId8"/>
    <p:sldId id="269" r:id="rId9"/>
    <p:sldId id="316" r:id="rId10"/>
    <p:sldId id="320" r:id="rId11"/>
    <p:sldId id="487" r:id="rId12"/>
    <p:sldId id="298" r:id="rId13"/>
    <p:sldId id="280" r:id="rId14"/>
    <p:sldId id="281" r:id="rId15"/>
    <p:sldId id="282" r:id="rId16"/>
    <p:sldId id="283" r:id="rId17"/>
    <p:sldId id="284" r:id="rId18"/>
    <p:sldId id="285" r:id="rId19"/>
    <p:sldId id="294" r:id="rId20"/>
    <p:sldId id="295" r:id="rId21"/>
    <p:sldId id="292" r:id="rId22"/>
    <p:sldId id="296" r:id="rId23"/>
    <p:sldId id="297" r:id="rId24"/>
    <p:sldId id="293" r:id="rId25"/>
    <p:sldId id="270" r:id="rId26"/>
    <p:sldId id="271" r:id="rId27"/>
    <p:sldId id="272" r:id="rId28"/>
    <p:sldId id="276" r:id="rId29"/>
    <p:sldId id="277" r:id="rId30"/>
    <p:sldId id="278" r:id="rId31"/>
    <p:sldId id="261" r:id="rId32"/>
    <p:sldId id="263" r:id="rId33"/>
    <p:sldId id="268" r:id="rId34"/>
    <p:sldId id="289" r:id="rId35"/>
    <p:sldId id="290" r:id="rId36"/>
    <p:sldId id="291" r:id="rId37"/>
    <p:sldId id="299" r:id="rId38"/>
    <p:sldId id="265" r:id="rId39"/>
    <p:sldId id="264" r:id="rId40"/>
    <p:sldId id="300" r:id="rId41"/>
    <p:sldId id="301" r:id="rId42"/>
    <p:sldId id="266" r:id="rId43"/>
    <p:sldId id="302" r:id="rId44"/>
    <p:sldId id="259" r:id="rId45"/>
    <p:sldId id="267" r:id="rId46"/>
    <p:sldId id="262" r:id="rId47"/>
    <p:sldId id="256" r:id="rId48"/>
    <p:sldId id="479" r:id="rId49"/>
    <p:sldId id="477" r:id="rId50"/>
    <p:sldId id="257" r:id="rId51"/>
    <p:sldId id="273" r:id="rId52"/>
    <p:sldId id="483" r:id="rId53"/>
    <p:sldId id="484" r:id="rId54"/>
    <p:sldId id="485" r:id="rId55"/>
    <p:sldId id="486"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Num 1" id="{C11A52EF-21F7-49D1-9ECB-EE897B138340}">
          <p14:sldIdLst>
            <p14:sldId id="379"/>
            <p14:sldId id="380"/>
            <p14:sldId id="480"/>
            <p14:sldId id="481"/>
            <p14:sldId id="482"/>
            <p14:sldId id="269"/>
            <p14:sldId id="316"/>
            <p14:sldId id="320"/>
            <p14:sldId id="487"/>
            <p14:sldId id="298"/>
            <p14:sldId id="280"/>
            <p14:sldId id="281"/>
            <p14:sldId id="282"/>
            <p14:sldId id="283"/>
            <p14:sldId id="284"/>
            <p14:sldId id="285"/>
            <p14:sldId id="294"/>
            <p14:sldId id="295"/>
            <p14:sldId id="292"/>
            <p14:sldId id="296"/>
            <p14:sldId id="297"/>
            <p14:sldId id="293"/>
            <p14:sldId id="270"/>
            <p14:sldId id="271"/>
            <p14:sldId id="272"/>
            <p14:sldId id="276"/>
            <p14:sldId id="277"/>
            <p14:sldId id="278"/>
            <p14:sldId id="261"/>
            <p14:sldId id="263"/>
            <p14:sldId id="268"/>
            <p14:sldId id="289"/>
            <p14:sldId id="290"/>
            <p14:sldId id="291"/>
            <p14:sldId id="299"/>
            <p14:sldId id="265"/>
            <p14:sldId id="264"/>
            <p14:sldId id="300"/>
            <p14:sldId id="301"/>
            <p14:sldId id="266"/>
            <p14:sldId id="302"/>
            <p14:sldId id="259"/>
            <p14:sldId id="267"/>
            <p14:sldId id="262"/>
            <p14:sldId id="256"/>
            <p14:sldId id="479"/>
            <p14:sldId id="477"/>
            <p14:sldId id="257"/>
            <p14:sldId id="273"/>
            <p14:sldId id="483"/>
            <p14:sldId id="484"/>
            <p14:sldId id="485"/>
            <p14:sldId id="4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50" d="100"/>
          <a:sy n="50" d="100"/>
        </p:scale>
        <p:origin x="2250" y="12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1T08:14:12.412"/>
    </inkml:context>
    <inkml:brush xml:id="br0">
      <inkml:brushProperty name="width" value="1.5875" units="cm"/>
      <inkml:brushProperty name="height" value="1.5875" units="cm"/>
      <inkml:brushProperty name="color" value="#0D0D0D"/>
    </inkml:brush>
  </inkml:definitions>
  <inkml:trace contextRef="#ctx0" brushRef="#br0">249 20284 24575,'-21'-1016'0,"10"551"0,6 137 0,2 258 0,-4 0 0,-3 0 0,-27-103 0,21 109 0,4-1 0,2 0 0,3-1 0,2-106 0,1 84 0,-29-166 0,6 72 0,22 138 0,-31-432 0,38-415 0,0 861 0,1 1 0,2 0 0,0 0 0,16-44 0,-11 39 0,-1 0 0,7-56 0,-5 6 0,29-112 0,-21 121 0,15-152 0,-18 20 0,6-159 0,-15 275 0,4 0 0,36-142 0,-30 156 0,-2 14 0,0 1 0,-3-1 0,6-95 0,-14 110 0,1 0 0,3 0 0,23-78 0,-22 91 0,-2-1 0,-2-1 0,1-45 0,-8-114 0,-1 74 0,2-1108 0,-4 1147 0,-4 0 0,-3 1 0,-34-118 0,25 118 0,3-1 0,4 0 0,-4-110 0,20-850 0,0 983 0,14-73 0,-8 71 0,2-63 0,-8 96 0,1 0 0,6-27 0,4-21 0,36-196 0,-34 204 0,-6 17 0,2-89 0,-8 89 0,17-97 0,11 31 0,9-45 0,-19 48 0,33-216 0,-47 289 0,3 0 0,1 1 0,1 0 0,24-48 0,14-12 0,5 2 0,126-170 0,-168 251 0,134-156 0,-144 170 0,13-11 0,0 0 0,1 1 0,0 0 0,1 2 0,1 0 0,0 1 0,27-11 0,149-48 0,-157 61 0,1 2 0,0 1 0,0 3 0,78 1 0,-68 3 0,0-3 0,70-10 0,-17-2 0,1 5 0,195 8 0,-128 4 0,-113-3 0,144 4 0,-165-1 0,0 2 0,-1 1 0,55 17 0,9 5 0,-66-21 0,-1 3 0,0 0 0,52 26 0,-65-25 0,-1 1 0,0 0 0,-1 2 0,-1 0 0,18 19 0,68 89 0,-70-81 0,67 86 0,114 132 0,-172-210 0,-2 1 0,-2 2 0,57 110 0,33 49 0,-66-121 0,60 123 0,-106-189 0,0-1 0,2-1 0,30 33 0,18 24 0,-52-61 0,-1 1 0,0 1 0,-2 0 0,0 1 0,-2 0 0,0 0 0,-1 1 0,-2 0 0,0 0 0,-1 1 0,-1-1 0,0 38 0,-1-26 0,2-1 0,1 1 0,17 57 0,-11-50 0,10 72 0,-15 290 0,-9-216 0,3-95 0,-22 175 0,11-166 0,4 0 0,8 144 0,2-79 0,-3 996 0,0-1151 0,1 0 0,1 0 0,0-1 0,0 1 0,1-1 0,0 1 0,1-1 0,9 18 0,4 2 0,28 38 0,-25-40 0,37 53 0,-5-8 0,48 89 0,-86-135 0,-1 1 0,-2 0 0,0 1 0,-2 0 0,-1 1 0,-1 0 0,3 38 0,0 35 0,5-2 0,5 0 0,38 116 0,8-38 0,-40-117 0,41 84 0,-45-108 0,2-1 0,1-1 0,1-2 0,2 0 0,2-2 0,1-1 0,1-2 0,2-1 0,0-1 0,2-2 0,74 38 0,-71-42 0,1-3 0,1-1 0,1-2 0,0-2 0,1-2 0,61 8 0,-75-13 0,0 0 0,0 2 0,49 20 0,-46-15 0,1-1 0,43 8 0,156 33 0,-189-43 0,-1-2 0,1-2 0,48 0 0,133-8 0,-75-1 0,-37 5 0,126-5 0,-221 0 0,-1-2 0,0 1 0,0-2 0,0 0 0,0-1 0,-1-1 0,-1 0 0,25-18 0,33-16 0,124-55 0,7 4 0,-111 49 0,-67 34 0,-1-1 0,-1-1 0,1-1 0,-2-1 0,41-33 0,-43 26 0,0-1 0,-1 0 0,-2-1 0,19-32 0,49-106 0,-62 115 0,-8 11 0,-1-1 0,-2-1 0,13-73 0,-15 62 0,28-82 0,-23 90 0,-1 0 0,-3-2 0,10-64 0,18-196 0,-36 282 0,1 1 0,1 0 0,1 0 0,9-21 0,-8 24 0,-1-1 0,0 0 0,-1-1 0,-1 1 0,2-25 0,-4-375 0,-5 201 0,1 54 0,5-179 0,32 108 0,-21 162 0,9-143 0,-20 160 0,11-58 0,2-36 0,-15-11 0,-3 94 0,3 0 0,14-100 0,63-188 0,-71 317 0,-2 5 0,2 1 0,1-1 0,22-53 0,-15 51 0,-5 10 0,1 0 0,19-29 0,127-181 0,-129 189 0,-3-2 0,29-72 0,13-24 0,-33 74 0,-24 46 0,0 1 0,2 0 0,0 0 0,1 2 0,1-1 0,32-33 0,-17 24 0,-1-2 0,39-56 0,-40 51 0,59-64 0,101-90 0,-172 175 0,-1 0 0,2 1 0,0 1 0,1 1 0,0 0 0,0 2 0,1 0 0,1 0 0,22-7 0,-4 4 0,47-26 0,-49 22 0,49-17 0,-8 12 0,118-20 0,-89 21 0,-61 12 0,0 1 0,68-3 0,420 11 0,-226 1 0,-279 1 0,0 0 0,0 2 0,-1 1 0,1 0 0,48 20 0,119 64 0,-168-74 0,0 1 0,-2 1 0,0 1 0,-1 1 0,32 36 0,89 120 0,-131-158 0,10 17 0,-2 1 0,-2 1 0,-1 0 0,16 48 0,-11-27 0,-6-11 0,13 62 0,2 4 0,-6-14 0,-20-72 0,1 0 0,1 0 0,1-1 0,18 36 0,92 197 0,-82-169 0,54 93 0,-81-161 0,0 0 0,-1 1 0,10 36 0,-2-3 0,-8-33 0,24 41 0,-25-48 0,0-1 0,0 2 0,-1-1 0,-1 1 0,-1 0 0,4 17 0,-3 22 0,-3 1 0,-6 102 0,-1-40 0,4 1254 0,5-1283 0,4-1 0,20 91 0,-13-89 0,14 70 0,-11-66 0,-3 1 0,4 147 0,-22 301 0,0-508 0,-2-1 0,-1 0 0,-2-1 0,-12 38 0,9-37 0,2 1 0,1 0 0,-4 61 0,14 171 0,-5 121 0,0-369 0,-2 0 0,0 0 0,-1-1 0,-13 32 0,10-29 0,1-1 0,1 1 0,-5 30 0,2 62 0,10 176 0,3-109 0,-6-25 0,4 167 0,4-254 0,27 123 0,-21-150 0,1 0 0,37 77 0,54 70 0,-77-141 0,0-6 0,1 0 0,3-2 0,1-1 0,1-2 0,2-1 0,61 46 0,4-7 0,154 85 0,80 30 0,-298-171 0,45 16 0,27 14 0,-77-33 0,1-1 0,0-1 0,66 16 0,-65-20 0,-1 3 0,31 14 0,37 14 0,21-1 0,1-6 0,137 18 0,-149-33 0,-56-8 0,74 4 0,-99-13 0,-1-1 0,0-1 0,0-2 0,0-1 0,0 0 0,0-3 0,-1 0 0,0-2 0,-1 0 0,31-16 0,21-21 0,-2-3 0,128-108 0,-133 99 0,-19 15 0,-3-2 0,-1-2 0,-3-2 0,-2-2 0,-2-2 0,-2-1 0,-3-2 0,50-106 0,-29 34 0,37-76 0,-63 141 0,-21 39 0,1 0 0,2 2 0,17-25 0,100-143 0,-110 156 0,-2-1 0,-1 0 0,22-72 0,-26 28 0,-12 65 0,0-1 0,1 1 0,1 0 0,1 1 0,6-20 0,1 3 0,-2 0 0,0 0 0,-2-1 0,-2 0 0,4-55 0,-7 64 0,13-79 0,-8 61 0,2-45 0,-8-45 0,-3 81 0,3-1 0,13-98 0,-1 56 0,-4 0 0,-4 0 0,-8-107 0,0 40 0,5-1 0,-5-182 0,-4 274 0,-21-84 0,16 96 0,2-1 0,-5-101 0,18-1252 0,-2 1380 0,2 0 0,10-42 0,2-25 0,-13 81 0,0-1 0,2 1 0,0 1 0,0-1 0,1 0 0,1 1 0,1 0 0,0 0 0,1 1 0,0 0 0,2 0 0,-1 1 0,1 1 0,1-1 0,1 1 0,-1 1 0,19-13 0,-24 18 0,0 1 0,0-1 0,0 0 0,-1 0 0,0-1 0,0 1 0,-1-1 0,0 0 0,0-1 0,0 1 0,-1-1 0,0 1 0,-1-1 0,0 0 0,0 0 0,1-9 0,0-13 0,-2-1 0,-4-61 0,0 29 0,2 44 0,1 1 0,0-1 0,2 1 0,0 0 0,2 0 0,0 0 0,10-31 0,24-70 0,-28 80 0,28-68 0,-17 59 0,-1-1 0,-3-1 0,-2-1 0,11-68 0,-21 93 0,2 1 0,1 1 0,21-46 0,6-19 0,-28 69 0,1 1 0,1-1 0,1 1 0,0 1 0,1 0 0,1 1 0,1 0 0,0 1 0,2 0 0,22-20 0,167-160 0,-181 176 0,47-34 0,-31 27 0,-14 11 0,1 1 0,0 1 0,45-16 0,20-11 0,24-7 0,-3 1 0,-82 33 0,1 1 0,0 2 0,1 1 0,0 1 0,0 2 0,53-4 0,201 3 0,348 9 0,-618-1 0,1 2 0,-1 0 0,0 1 0,0 1 0,0 0 0,0 1 0,0 1 0,-1 1 0,20 10 0,14 13 0,62 48 0,-79-54 0,44 38 0,88 91 0,0 2 0,-94-88 0,-50-46 0,1 0 0,2-1 0,29 20 0,176 110 0,127 92 0,-293-197 0,-41-29 0,-1 0 0,0 2 0,-1 0 0,-1 1 0,-1 1 0,-1 1 0,0 0 0,-2 1 0,0 1 0,-2 0 0,14 35 0,21 46 0,-35-81 0,0 1 0,-2 0 0,-1 1 0,0 0 0,-2 1 0,-1-1 0,3 31 0,-9 235 0,-3-124 0,3-145 0,5 181 0,-1-165 0,1-1 0,2 1 0,15 48 0,-3-35 0,52 97 0,-63-133 0,1 7 0,-1 0 0,-1 1 0,-1 0 0,-1 1 0,-1-1 0,-1 1 0,0 36 0,6 32 0,2 11 0,-7-56 0,1 0 0,22 81 0,-10-75 0,-2-11 0,-2 2 0,-2-1 0,-2 1 0,7 82 0,-14-87 0,3 0 0,1 0 0,2-1 0,1 0 0,2 0 0,20 45 0,7 28 0,-24-65 0,36 79 0,88 115 0,-118-213 0,2 0 0,1-2 0,0 0 0,2-2 0,1-1 0,49 32 0,-5-1 0,139 83 0,-169-113 0,174 94 0,-145-81 0,-24-16 0,64 22 0,-17-8 0,63 23 0,-131-50 0,0-1 0,1-1 0,-1-1 0,41 0 0,-48-2 0,0 1 0,-1 0 0,1 1 0,-1 0 0,0 2 0,0 0 0,-1 1 0,16 9 0,-9-5 0,1-2 0,45 15 0,-17-16 0,0-3 0,0-1 0,0-3 0,93-10 0,-116 6 0,0-2 0,0 0 0,0-2 0,-1-1 0,0-2 0,44-21 0,-34 10 0,0 0 0,-2-3 0,59-50 0,-30 25 0,-49 39 0,-1 0 0,0-1 0,0 0 0,-2-1 0,23-26 0,4-13 0,2 1 0,74-68 0,-103 105 0,-1 0 0,0 0 0,-1-1 0,-1 0 0,12-23 0,30-81 0,-19 22 0,-21 61 0,1 0 0,2 0 0,26-48 0,-34 70 0,1 1 0,1 0 0,0 0 0,0 1 0,1 0 0,0 1 0,1 0 0,1 0 0,-1 1 0,1 0 0,16-9 0,-13 10 0,0-1 0,-1-1 0,-1 0 0,1 0 0,-2-1 0,1-1 0,-2 0 0,1-1 0,-2 0 0,0 0 0,0-1 0,-1 0 0,8-22 0,104-253 0,-47 103 0,53-153 0,-108 278 0,-3-1 0,-3-1 0,7-105 0,8-169 0,-16 271 0,29-95 0,-8 40 0,-22 66 0,6-110 0,-3 15 0,15 15 0,-17 88 0,9-76 0,-3-28 0,4-79 0,-17 185 0,1 0 0,21-74 0,-14 70 0,9-85 0,-16-366 0,-8 269 0,3-8135-1365,0 8332-5461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B8B85A-F17A-434E-BC4C-935F50EB8797}" type="datetimeFigureOut">
              <a:rPr lang="en-US" smtClean="0"/>
              <a:t>5/16/2025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1A9C16-E2CB-4FF7-95FC-B961A8B00A12}" type="slidenum">
              <a:rPr lang="en-US" smtClean="0"/>
              <a:t>‹#›</a:t>
            </a:fld>
            <a:endParaRPr lang="en-US"/>
          </a:p>
        </p:txBody>
      </p:sp>
    </p:spTree>
    <p:extLst>
      <p:ext uri="{BB962C8B-B14F-4D97-AF65-F5344CB8AC3E}">
        <p14:creationId xmlns:p14="http://schemas.microsoft.com/office/powerpoint/2010/main" val="24143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E8D16D-7088-4A45-80AF-B5806A13BE2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2550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A4B9-6F43-FAD3-5105-5607C88827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687029-E0C1-583A-BDB8-E264E1FEA2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C4B399-AEA4-87DA-2827-7CC3D29B253F}"/>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5" name="Footer Placeholder 4">
            <a:extLst>
              <a:ext uri="{FF2B5EF4-FFF2-40B4-BE49-F238E27FC236}">
                <a16:creationId xmlns:a16="http://schemas.microsoft.com/office/drawing/2014/main" id="{32B528EC-2028-3C95-3C91-72A7CE3CAD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8F590A-F80D-7A9C-5E37-1D5B53946E31}"/>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3291704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F96FF3-D7A1-CE82-A07E-24B8B290357B}"/>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3" name="Footer Placeholder 2">
            <a:extLst>
              <a:ext uri="{FF2B5EF4-FFF2-40B4-BE49-F238E27FC236}">
                <a16:creationId xmlns:a16="http://schemas.microsoft.com/office/drawing/2014/main" id="{01622550-49A7-8053-70F3-7C9A38C9A94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E3E680-385D-A1F4-5A54-73881B78897C}"/>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2996124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336C4-F096-6990-BA91-3A99459F0D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A6DA299-8B17-3D33-0838-2F63E0D09E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F55889-4683-10E8-7D5A-533856AB48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263FED-FA62-9DEF-2CA1-28E2850F81DC}"/>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6" name="Footer Placeholder 5">
            <a:extLst>
              <a:ext uri="{FF2B5EF4-FFF2-40B4-BE49-F238E27FC236}">
                <a16:creationId xmlns:a16="http://schemas.microsoft.com/office/drawing/2014/main" id="{C8AA4543-9DB9-E81C-070A-AC6DA8DD0D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49E07-7852-EC6C-32D0-246A145FA507}"/>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1897025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12862-C235-C68A-5A76-8863E1E498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6EBD92-5AA2-76D0-3FD6-81D714CEAA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C5B24C-765D-7FE8-9B43-D8BEF9EF3D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1D37D6-9582-4BD6-EEB8-E66CB7EC8A45}"/>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6" name="Footer Placeholder 5">
            <a:extLst>
              <a:ext uri="{FF2B5EF4-FFF2-40B4-BE49-F238E27FC236}">
                <a16:creationId xmlns:a16="http://schemas.microsoft.com/office/drawing/2014/main" id="{5E1B51E1-EBDC-3106-8C6C-98F045C261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FABE4F-49ED-45E7-D15F-F10BE2E9E7AA}"/>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7071447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0AA9F-022D-918F-7FEE-0E47EC82D8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810A87-6949-AA5F-482A-70B3AE14E1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0E643F-112B-2E79-6E2A-E6D78C99DF66}"/>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5" name="Footer Placeholder 4">
            <a:extLst>
              <a:ext uri="{FF2B5EF4-FFF2-40B4-BE49-F238E27FC236}">
                <a16:creationId xmlns:a16="http://schemas.microsoft.com/office/drawing/2014/main" id="{4E4DD69A-2788-439B-C8CE-0D7BE6F918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3A9C75-2B84-417A-7045-ADA082F5B087}"/>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2391344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B2F054-F587-C401-B4E2-AAEB0D7441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056ECA-1046-9448-62CA-D0BCA531AC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7AA480-D443-49C2-98A8-8827551B3513}"/>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5" name="Footer Placeholder 4">
            <a:extLst>
              <a:ext uri="{FF2B5EF4-FFF2-40B4-BE49-F238E27FC236}">
                <a16:creationId xmlns:a16="http://schemas.microsoft.com/office/drawing/2014/main" id="{CFD3A488-A47E-1DA5-C109-412F1DFC7F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0F60B-D726-3E7F-DE20-6AEC28919BB2}"/>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2480539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FCB05-402C-0281-7DA3-7CB4CA22DC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C507A17-7E06-FBAC-0663-7861204160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5B0F13-C484-A052-7208-16322F6AD51E}"/>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5" name="Footer Placeholder 4">
            <a:extLst>
              <a:ext uri="{FF2B5EF4-FFF2-40B4-BE49-F238E27FC236}">
                <a16:creationId xmlns:a16="http://schemas.microsoft.com/office/drawing/2014/main" id="{B763AC1B-3B5C-91BE-29EF-05363B6E01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20DEB2-4B14-B3A6-5DEA-EC7746DA572D}"/>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1361244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4748A-2D22-9747-94B0-47D182073D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D4F4B0-9363-59C8-DB64-E192D92656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B3B267-7ABC-43BE-DD50-5C5C95164B4C}"/>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5" name="Footer Placeholder 4">
            <a:extLst>
              <a:ext uri="{FF2B5EF4-FFF2-40B4-BE49-F238E27FC236}">
                <a16:creationId xmlns:a16="http://schemas.microsoft.com/office/drawing/2014/main" id="{56120DF0-BB42-31CC-3537-31EE0CFD5C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474787-0FFD-1B7B-A52D-1680041B6E04}"/>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40759125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EE14A-4BB0-1CA7-AE24-E4F22DEF6C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0DCC98-6E63-D359-6164-92EF8A3EE8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2B96C-0662-0B7C-B100-D0898CF755E3}"/>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5" name="Footer Placeholder 4">
            <a:extLst>
              <a:ext uri="{FF2B5EF4-FFF2-40B4-BE49-F238E27FC236}">
                <a16:creationId xmlns:a16="http://schemas.microsoft.com/office/drawing/2014/main" id="{D34B8D70-3009-195D-4CCC-4BBA4AD644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677468-F11C-28BD-CB81-7658E8F0A2ED}"/>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357137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4D8CB-7E96-FF5E-1CC0-B2D6AF4C37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E10AAD-DEB7-4AF4-B81E-319553E6BE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DE6803-653C-75F3-C3ED-D76D05BCE5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77CEBF-F35F-0B65-70B2-F5EF2E2E5C8B}"/>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6" name="Footer Placeholder 5">
            <a:extLst>
              <a:ext uri="{FF2B5EF4-FFF2-40B4-BE49-F238E27FC236}">
                <a16:creationId xmlns:a16="http://schemas.microsoft.com/office/drawing/2014/main" id="{B3DD3AF9-289C-2090-998A-0F1BDCAFBA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C6F5E6-5BAA-48BB-E031-7F371A7240CB}"/>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15247524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E8CF7-BA43-9391-7FE6-23284EBBF5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94A721-9266-C516-7F26-38437A7DED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983825-A876-7125-7640-E68B101FC9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9D96B91-1974-1BD8-4381-0267B8C3A0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1D4E16-6F82-9627-47E5-04DF2783E0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17A73-46E5-6668-A5BF-39418AF2479D}"/>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8" name="Footer Placeholder 7">
            <a:extLst>
              <a:ext uri="{FF2B5EF4-FFF2-40B4-BE49-F238E27FC236}">
                <a16:creationId xmlns:a16="http://schemas.microsoft.com/office/drawing/2014/main" id="{D35BEDF7-8957-89F9-EF78-FF4D82037B1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9119F0-F936-F32B-93DD-297DABAE2772}"/>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2395888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r. Saeed Faal">
    <p:bg>
      <p:bgPr>
        <a:gradFill>
          <a:gsLst>
            <a:gs pos="36000">
              <a:schemeClr val="tx1"/>
            </a:gs>
            <a:gs pos="0">
              <a:schemeClr val="accent1">
                <a:lumMod val="50000"/>
              </a:schemeClr>
            </a:gs>
          </a:gsLst>
          <a:path path="circle">
            <a:fillToRect l="50000" t="50000" r="50000" b="50000"/>
          </a:path>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18864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43280-5750-639E-56C0-6C92CCD474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7F2C20-5D27-4901-7551-82FF3E65A4F4}"/>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4" name="Footer Placeholder 3">
            <a:extLst>
              <a:ext uri="{FF2B5EF4-FFF2-40B4-BE49-F238E27FC236}">
                <a16:creationId xmlns:a16="http://schemas.microsoft.com/office/drawing/2014/main" id="{F7FE3A49-3367-2E7A-EC05-EEE4BC9C71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FE31DC-EA40-B08E-EBCE-6CEC0B51BAC2}"/>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2302916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169D4C-ABAC-AA05-DB60-0E3798F61D50}"/>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3" name="Footer Placeholder 2">
            <a:extLst>
              <a:ext uri="{FF2B5EF4-FFF2-40B4-BE49-F238E27FC236}">
                <a16:creationId xmlns:a16="http://schemas.microsoft.com/office/drawing/2014/main" id="{449743F4-2D5F-0328-B1E4-9C00836C09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9269A2-3670-DF91-F6CB-D62334E18C12}"/>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972271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EDB2A-845C-4FBD-58CB-D66AD5F709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3A5590-EB51-0B20-9039-492C32058A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DF5819D-8DB2-E700-C2DA-A836981828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32199E-2540-A62A-5D9B-A2428E21B79B}"/>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6" name="Footer Placeholder 5">
            <a:extLst>
              <a:ext uri="{FF2B5EF4-FFF2-40B4-BE49-F238E27FC236}">
                <a16:creationId xmlns:a16="http://schemas.microsoft.com/office/drawing/2014/main" id="{48244545-1E68-DBA6-D9B4-FA7282EFBC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774A1F-F296-0CE1-9838-89F7789CF58E}"/>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2984698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E45A6-3168-FB28-BC8C-C66F0CC9E5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566A98-2B27-3ADC-2C9F-6DDB5E0F0F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764EB8D-588D-B649-B1C8-58CF6A719D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1DD33A-B5C2-7291-6767-0A90D471FDFF}"/>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6" name="Footer Placeholder 5">
            <a:extLst>
              <a:ext uri="{FF2B5EF4-FFF2-40B4-BE49-F238E27FC236}">
                <a16:creationId xmlns:a16="http://schemas.microsoft.com/office/drawing/2014/main" id="{AA99D230-A9D6-4F65-3661-F8A569DF95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6610E22-2965-54A0-7654-C49FA083DB63}"/>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4086179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0B7BE-2232-97C0-23E5-1D50D61A41B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CD7519-5097-D2C7-6929-15E3585928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39C8F8-BBB1-3B5A-6E8D-F4585751BD3A}"/>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5" name="Footer Placeholder 4">
            <a:extLst>
              <a:ext uri="{FF2B5EF4-FFF2-40B4-BE49-F238E27FC236}">
                <a16:creationId xmlns:a16="http://schemas.microsoft.com/office/drawing/2014/main" id="{010E4507-B374-A31E-5B2A-26E5F4442A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C613C5-E871-D0F6-F1C0-30E6EF6D825B}"/>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14835841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D4B66E-358F-D90B-C5E3-AE5291AEB3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176804-AEC4-47DE-0F9E-25317484AC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007AFE-DEE3-643C-8EE6-F4C78BE785C0}"/>
              </a:ext>
            </a:extLst>
          </p:cNvPr>
          <p:cNvSpPr>
            <a:spLocks noGrp="1"/>
          </p:cNvSpPr>
          <p:nvPr>
            <p:ph type="dt" sz="half" idx="10"/>
          </p:nvPr>
        </p:nvSpPr>
        <p:spPr/>
        <p:txBody>
          <a:bodyPr/>
          <a:lstStyle/>
          <a:p>
            <a:fld id="{09EDE2D5-5400-4E7F-9FE2-8FFFD05C0B3C}" type="datetimeFigureOut">
              <a:rPr lang="en-US" smtClean="0"/>
              <a:t>5/16/2025</a:t>
            </a:fld>
            <a:endParaRPr lang="en-US"/>
          </a:p>
        </p:txBody>
      </p:sp>
      <p:sp>
        <p:nvSpPr>
          <p:cNvPr id="5" name="Footer Placeholder 4">
            <a:extLst>
              <a:ext uri="{FF2B5EF4-FFF2-40B4-BE49-F238E27FC236}">
                <a16:creationId xmlns:a16="http://schemas.microsoft.com/office/drawing/2014/main" id="{B908329A-D704-D6D4-DAC9-9D362CB272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432CCD-0EA0-F265-D17A-A4EC9C1ED49D}"/>
              </a:ext>
            </a:extLst>
          </p:cNvPr>
          <p:cNvSpPr>
            <a:spLocks noGrp="1"/>
          </p:cNvSpPr>
          <p:nvPr>
            <p:ph type="sldNum" sz="quarter" idx="12"/>
          </p:nvPr>
        </p:nvSpPr>
        <p:spPr/>
        <p:txBody>
          <a:bodyPr/>
          <a:lstStyle/>
          <a:p>
            <a:fld id="{6E29AAC6-304F-404A-A406-0EBCC3E9174E}" type="slidenum">
              <a:rPr lang="en-US" smtClean="0"/>
              <a:t>‹#›</a:t>
            </a:fld>
            <a:endParaRPr lang="en-US"/>
          </a:p>
        </p:txBody>
      </p:sp>
    </p:spTree>
    <p:extLst>
      <p:ext uri="{BB962C8B-B14F-4D97-AF65-F5344CB8AC3E}">
        <p14:creationId xmlns:p14="http://schemas.microsoft.com/office/powerpoint/2010/main" val="16872156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B7884-1CE8-8A34-B4B5-937488313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5D1D1A-C322-3DC9-70B7-3FAA422D6F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D61D14-92E3-E9FC-1B35-E3103EDC64F3}"/>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5" name="Footer Placeholder 4">
            <a:extLst>
              <a:ext uri="{FF2B5EF4-FFF2-40B4-BE49-F238E27FC236}">
                <a16:creationId xmlns:a16="http://schemas.microsoft.com/office/drawing/2014/main" id="{57F4E618-2C65-9E5C-F050-5FDF517717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1A8170-7123-D31A-E893-85EE869EBB20}"/>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8710866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08697-FE4E-16D7-A11B-041C5BA80E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C86EBE-BD41-09CE-05E4-85D3472CAA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52F790-9594-8033-2606-2846721519F4}"/>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5" name="Footer Placeholder 4">
            <a:extLst>
              <a:ext uri="{FF2B5EF4-FFF2-40B4-BE49-F238E27FC236}">
                <a16:creationId xmlns:a16="http://schemas.microsoft.com/office/drawing/2014/main" id="{F828CFD5-B2E3-3ECC-3D27-4A490A83CE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C98652-A1AF-46A8-E602-B692B9A755BD}"/>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36270037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7D80F-D2E5-F337-92D9-14094A4E0C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F71169-7C73-3363-62E4-039AC6F3554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A0522D-0255-3E05-70A6-500F0E19042A}"/>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5" name="Footer Placeholder 4">
            <a:extLst>
              <a:ext uri="{FF2B5EF4-FFF2-40B4-BE49-F238E27FC236}">
                <a16:creationId xmlns:a16="http://schemas.microsoft.com/office/drawing/2014/main" id="{EA7941BF-637C-8B61-CD16-DBC3319C75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56660F-D258-1BC7-5D95-6FC50A907AF0}"/>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758288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236D3-98FC-6F3F-9807-FCD2C73352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437ECC-6747-727C-84E0-1B71AB9CEC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2E2390-A6E2-CD8E-B04B-00C7ED75FD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71C616-77C9-E1D3-D14E-7F27DF053744}"/>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6" name="Footer Placeholder 5">
            <a:extLst>
              <a:ext uri="{FF2B5EF4-FFF2-40B4-BE49-F238E27FC236}">
                <a16:creationId xmlns:a16="http://schemas.microsoft.com/office/drawing/2014/main" id="{D214892F-9488-FE7E-C76E-493D240A02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74431F-ECF6-D93D-BE8E-A6CAA5EBBBBD}"/>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2592532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21288-A356-A5FE-16CC-FAC8F32AA5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8DFFC4-7195-DAC4-EB2D-3E7632F5A6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388FF-B77C-308C-6241-925C194C050F}"/>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5" name="Footer Placeholder 4">
            <a:extLst>
              <a:ext uri="{FF2B5EF4-FFF2-40B4-BE49-F238E27FC236}">
                <a16:creationId xmlns:a16="http://schemas.microsoft.com/office/drawing/2014/main" id="{0C512E5F-030E-8AB5-72AD-5DB0765924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7DA69A-4182-5EC4-CB0C-8B8AFC147ED1}"/>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11927089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22AEC-3DAE-031D-5458-61886AD83D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EBB105-4F47-F04B-E016-515B89F55B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6C6A7F-52F6-AF82-DBAA-790CDA77E4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099185-745C-0186-A602-DC335A21C2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FC1043-2F20-D932-A50F-36AF68887E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53D679-86AD-11F2-7C99-07CC0E68FCBD}"/>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8" name="Footer Placeholder 7">
            <a:extLst>
              <a:ext uri="{FF2B5EF4-FFF2-40B4-BE49-F238E27FC236}">
                <a16:creationId xmlns:a16="http://schemas.microsoft.com/office/drawing/2014/main" id="{344AD615-291B-4389-0491-78E8CA52D52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021892-5E89-72E2-3E25-8DB6BFFA2B10}"/>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30077591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B75B7-3A3D-4EB2-524C-7ACAECCF26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3C705B-66F0-E82E-8EEE-9B775D0858FC}"/>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4" name="Footer Placeholder 3">
            <a:extLst>
              <a:ext uri="{FF2B5EF4-FFF2-40B4-BE49-F238E27FC236}">
                <a16:creationId xmlns:a16="http://schemas.microsoft.com/office/drawing/2014/main" id="{1B6F3385-8829-381B-2964-559959F3B1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B35C08C-4CC8-D491-82E1-6DE1BF4AFDE9}"/>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3427085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3ACCA-541F-F632-9E81-C90F2D4457C6}"/>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3" name="Footer Placeholder 2">
            <a:extLst>
              <a:ext uri="{FF2B5EF4-FFF2-40B4-BE49-F238E27FC236}">
                <a16:creationId xmlns:a16="http://schemas.microsoft.com/office/drawing/2014/main" id="{EA78BDCA-B7A7-8E56-E589-BE6089A128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D89A75-9210-5B04-2B0E-10F21F969963}"/>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40651118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968FE-4034-8B6D-7322-68BA2E24FD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713811-D537-BAD1-037A-5C69A9E01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C23227-D474-4705-F828-2C6DA6C2EC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495947-693D-49A3-22E7-21364640FB6F}"/>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6" name="Footer Placeholder 5">
            <a:extLst>
              <a:ext uri="{FF2B5EF4-FFF2-40B4-BE49-F238E27FC236}">
                <a16:creationId xmlns:a16="http://schemas.microsoft.com/office/drawing/2014/main" id="{66434399-401B-BC19-EE37-B94257A84E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B54DC1-D6EC-BE0A-8F7A-12105FF10DCF}"/>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9883850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C2FAB-A938-DF16-7E15-377AF72CE2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63D6FC-0FD6-DEE8-B50E-45DEB740C8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2DEE79-B6FA-734B-9752-136C12167E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6D96FA-E353-52E5-5F19-AD756F7E73AA}"/>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6" name="Footer Placeholder 5">
            <a:extLst>
              <a:ext uri="{FF2B5EF4-FFF2-40B4-BE49-F238E27FC236}">
                <a16:creationId xmlns:a16="http://schemas.microsoft.com/office/drawing/2014/main" id="{1BD3E78B-0F40-6B0C-BF62-ACE5C1941F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0C8E12-BE1E-E060-4C2C-31C7691A9B43}"/>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16839060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74182-5BE7-CA50-44D0-91C6F3A46B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9A5762-2F63-3E16-1EA9-7C9EDB9F09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93E714-FAC3-7B4E-94BD-33435973A925}"/>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5" name="Footer Placeholder 4">
            <a:extLst>
              <a:ext uri="{FF2B5EF4-FFF2-40B4-BE49-F238E27FC236}">
                <a16:creationId xmlns:a16="http://schemas.microsoft.com/office/drawing/2014/main" id="{158DBE82-2439-E527-BE6F-B2AB2EA6E0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96A53-61EF-58AC-22D8-FDA0FC5CC46F}"/>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27231490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BF448F-3A02-3B9A-66DA-4807A6BD03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4D0B62-DA1E-E9C3-4849-A53C5D9CE7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FE0CA-79C6-6B8F-9714-3DF6D8DC0DF3}"/>
              </a:ext>
            </a:extLst>
          </p:cNvPr>
          <p:cNvSpPr>
            <a:spLocks noGrp="1"/>
          </p:cNvSpPr>
          <p:nvPr>
            <p:ph type="dt" sz="half" idx="10"/>
          </p:nvPr>
        </p:nvSpPr>
        <p:spPr/>
        <p:txBody>
          <a:bodyPr/>
          <a:lstStyle/>
          <a:p>
            <a:fld id="{5D42040F-A709-4BC1-BF52-3E36BEF5B0C3}" type="datetimeFigureOut">
              <a:rPr lang="en-US" smtClean="0"/>
              <a:t>5/16/2025</a:t>
            </a:fld>
            <a:endParaRPr lang="en-US"/>
          </a:p>
        </p:txBody>
      </p:sp>
      <p:sp>
        <p:nvSpPr>
          <p:cNvPr id="5" name="Footer Placeholder 4">
            <a:extLst>
              <a:ext uri="{FF2B5EF4-FFF2-40B4-BE49-F238E27FC236}">
                <a16:creationId xmlns:a16="http://schemas.microsoft.com/office/drawing/2014/main" id="{C97C7D9D-0876-A25B-7234-619BEE5AB7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A80D43-0408-9073-F238-255C8A40EC6F}"/>
              </a:ext>
            </a:extLst>
          </p:cNvPr>
          <p:cNvSpPr>
            <a:spLocks noGrp="1"/>
          </p:cNvSpPr>
          <p:nvPr>
            <p:ph type="sldNum" sz="quarter" idx="12"/>
          </p:nvPr>
        </p:nvSpPr>
        <p:spPr/>
        <p:txBody>
          <a:bodyPr/>
          <a:lstStyle/>
          <a:p>
            <a:fld id="{565C21AD-1267-4B85-A8C7-EF872AB14DBC}" type="slidenum">
              <a:rPr lang="en-US" smtClean="0"/>
              <a:t>‹#›</a:t>
            </a:fld>
            <a:endParaRPr lang="en-US"/>
          </a:p>
        </p:txBody>
      </p:sp>
    </p:spTree>
    <p:extLst>
      <p:ext uri="{BB962C8B-B14F-4D97-AF65-F5344CB8AC3E}">
        <p14:creationId xmlns:p14="http://schemas.microsoft.com/office/powerpoint/2010/main" val="4122997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r. Saeed Faal 2">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56252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 Saeed Faal 3">
    <p:spTree>
      <p:nvGrpSpPr>
        <p:cNvPr id="1" name=""/>
        <p:cNvGrpSpPr/>
        <p:nvPr/>
      </p:nvGrpSpPr>
      <p:grpSpPr>
        <a:xfrm>
          <a:off x="0" y="0"/>
          <a:ext cx="0" cy="0"/>
          <a:chOff x="0" y="0"/>
          <a:chExt cx="0" cy="0"/>
        </a:xfrm>
      </p:grpSpPr>
    </p:spTree>
    <p:extLst>
      <p:ext uri="{BB962C8B-B14F-4D97-AF65-F5344CB8AC3E}">
        <p14:creationId xmlns:p14="http://schemas.microsoft.com/office/powerpoint/2010/main" val="7408111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E7425-1FB0-3E58-61FF-22486AA1B2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8A3024-4CB1-9EBF-3E27-FAECA1F333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42B4D1-1674-C68A-2E69-40E6122835E9}"/>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5" name="Footer Placeholder 4">
            <a:extLst>
              <a:ext uri="{FF2B5EF4-FFF2-40B4-BE49-F238E27FC236}">
                <a16:creationId xmlns:a16="http://schemas.microsoft.com/office/drawing/2014/main" id="{F0536651-263A-CFE0-536D-47FCCF6AEA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0BBBA7-BAA1-C26B-FBB7-DFB3D5E5E319}"/>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1397397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0454B-21A2-E354-973B-13ABA473F5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C42A8F-2121-EA2A-FF16-829EAD9C57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8F62CC-E307-F6E6-8923-CEC3DA22CE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F67DC2-6AF0-0B94-A0A4-6E1F0A933417}"/>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6" name="Footer Placeholder 5">
            <a:extLst>
              <a:ext uri="{FF2B5EF4-FFF2-40B4-BE49-F238E27FC236}">
                <a16:creationId xmlns:a16="http://schemas.microsoft.com/office/drawing/2014/main" id="{216354BE-05AB-FF0A-D197-D81F5BE030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7B54DE-8DC7-B33B-9C03-4E8A1C6FA6B8}"/>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2337346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10D51-2024-DC1B-7562-E0023AEF1A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BD0127-2C22-F06C-5F0C-468CF56B0A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5AF115-6414-506D-98BE-FE94B5DF7E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947EA74-0627-76E7-58AB-258C31DBC0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3CD494-C46A-1C9E-05EB-04FDDFE2DCD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985A75-DC7C-C62D-8DB4-523A09527234}"/>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8" name="Footer Placeholder 7">
            <a:extLst>
              <a:ext uri="{FF2B5EF4-FFF2-40B4-BE49-F238E27FC236}">
                <a16:creationId xmlns:a16="http://schemas.microsoft.com/office/drawing/2014/main" id="{8430C622-0064-72A2-E662-9364C4653B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8C12A1-89E3-A40B-AB2B-EDD6E8E1DB25}"/>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3157187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D92B0-8FE0-C0D6-B653-549BFABB3F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8D206A-17C5-CD89-4AE4-ED911AC94131}"/>
              </a:ext>
            </a:extLst>
          </p:cNvPr>
          <p:cNvSpPr>
            <a:spLocks noGrp="1"/>
          </p:cNvSpPr>
          <p:nvPr>
            <p:ph type="dt" sz="half" idx="10"/>
          </p:nvPr>
        </p:nvSpPr>
        <p:spPr/>
        <p:txBody>
          <a:bodyPr/>
          <a:lstStyle/>
          <a:p>
            <a:fld id="{DC5E8E24-E151-45A0-A307-DF33D794EF6D}" type="datetimeFigureOut">
              <a:rPr lang="en-US" smtClean="0"/>
              <a:t>5/16/2025</a:t>
            </a:fld>
            <a:endParaRPr lang="en-US"/>
          </a:p>
        </p:txBody>
      </p:sp>
      <p:sp>
        <p:nvSpPr>
          <p:cNvPr id="4" name="Footer Placeholder 3">
            <a:extLst>
              <a:ext uri="{FF2B5EF4-FFF2-40B4-BE49-F238E27FC236}">
                <a16:creationId xmlns:a16="http://schemas.microsoft.com/office/drawing/2014/main" id="{EFD1DA85-FFF9-244D-5AB4-149B2D214A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E635ED-E1EF-5FE8-C5C5-EC011E13F3A8}"/>
              </a:ext>
            </a:extLst>
          </p:cNvPr>
          <p:cNvSpPr>
            <a:spLocks noGrp="1"/>
          </p:cNvSpPr>
          <p:nvPr>
            <p:ph type="sldNum" sz="quarter" idx="12"/>
          </p:nvPr>
        </p:nvSpPr>
        <p:spPr/>
        <p:txBody>
          <a:bodyPr/>
          <a:lstStyle/>
          <a:p>
            <a:fld id="{F19FA2A3-369C-4F21-B5CF-B4DAC9C76D01}" type="slidenum">
              <a:rPr lang="en-US" smtClean="0"/>
              <a:t>‹#›</a:t>
            </a:fld>
            <a:endParaRPr lang="en-US"/>
          </a:p>
        </p:txBody>
      </p:sp>
    </p:spTree>
    <p:extLst>
      <p:ext uri="{BB962C8B-B14F-4D97-AF65-F5344CB8AC3E}">
        <p14:creationId xmlns:p14="http://schemas.microsoft.com/office/powerpoint/2010/main" val="958940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719C95-08CC-EB50-57D2-B19676BC7E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8ADBE6-7AFF-0128-4FB4-27EE3B4831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CF5764-CBF2-6067-2610-60CE979925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5E8E24-E151-45A0-A307-DF33D794EF6D}" type="datetimeFigureOut">
              <a:rPr lang="en-US" smtClean="0"/>
              <a:t>5/16/2025</a:t>
            </a:fld>
            <a:endParaRPr lang="en-US"/>
          </a:p>
        </p:txBody>
      </p:sp>
      <p:sp>
        <p:nvSpPr>
          <p:cNvPr id="5" name="Footer Placeholder 4">
            <a:extLst>
              <a:ext uri="{FF2B5EF4-FFF2-40B4-BE49-F238E27FC236}">
                <a16:creationId xmlns:a16="http://schemas.microsoft.com/office/drawing/2014/main" id="{F26A0842-8353-0D85-4F73-A26378039A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B783BFF-7AED-CBF9-FEB7-C039F6351F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9FA2A3-369C-4F21-B5CF-B4DAC9C76D01}" type="slidenum">
              <a:rPr lang="en-US" smtClean="0"/>
              <a:t>‹#›</a:t>
            </a:fld>
            <a:endParaRPr lang="en-US"/>
          </a:p>
        </p:txBody>
      </p:sp>
    </p:spTree>
    <p:extLst>
      <p:ext uri="{BB962C8B-B14F-4D97-AF65-F5344CB8AC3E}">
        <p14:creationId xmlns:p14="http://schemas.microsoft.com/office/powerpoint/2010/main" val="21280438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511C22-64C1-49F9-8658-F92E54BB2A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0D6E12-0821-DF13-9921-5ECCF091E1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0281B0-6759-F290-AAD1-2533FED33C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EDE2D5-5400-4E7F-9FE2-8FFFD05C0B3C}" type="datetimeFigureOut">
              <a:rPr lang="en-US" smtClean="0"/>
              <a:t>5/16/2025</a:t>
            </a:fld>
            <a:endParaRPr lang="en-US"/>
          </a:p>
        </p:txBody>
      </p:sp>
      <p:sp>
        <p:nvSpPr>
          <p:cNvPr id="5" name="Footer Placeholder 4">
            <a:extLst>
              <a:ext uri="{FF2B5EF4-FFF2-40B4-BE49-F238E27FC236}">
                <a16:creationId xmlns:a16="http://schemas.microsoft.com/office/drawing/2014/main" id="{93F31858-FDCE-9A65-40CE-0FE5164995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A6CE1B-3AA5-5E42-AF74-4042CEF669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29AAC6-304F-404A-A406-0EBCC3E9174E}" type="slidenum">
              <a:rPr lang="en-US" smtClean="0"/>
              <a:t>‹#›</a:t>
            </a:fld>
            <a:endParaRPr lang="en-US"/>
          </a:p>
        </p:txBody>
      </p:sp>
    </p:spTree>
    <p:extLst>
      <p:ext uri="{BB962C8B-B14F-4D97-AF65-F5344CB8AC3E}">
        <p14:creationId xmlns:p14="http://schemas.microsoft.com/office/powerpoint/2010/main" val="208919019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C845B3-CCF2-F666-AC20-05A74B0B29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02BC369-AE91-C7B4-3B50-BF6EA69A18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1EFED2-D2A6-0D06-EB4B-56C376769C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D42040F-A709-4BC1-BF52-3E36BEF5B0C3}" type="datetimeFigureOut">
              <a:rPr lang="en-US" smtClean="0"/>
              <a:t>5/16/2025</a:t>
            </a:fld>
            <a:endParaRPr lang="en-US"/>
          </a:p>
        </p:txBody>
      </p:sp>
      <p:sp>
        <p:nvSpPr>
          <p:cNvPr id="5" name="Footer Placeholder 4">
            <a:extLst>
              <a:ext uri="{FF2B5EF4-FFF2-40B4-BE49-F238E27FC236}">
                <a16:creationId xmlns:a16="http://schemas.microsoft.com/office/drawing/2014/main" id="{2D98E092-EF15-10A6-016D-4DC466AE23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C24FA6D-348E-0810-630E-7F2E5F6019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5C21AD-1267-4B85-A8C7-EF872AB14DBC}" type="slidenum">
              <a:rPr lang="en-US" smtClean="0"/>
              <a:t>‹#›</a:t>
            </a:fld>
            <a:endParaRPr lang="en-US"/>
          </a:p>
        </p:txBody>
      </p:sp>
    </p:spTree>
    <p:extLst>
      <p:ext uri="{BB962C8B-B14F-4D97-AF65-F5344CB8AC3E}">
        <p14:creationId xmlns:p14="http://schemas.microsoft.com/office/powerpoint/2010/main" val="80690593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befonts.com/objective-font-family.html" TargetMode="External"/><Relationship Id="rId2" Type="http://schemas.openxmlformats.org/officeDocument/2006/relationships/hyperlink" Target="https://fonts.google.com/specimen/Russo+One" TargetMode="External"/><Relationship Id="rId1" Type="http://schemas.openxmlformats.org/officeDocument/2006/relationships/slideLayout" Target="../slideLayouts/slideLayout3.xml"/><Relationship Id="rId5" Type="http://schemas.openxmlformats.org/officeDocument/2006/relationships/hyperlink" Target="https://fonts.google.com/specimen/Montserrat" TargetMode="External"/><Relationship Id="rId4" Type="http://schemas.openxmlformats.org/officeDocument/2006/relationships/hyperlink" Target="https://fonts.google.com/specimen/League+Spartan"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2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47.sv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2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2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s>
</file>

<file path=ppt/slides/_rels/slide3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3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3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3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3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s/_rels/slide3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1.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svg"/></Relationships>
</file>

<file path=ppt/slides/_rels/slide36.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svg"/><Relationship Id="rId18" Type="http://schemas.openxmlformats.org/officeDocument/2006/relationships/image" Target="../media/image74.png"/><Relationship Id="rId3" Type="http://schemas.openxmlformats.org/officeDocument/2006/relationships/image" Target="../media/image59.svg"/><Relationship Id="rId7" Type="http://schemas.openxmlformats.org/officeDocument/2006/relationships/image" Target="../media/image63.svg"/><Relationship Id="rId12" Type="http://schemas.openxmlformats.org/officeDocument/2006/relationships/image" Target="../media/image68.png"/><Relationship Id="rId17" Type="http://schemas.openxmlformats.org/officeDocument/2006/relationships/image" Target="../media/image73.svg"/><Relationship Id="rId2" Type="http://schemas.openxmlformats.org/officeDocument/2006/relationships/image" Target="../media/image58.png"/><Relationship Id="rId16"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62.png"/><Relationship Id="rId11" Type="http://schemas.openxmlformats.org/officeDocument/2006/relationships/image" Target="../media/image67.svg"/><Relationship Id="rId5" Type="http://schemas.openxmlformats.org/officeDocument/2006/relationships/image" Target="../media/image61.svg"/><Relationship Id="rId15" Type="http://schemas.openxmlformats.org/officeDocument/2006/relationships/image" Target="../media/image71.svg"/><Relationship Id="rId10" Type="http://schemas.openxmlformats.org/officeDocument/2006/relationships/image" Target="../media/image66.png"/><Relationship Id="rId19" Type="http://schemas.openxmlformats.org/officeDocument/2006/relationships/image" Target="../media/image75.svg"/><Relationship Id="rId4" Type="http://schemas.openxmlformats.org/officeDocument/2006/relationships/image" Target="../media/image60.png"/><Relationship Id="rId9" Type="http://schemas.openxmlformats.org/officeDocument/2006/relationships/image" Target="../media/image65.svg"/><Relationship Id="rId14" Type="http://schemas.openxmlformats.org/officeDocument/2006/relationships/image" Target="../media/image70.png"/></Relationships>
</file>

<file path=ppt/slides/_rels/slide3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svg"/><Relationship Id="rId3" Type="http://schemas.openxmlformats.org/officeDocument/2006/relationships/image" Target="../media/image77.svg"/><Relationship Id="rId7" Type="http://schemas.openxmlformats.org/officeDocument/2006/relationships/image" Target="../media/image79.svg"/><Relationship Id="rId12" Type="http://schemas.openxmlformats.org/officeDocument/2006/relationships/image" Target="../media/image84.png"/><Relationship Id="rId2" Type="http://schemas.openxmlformats.org/officeDocument/2006/relationships/image" Target="../media/image76.png"/><Relationship Id="rId1" Type="http://schemas.openxmlformats.org/officeDocument/2006/relationships/slideLayout" Target="../slideLayouts/slideLayout15.xml"/><Relationship Id="rId6" Type="http://schemas.openxmlformats.org/officeDocument/2006/relationships/image" Target="../media/image78.png"/><Relationship Id="rId11" Type="http://schemas.openxmlformats.org/officeDocument/2006/relationships/image" Target="../media/image83.svg"/><Relationship Id="rId5" Type="http://schemas.openxmlformats.org/officeDocument/2006/relationships/image" Target="../media/image55.svg"/><Relationship Id="rId10" Type="http://schemas.openxmlformats.org/officeDocument/2006/relationships/image" Target="../media/image82.png"/><Relationship Id="rId4" Type="http://schemas.openxmlformats.org/officeDocument/2006/relationships/image" Target="../media/image54.png"/><Relationship Id="rId9" Type="http://schemas.openxmlformats.org/officeDocument/2006/relationships/image" Target="../media/image81.svg"/></Relationships>
</file>

<file path=ppt/slides/_rels/slide38.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svg"/><Relationship Id="rId3" Type="http://schemas.openxmlformats.org/officeDocument/2006/relationships/image" Target="../media/image77.svg"/><Relationship Id="rId7" Type="http://schemas.openxmlformats.org/officeDocument/2006/relationships/image" Target="../media/image79.svg"/><Relationship Id="rId12" Type="http://schemas.openxmlformats.org/officeDocument/2006/relationships/image" Target="../media/image84.png"/><Relationship Id="rId2" Type="http://schemas.openxmlformats.org/officeDocument/2006/relationships/image" Target="../media/image76.png"/><Relationship Id="rId1" Type="http://schemas.openxmlformats.org/officeDocument/2006/relationships/slideLayout" Target="../slideLayouts/slideLayout15.xml"/><Relationship Id="rId6" Type="http://schemas.openxmlformats.org/officeDocument/2006/relationships/image" Target="../media/image78.png"/><Relationship Id="rId11" Type="http://schemas.openxmlformats.org/officeDocument/2006/relationships/image" Target="../media/image83.svg"/><Relationship Id="rId5" Type="http://schemas.openxmlformats.org/officeDocument/2006/relationships/image" Target="../media/image55.svg"/><Relationship Id="rId10" Type="http://schemas.openxmlformats.org/officeDocument/2006/relationships/image" Target="../media/image82.png"/><Relationship Id="rId4" Type="http://schemas.openxmlformats.org/officeDocument/2006/relationships/image" Target="../media/image54.png"/><Relationship Id="rId9" Type="http://schemas.openxmlformats.org/officeDocument/2006/relationships/image" Target="../media/image81.svg"/></Relationships>
</file>

<file path=ppt/slides/_rels/slide3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7.svg"/><Relationship Id="rId7" Type="http://schemas.openxmlformats.org/officeDocument/2006/relationships/image" Target="../media/image90.svg"/><Relationship Id="rId2" Type="http://schemas.openxmlformats.org/officeDocument/2006/relationships/image" Target="../media/image86.png"/><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svg"/><Relationship Id="rId4" Type="http://schemas.openxmlformats.org/officeDocument/2006/relationships/image" Target="../media/image70.png"/><Relationship Id="rId9" Type="http://schemas.openxmlformats.org/officeDocument/2006/relationships/image" Target="../media/image92.sv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svg"/><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7.svg"/><Relationship Id="rId7" Type="http://schemas.openxmlformats.org/officeDocument/2006/relationships/image" Target="../media/image90.svg"/><Relationship Id="rId2" Type="http://schemas.openxmlformats.org/officeDocument/2006/relationships/image" Target="../media/image86.png"/><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svg"/><Relationship Id="rId4" Type="http://schemas.openxmlformats.org/officeDocument/2006/relationships/image" Target="../media/image70.png"/><Relationship Id="rId9" Type="http://schemas.openxmlformats.org/officeDocument/2006/relationships/image" Target="../media/image92.svg"/></Relationships>
</file>

<file path=ppt/slides/_rels/slide41.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4.svg"/><Relationship Id="rId7" Type="http://schemas.openxmlformats.org/officeDocument/2006/relationships/image" Target="../media/image98.svg"/><Relationship Id="rId2" Type="http://schemas.openxmlformats.org/officeDocument/2006/relationships/image" Target="../media/image93.png"/><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image" Target="../media/image96.svg"/><Relationship Id="rId4" Type="http://schemas.openxmlformats.org/officeDocument/2006/relationships/image" Target="../media/image95.png"/><Relationship Id="rId9" Type="http://schemas.openxmlformats.org/officeDocument/2006/relationships/image" Target="../media/image100.svg"/></Relationships>
</file>

<file path=ppt/slides/_rels/slide42.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01.svg"/><Relationship Id="rId7" Type="http://schemas.openxmlformats.org/officeDocument/2006/relationships/image" Target="../media/image87.svg"/><Relationship Id="rId2" Type="http://schemas.openxmlformats.org/officeDocument/2006/relationships/image" Target="../media/image91.png"/><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90.svg"/><Relationship Id="rId4" Type="http://schemas.openxmlformats.org/officeDocument/2006/relationships/image" Target="../media/image89.png"/><Relationship Id="rId9" Type="http://schemas.openxmlformats.org/officeDocument/2006/relationships/image" Target="../media/image88.sv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svg"/><Relationship Id="rId3" Type="http://schemas.openxmlformats.org/officeDocument/2006/relationships/image" Target="../media/image103.svg"/><Relationship Id="rId7" Type="http://schemas.openxmlformats.org/officeDocument/2006/relationships/image" Target="../media/image107.svg"/><Relationship Id="rId12" Type="http://schemas.openxmlformats.org/officeDocument/2006/relationships/image" Target="../media/image112.png"/><Relationship Id="rId2" Type="http://schemas.openxmlformats.org/officeDocument/2006/relationships/image" Target="../media/image102.png"/><Relationship Id="rId1" Type="http://schemas.openxmlformats.org/officeDocument/2006/relationships/slideLayout" Target="../slideLayouts/slideLayout1.xml"/><Relationship Id="rId6" Type="http://schemas.openxmlformats.org/officeDocument/2006/relationships/image" Target="../media/image106.png"/><Relationship Id="rId11" Type="http://schemas.openxmlformats.org/officeDocument/2006/relationships/image" Target="../media/image111.svg"/><Relationship Id="rId5" Type="http://schemas.openxmlformats.org/officeDocument/2006/relationships/image" Target="../media/image105.svg"/><Relationship Id="rId10" Type="http://schemas.openxmlformats.org/officeDocument/2006/relationships/image" Target="../media/image110.png"/><Relationship Id="rId4" Type="http://schemas.openxmlformats.org/officeDocument/2006/relationships/image" Target="../media/image104.png"/><Relationship Id="rId9" Type="http://schemas.openxmlformats.org/officeDocument/2006/relationships/image" Target="../media/image109.svg"/></Relationships>
</file>

<file path=ppt/slides/_rels/slide47.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svg"/><Relationship Id="rId3" Type="http://schemas.openxmlformats.org/officeDocument/2006/relationships/image" Target="../media/image103.svg"/><Relationship Id="rId7" Type="http://schemas.openxmlformats.org/officeDocument/2006/relationships/image" Target="../media/image107.svg"/><Relationship Id="rId12" Type="http://schemas.openxmlformats.org/officeDocument/2006/relationships/image" Target="../media/image112.png"/><Relationship Id="rId2" Type="http://schemas.openxmlformats.org/officeDocument/2006/relationships/image" Target="../media/image102.png"/><Relationship Id="rId1" Type="http://schemas.openxmlformats.org/officeDocument/2006/relationships/slideLayout" Target="../slideLayouts/slideLayout1.xml"/><Relationship Id="rId6" Type="http://schemas.openxmlformats.org/officeDocument/2006/relationships/image" Target="../media/image106.png"/><Relationship Id="rId11" Type="http://schemas.openxmlformats.org/officeDocument/2006/relationships/image" Target="../media/image111.svg"/><Relationship Id="rId5" Type="http://schemas.openxmlformats.org/officeDocument/2006/relationships/image" Target="../media/image105.svg"/><Relationship Id="rId10" Type="http://schemas.openxmlformats.org/officeDocument/2006/relationships/image" Target="../media/image110.png"/><Relationship Id="rId4" Type="http://schemas.openxmlformats.org/officeDocument/2006/relationships/image" Target="../media/image104.png"/><Relationship Id="rId9" Type="http://schemas.openxmlformats.org/officeDocument/2006/relationships/image" Target="../media/image109.sv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59.svg"/><Relationship Id="rId7" Type="http://schemas.openxmlformats.org/officeDocument/2006/relationships/image" Target="../media/image117.svg"/><Relationship Id="rId2"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116.png"/><Relationship Id="rId11" Type="http://schemas.openxmlformats.org/officeDocument/2006/relationships/image" Target="../media/image75.svg"/><Relationship Id="rId5" Type="http://schemas.openxmlformats.org/officeDocument/2006/relationships/image" Target="../media/image115.svg"/><Relationship Id="rId10" Type="http://schemas.openxmlformats.org/officeDocument/2006/relationships/image" Target="../media/image74.png"/><Relationship Id="rId4" Type="http://schemas.openxmlformats.org/officeDocument/2006/relationships/image" Target="../media/image114.png"/><Relationship Id="rId9" Type="http://schemas.openxmlformats.org/officeDocument/2006/relationships/image" Target="../media/image119.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2.svg"/><Relationship Id="rId2" Type="http://schemas.openxmlformats.org/officeDocument/2006/relationships/customXml" Target="../ink/ink1.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svg"/><Relationship Id="rId18" Type="http://schemas.openxmlformats.org/officeDocument/2006/relationships/image" Target="../media/image136.png"/><Relationship Id="rId3" Type="http://schemas.openxmlformats.org/officeDocument/2006/relationships/image" Target="../media/image121.svg"/><Relationship Id="rId7" Type="http://schemas.openxmlformats.org/officeDocument/2006/relationships/image" Target="../media/image125.svg"/><Relationship Id="rId12" Type="http://schemas.openxmlformats.org/officeDocument/2006/relationships/image" Target="../media/image130.png"/><Relationship Id="rId17" Type="http://schemas.openxmlformats.org/officeDocument/2006/relationships/image" Target="../media/image135.svg"/><Relationship Id="rId2" Type="http://schemas.openxmlformats.org/officeDocument/2006/relationships/image" Target="../media/image120.png"/><Relationship Id="rId16" Type="http://schemas.openxmlformats.org/officeDocument/2006/relationships/image" Target="../media/image134.png"/><Relationship Id="rId1" Type="http://schemas.openxmlformats.org/officeDocument/2006/relationships/slideLayout" Target="../slideLayouts/slideLayout15.xml"/><Relationship Id="rId6" Type="http://schemas.openxmlformats.org/officeDocument/2006/relationships/image" Target="../media/image124.png"/><Relationship Id="rId11" Type="http://schemas.openxmlformats.org/officeDocument/2006/relationships/image" Target="../media/image129.svg"/><Relationship Id="rId5" Type="http://schemas.openxmlformats.org/officeDocument/2006/relationships/image" Target="../media/image123.svg"/><Relationship Id="rId15" Type="http://schemas.openxmlformats.org/officeDocument/2006/relationships/image" Target="../media/image133.svg"/><Relationship Id="rId10" Type="http://schemas.openxmlformats.org/officeDocument/2006/relationships/image" Target="../media/image128.png"/><Relationship Id="rId19" Type="http://schemas.openxmlformats.org/officeDocument/2006/relationships/image" Target="../media/image137.svg"/><Relationship Id="rId4" Type="http://schemas.openxmlformats.org/officeDocument/2006/relationships/image" Target="../media/image122.png"/><Relationship Id="rId9" Type="http://schemas.openxmlformats.org/officeDocument/2006/relationships/image" Target="../media/image127.svg"/><Relationship Id="rId14" Type="http://schemas.openxmlformats.org/officeDocument/2006/relationships/image" Target="../media/image132.png"/></Relationships>
</file>

<file path=ppt/slides/_rels/slide51.xml.rels><?xml version="1.0" encoding="UTF-8" standalone="yes"?>
<Relationships xmlns="http://schemas.openxmlformats.org/package/2006/relationships"><Relationship Id="rId8" Type="http://schemas.openxmlformats.org/officeDocument/2006/relationships/image" Target="../media/image128.png"/><Relationship Id="rId13" Type="http://schemas.openxmlformats.org/officeDocument/2006/relationships/image" Target="../media/image133.svg"/><Relationship Id="rId3" Type="http://schemas.openxmlformats.org/officeDocument/2006/relationships/image" Target="../media/image123.svg"/><Relationship Id="rId7" Type="http://schemas.openxmlformats.org/officeDocument/2006/relationships/image" Target="../media/image127.svg"/><Relationship Id="rId12" Type="http://schemas.openxmlformats.org/officeDocument/2006/relationships/image" Target="../media/image132.png"/><Relationship Id="rId17" Type="http://schemas.openxmlformats.org/officeDocument/2006/relationships/image" Target="../media/image137.svg"/><Relationship Id="rId2" Type="http://schemas.openxmlformats.org/officeDocument/2006/relationships/image" Target="../media/image122.png"/><Relationship Id="rId16" Type="http://schemas.openxmlformats.org/officeDocument/2006/relationships/image" Target="../media/image136.png"/><Relationship Id="rId1" Type="http://schemas.openxmlformats.org/officeDocument/2006/relationships/slideLayout" Target="../slideLayouts/slideLayout15.xml"/><Relationship Id="rId6" Type="http://schemas.openxmlformats.org/officeDocument/2006/relationships/image" Target="../media/image126.png"/><Relationship Id="rId11" Type="http://schemas.openxmlformats.org/officeDocument/2006/relationships/image" Target="../media/image131.svg"/><Relationship Id="rId5" Type="http://schemas.openxmlformats.org/officeDocument/2006/relationships/image" Target="../media/image125.svg"/><Relationship Id="rId15" Type="http://schemas.openxmlformats.org/officeDocument/2006/relationships/image" Target="../media/image135.sv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svg"/><Relationship Id="rId14" Type="http://schemas.openxmlformats.org/officeDocument/2006/relationships/image" Target="../media/image13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149.svg"/><Relationship Id="rId3" Type="http://schemas.openxmlformats.org/officeDocument/2006/relationships/image" Target="../media/image139.svg"/><Relationship Id="rId7" Type="http://schemas.openxmlformats.org/officeDocument/2006/relationships/image" Target="../media/image143.svg"/><Relationship Id="rId12" Type="http://schemas.openxmlformats.org/officeDocument/2006/relationships/image" Target="../media/image148.png"/><Relationship Id="rId2" Type="http://schemas.openxmlformats.org/officeDocument/2006/relationships/image" Target="../media/image138.png"/><Relationship Id="rId1" Type="http://schemas.openxmlformats.org/officeDocument/2006/relationships/slideLayout" Target="../slideLayouts/slideLayout1.xml"/><Relationship Id="rId6" Type="http://schemas.openxmlformats.org/officeDocument/2006/relationships/image" Target="../media/image142.png"/><Relationship Id="rId11" Type="http://schemas.openxmlformats.org/officeDocument/2006/relationships/image" Target="../media/image147.svg"/><Relationship Id="rId5" Type="http://schemas.openxmlformats.org/officeDocument/2006/relationships/image" Target="../media/image141.svg"/><Relationship Id="rId15" Type="http://schemas.openxmlformats.org/officeDocument/2006/relationships/image" Target="../media/image151.svg"/><Relationship Id="rId10" Type="http://schemas.openxmlformats.org/officeDocument/2006/relationships/image" Target="../media/image146.png"/><Relationship Id="rId4" Type="http://schemas.openxmlformats.org/officeDocument/2006/relationships/image" Target="../media/image140.png"/><Relationship Id="rId9" Type="http://schemas.openxmlformats.org/officeDocument/2006/relationships/image" Target="../media/image145.svg"/><Relationship Id="rId14" Type="http://schemas.openxmlformats.org/officeDocument/2006/relationships/image" Target="../media/image150.png"/></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529E0E-D20D-52D2-8444-F6847CD581CF}"/>
              </a:ext>
            </a:extLst>
          </p:cNvPr>
          <p:cNvSpPr/>
          <p:nvPr/>
        </p:nvSpPr>
        <p:spPr>
          <a:xfrm>
            <a:off x="0" y="0"/>
            <a:ext cx="12192000" cy="6858000"/>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C76FF983-761B-2767-35FD-57F6385A5E44}"/>
              </a:ext>
            </a:extLst>
          </p:cNvPr>
          <p:cNvSpPr/>
          <p:nvPr/>
        </p:nvSpPr>
        <p:spPr>
          <a:xfrm>
            <a:off x="3644900" y="604458"/>
            <a:ext cx="4406900" cy="1040234"/>
          </a:xfrm>
          <a:prstGeom prst="roundRect">
            <a:avLst/>
          </a:prstGeom>
          <a:solidFill>
            <a:srgbClr val="0033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86C3465-70A9-AF48-DD5D-4BA5FF19B407}"/>
              </a:ext>
            </a:extLst>
          </p:cNvPr>
          <p:cNvSpPr txBox="1"/>
          <p:nvPr/>
        </p:nvSpPr>
        <p:spPr>
          <a:xfrm>
            <a:off x="1005925" y="1982450"/>
            <a:ext cx="9949241" cy="1446550"/>
          </a:xfrm>
          <a:prstGeom prst="rect">
            <a:avLst/>
          </a:prstGeom>
          <a:noFill/>
        </p:spPr>
        <p:txBody>
          <a:bodyPr wrap="square" rtlCol="0">
            <a:spAutoFit/>
          </a:bodyPr>
          <a:lstStyle>
            <a:defPPr>
              <a:defRPr lang="en-US"/>
            </a:defPPr>
            <a:lvl1pPr algn="ctr">
              <a:defRPr sz="2800"/>
            </a:lvl1pPr>
          </a:lstStyle>
          <a:p>
            <a:r>
              <a:rPr lang="en-US" sz="4400" b="1" dirty="0"/>
              <a:t>If you don’t install the fonts, you won’t see the slides like the original one </a:t>
            </a:r>
            <a:endParaRPr lang="en-US" sz="3200" dirty="0"/>
          </a:p>
        </p:txBody>
      </p:sp>
      <p:sp>
        <p:nvSpPr>
          <p:cNvPr id="3" name="TextBox 2">
            <a:extLst>
              <a:ext uri="{FF2B5EF4-FFF2-40B4-BE49-F238E27FC236}">
                <a16:creationId xmlns:a16="http://schemas.microsoft.com/office/drawing/2014/main" id="{9E93B0CE-43C8-708D-515A-26A8C07256A3}"/>
              </a:ext>
            </a:extLst>
          </p:cNvPr>
          <p:cNvSpPr txBox="1"/>
          <p:nvPr/>
        </p:nvSpPr>
        <p:spPr>
          <a:xfrm>
            <a:off x="3752850" y="709077"/>
            <a:ext cx="4191000" cy="830997"/>
          </a:xfrm>
          <a:prstGeom prst="rect">
            <a:avLst/>
          </a:prstGeom>
          <a:noFill/>
        </p:spPr>
        <p:txBody>
          <a:bodyPr wrap="square" rtlCol="0">
            <a:spAutoFit/>
          </a:bodyPr>
          <a:lstStyle/>
          <a:p>
            <a:pPr algn="ctr"/>
            <a:r>
              <a:rPr lang="en-US" sz="4800" b="1" dirty="0">
                <a:solidFill>
                  <a:schemeClr val="bg1">
                    <a:lumMod val="95000"/>
                  </a:schemeClr>
                </a:solidFill>
              </a:rPr>
              <a:t>IMPORTANT</a:t>
            </a:r>
            <a:endParaRPr lang="en-US" sz="4000" b="1" dirty="0">
              <a:solidFill>
                <a:schemeClr val="bg1">
                  <a:lumMod val="95000"/>
                </a:schemeClr>
              </a:solidFill>
            </a:endParaRPr>
          </a:p>
        </p:txBody>
      </p:sp>
      <p:sp>
        <p:nvSpPr>
          <p:cNvPr id="5" name="TextBox 4">
            <a:extLst>
              <a:ext uri="{FF2B5EF4-FFF2-40B4-BE49-F238E27FC236}">
                <a16:creationId xmlns:a16="http://schemas.microsoft.com/office/drawing/2014/main" id="{186C3465-70A9-AF48-DD5D-4BA5FF19B407}"/>
              </a:ext>
            </a:extLst>
          </p:cNvPr>
          <p:cNvSpPr txBox="1"/>
          <p:nvPr/>
        </p:nvSpPr>
        <p:spPr>
          <a:xfrm>
            <a:off x="683491" y="3627142"/>
            <a:ext cx="10825018" cy="4216539"/>
          </a:xfrm>
          <a:prstGeom prst="rect">
            <a:avLst/>
          </a:prstGeom>
          <a:noFill/>
        </p:spPr>
        <p:txBody>
          <a:bodyPr wrap="square" rtlCol="0">
            <a:spAutoFit/>
          </a:bodyPr>
          <a:lstStyle>
            <a:defPPr>
              <a:defRPr lang="en-US"/>
            </a:defPPr>
            <a:lvl1pPr algn="ctr">
              <a:defRPr sz="2800"/>
            </a:lvl1pPr>
          </a:lstStyle>
          <a:p>
            <a:r>
              <a:rPr lang="en-US" sz="4400" b="1" dirty="0"/>
              <a:t>Font</a:t>
            </a:r>
            <a:r>
              <a:rPr lang="en-US" sz="3200" dirty="0">
                <a:solidFill>
                  <a:schemeClr val="tx2"/>
                </a:solidFill>
              </a:rPr>
              <a:t>:</a:t>
            </a:r>
          </a:p>
          <a:p>
            <a:r>
              <a:rPr lang="en-US" sz="3200" dirty="0">
                <a:solidFill>
                  <a:schemeClr val="tx2"/>
                </a:solidFill>
                <a:hlinkClick r:id="rId2"/>
              </a:rPr>
              <a:t>https://fonts.google.com/specimen/Russo+One</a:t>
            </a:r>
            <a:endParaRPr lang="en-US" sz="3200" dirty="0">
              <a:solidFill>
                <a:schemeClr val="tx2"/>
              </a:solidFill>
            </a:endParaRPr>
          </a:p>
          <a:p>
            <a:r>
              <a:rPr lang="en-US" sz="3200" dirty="0">
                <a:solidFill>
                  <a:schemeClr val="tx2"/>
                </a:solidFill>
                <a:hlinkClick r:id="rId3"/>
              </a:rPr>
              <a:t>https://befonts.com/objective-font-family.html</a:t>
            </a:r>
            <a:endParaRPr lang="en-US" sz="3200" dirty="0">
              <a:solidFill>
                <a:schemeClr val="tx2"/>
              </a:solidFill>
            </a:endParaRPr>
          </a:p>
          <a:p>
            <a:r>
              <a:rPr lang="en-US" sz="3200" dirty="0">
                <a:solidFill>
                  <a:schemeClr val="tx2"/>
                </a:solidFill>
                <a:hlinkClick r:id="rId4"/>
              </a:rPr>
              <a:t>https://fonts.google.com/specimen/League+Spartan</a:t>
            </a:r>
            <a:endParaRPr lang="en-US" sz="3200" dirty="0">
              <a:solidFill>
                <a:schemeClr val="tx2"/>
              </a:solidFill>
            </a:endParaRPr>
          </a:p>
          <a:p>
            <a:r>
              <a:rPr lang="en-US" sz="3200" dirty="0">
                <a:solidFill>
                  <a:schemeClr val="tx2"/>
                </a:solidFill>
                <a:hlinkClick r:id="rId5"/>
              </a:rPr>
              <a:t>https://fonts.google.com/specimen/Montserrat</a:t>
            </a:r>
            <a:endParaRPr lang="en-US" sz="3200" dirty="0">
              <a:solidFill>
                <a:schemeClr val="tx2"/>
              </a:solidFill>
            </a:endParaRPr>
          </a:p>
          <a:p>
            <a:endParaRPr lang="en-US" sz="3200" dirty="0">
              <a:solidFill>
                <a:schemeClr val="tx2"/>
              </a:solidFill>
            </a:endParaRPr>
          </a:p>
          <a:p>
            <a:endParaRPr lang="en-US" sz="3200" dirty="0">
              <a:solidFill>
                <a:schemeClr val="tx2"/>
              </a:solidFill>
            </a:endParaRPr>
          </a:p>
          <a:p>
            <a:endParaRPr lang="en-US" sz="3200" dirty="0">
              <a:solidFill>
                <a:schemeClr val="tx2"/>
              </a:solidFill>
            </a:endParaRPr>
          </a:p>
        </p:txBody>
      </p:sp>
    </p:spTree>
    <p:extLst>
      <p:ext uri="{BB962C8B-B14F-4D97-AF65-F5344CB8AC3E}">
        <p14:creationId xmlns:p14="http://schemas.microsoft.com/office/powerpoint/2010/main" val="2840607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2024-11-27 20-12-00 1">
            <a:hlinkClick r:id="" action="ppaction://media"/>
            <a:extLst>
              <a:ext uri="{FF2B5EF4-FFF2-40B4-BE49-F238E27FC236}">
                <a16:creationId xmlns:a16="http://schemas.microsoft.com/office/drawing/2014/main" id="{F7B40977-951F-2CE9-6083-A5C19904B83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9788" y="773131"/>
            <a:ext cx="10512425" cy="5902289"/>
          </a:xfrm>
          <a:prstGeom prst="rect">
            <a:avLst/>
          </a:prstGeom>
        </p:spPr>
      </p:pic>
      <p:sp>
        <p:nvSpPr>
          <p:cNvPr id="3" name="TextBox 2">
            <a:extLst>
              <a:ext uri="{FF2B5EF4-FFF2-40B4-BE49-F238E27FC236}">
                <a16:creationId xmlns:a16="http://schemas.microsoft.com/office/drawing/2014/main" id="{5B341BD5-FB60-0C59-E51E-A5E218ED5815}"/>
              </a:ext>
            </a:extLst>
          </p:cNvPr>
          <p:cNvSpPr txBox="1"/>
          <p:nvPr/>
        </p:nvSpPr>
        <p:spPr>
          <a:xfrm>
            <a:off x="4786312" y="112039"/>
            <a:ext cx="2619375" cy="523220"/>
          </a:xfrm>
          <a:prstGeom prst="rect">
            <a:avLst/>
          </a:prstGeom>
          <a:noFill/>
        </p:spPr>
        <p:txBody>
          <a:bodyPr wrap="square" rtlCol="0">
            <a:spAutoFit/>
          </a:bodyPr>
          <a:lstStyle/>
          <a:p>
            <a:pPr algn="ctr"/>
            <a:r>
              <a:rPr lang="en-US" sz="2800" b="1" dirty="0">
                <a:solidFill>
                  <a:schemeClr val="bg1"/>
                </a:solidFill>
              </a:rPr>
              <a:t>Tutorial</a:t>
            </a:r>
          </a:p>
        </p:txBody>
      </p:sp>
    </p:spTree>
    <p:extLst>
      <p:ext uri="{BB962C8B-B14F-4D97-AF65-F5344CB8AC3E}">
        <p14:creationId xmlns:p14="http://schemas.microsoft.com/office/powerpoint/2010/main" val="17298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F17BC-5D64-EF1D-72F2-9A63C140998A}"/>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69677AAE-EB23-A0ED-17DA-F0030D963FD0}"/>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46E110F9-FEFC-FC21-0D88-DF2B4CF44CBC}"/>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F6C61F7E-595C-3CB2-0771-8D8742DC159F}"/>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A8BB91AA-EBAF-5CDF-BF7A-3CF40AF34178}"/>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84055517-4151-C738-C438-AF093201C0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EEEA23F2-80D4-394D-B98C-DAC56377834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EDA7EED1-AA4C-EC59-3FD1-08C66A6C268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1194C61E-9269-FB34-CDA4-9E1DB9A9BAC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E63BE4E9-F13C-3FA9-B28E-EA8C40EC7656}"/>
              </a:ext>
            </a:extLst>
          </p:cNvPr>
          <p:cNvSpPr txBox="1"/>
          <p:nvPr/>
        </p:nvSpPr>
        <p:spPr>
          <a:xfrm>
            <a:off x="9123662" y="2865863"/>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136823BC-3550-B3CA-2C06-BE01E9F53F86}"/>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31400620-D0A1-DDC8-DAE7-5FFE2BDAFE39}"/>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B86DF4DC-FC81-6581-6663-8841DE9A352C}"/>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5952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fill="hold"/>
                                        <p:tgtEl>
                                          <p:spTgt spid="91"/>
                                        </p:tgtEl>
                                        <p:attrNameLst>
                                          <p:attrName>ppt_x</p:attrName>
                                        </p:attrNameLst>
                                      </p:cBhvr>
                                      <p:tavLst>
                                        <p:tav tm="0">
                                          <p:val>
                                            <p:strVal val="#ppt_x"/>
                                          </p:val>
                                        </p:tav>
                                        <p:tav tm="100000">
                                          <p:val>
                                            <p:strVal val="#ppt_x"/>
                                          </p:val>
                                        </p:tav>
                                      </p:tavLst>
                                    </p:anim>
                                    <p:anim calcmode="lin" valueType="num">
                                      <p:cBhvr additive="base">
                                        <p:cTn id="8" dur="1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000" fill="hold"/>
                                        <p:tgtEl>
                                          <p:spTgt spid="92"/>
                                        </p:tgtEl>
                                        <p:attrNameLst>
                                          <p:attrName>ppt_x</p:attrName>
                                        </p:attrNameLst>
                                      </p:cBhvr>
                                      <p:tavLst>
                                        <p:tav tm="0">
                                          <p:val>
                                            <p:strVal val="0-#ppt_w/2"/>
                                          </p:val>
                                        </p:tav>
                                        <p:tav tm="100000">
                                          <p:val>
                                            <p:strVal val="#ppt_x"/>
                                          </p:val>
                                        </p:tav>
                                      </p:tavLst>
                                    </p:anim>
                                    <p:anim calcmode="lin" valueType="num">
                                      <p:cBhvr additive="base">
                                        <p:cTn id="12" dur="10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1000" fill="hold"/>
                                        <p:tgtEl>
                                          <p:spTgt spid="90"/>
                                        </p:tgtEl>
                                        <p:attrNameLst>
                                          <p:attrName>ppt_x</p:attrName>
                                        </p:attrNameLst>
                                      </p:cBhvr>
                                      <p:tavLst>
                                        <p:tav tm="0">
                                          <p:val>
                                            <p:strVal val="#ppt_x"/>
                                          </p:val>
                                        </p:tav>
                                        <p:tav tm="100000">
                                          <p:val>
                                            <p:strVal val="#ppt_x"/>
                                          </p:val>
                                        </p:tav>
                                      </p:tavLst>
                                    </p:anim>
                                    <p:anim calcmode="lin" valueType="num">
                                      <p:cBhvr additive="base">
                                        <p:cTn id="16" dur="1000" fill="hold"/>
                                        <p:tgtEl>
                                          <p:spTgt spid="90"/>
                                        </p:tgtEl>
                                        <p:attrNameLst>
                                          <p:attrName>ppt_y</p:attrName>
                                        </p:attrNameLst>
                                      </p:cBhvr>
                                      <p:tavLst>
                                        <p:tav tm="0">
                                          <p:val>
                                            <p:strVal val="1+#ppt_h/2"/>
                                          </p:val>
                                        </p:tav>
                                        <p:tav tm="100000">
                                          <p:val>
                                            <p:strVal val="#ppt_y"/>
                                          </p:val>
                                        </p:tav>
                                      </p:tavLst>
                                    </p:anim>
                                  </p:childTnLst>
                                </p:cTn>
                              </p:par>
                              <p:par>
                                <p:cTn id="17" presetID="2" presetClass="entr" presetSubtype="2" decel="100000" fill="hold" grpId="0" nodeType="withEffect">
                                  <p:stCondLst>
                                    <p:cond delay="75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1000" fill="hold"/>
                                        <p:tgtEl>
                                          <p:spTgt spid="93"/>
                                        </p:tgtEl>
                                        <p:attrNameLst>
                                          <p:attrName>ppt_x</p:attrName>
                                        </p:attrNameLst>
                                      </p:cBhvr>
                                      <p:tavLst>
                                        <p:tav tm="0">
                                          <p:val>
                                            <p:strVal val="1+#ppt_w/2"/>
                                          </p:val>
                                        </p:tav>
                                        <p:tav tm="100000">
                                          <p:val>
                                            <p:strVal val="#ppt_x"/>
                                          </p:val>
                                        </p:tav>
                                      </p:tavLst>
                                    </p:anim>
                                    <p:anim calcmode="lin" valueType="num">
                                      <p:cBhvr additive="base">
                                        <p:cTn id="20" dur="1000" fill="hold"/>
                                        <p:tgtEl>
                                          <p:spTgt spid="93"/>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75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1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1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1FA72-320F-BE38-2764-7048BAB742A9}"/>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D03FA45-2F21-9E07-2042-146AA9118F28}"/>
              </a:ext>
            </a:extLst>
          </p:cNvPr>
          <p:cNvGrpSpPr/>
          <p:nvPr/>
        </p:nvGrpSpPr>
        <p:grpSpPr>
          <a:xfrm>
            <a:off x="3284452" y="629921"/>
            <a:ext cx="5623097" cy="5598159"/>
            <a:chOff x="3284452" y="629921"/>
            <a:chExt cx="5623097" cy="5598159"/>
          </a:xfrm>
        </p:grpSpPr>
        <p:sp>
          <p:nvSpPr>
            <p:cNvPr id="90" name="Freeform: Shape 89">
              <a:extLst>
                <a:ext uri="{FF2B5EF4-FFF2-40B4-BE49-F238E27FC236}">
                  <a16:creationId xmlns:a16="http://schemas.microsoft.com/office/drawing/2014/main" id="{58E5FC12-97CF-5DA8-826E-79BCFB23336C}"/>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6FC9A0C4-77FC-CDC7-09BC-2267058AE5F4}"/>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271A0985-016A-B356-5EFA-6E9A6EEAD43C}"/>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0CC4BC60-54B5-AC10-AE69-B9D108386F5B}"/>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Graphic 2" descr="Camera with solid fill">
            <a:extLst>
              <a:ext uri="{FF2B5EF4-FFF2-40B4-BE49-F238E27FC236}">
                <a16:creationId xmlns:a16="http://schemas.microsoft.com/office/drawing/2014/main" id="{2907272B-D500-3A6C-3830-8696B58CBD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4FC27AEA-0DA0-0993-49FA-E128CAABC74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BDA69B48-091F-736C-5D38-33A86A1EC62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2BAC3C69-0EF7-E3B1-E9A9-D771B66E665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0E1232ED-6EE5-389F-126A-F2E94C6E24D4}"/>
              </a:ext>
            </a:extLst>
          </p:cNvPr>
          <p:cNvSpPr txBox="1"/>
          <p:nvPr/>
        </p:nvSpPr>
        <p:spPr>
          <a:xfrm>
            <a:off x="9123662"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F5201AAE-6595-7CD4-6108-738075FCF934}"/>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8C387A96-FD60-C485-2192-0236D785FC65}"/>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7E8ECA57-E9E4-12D6-4BE1-AFE0437B1378}"/>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173312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C26AC-E01E-E864-897D-C3C3204CB4A2}"/>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EE4F52F8-0544-503F-C514-C2D252AFD0BA}"/>
              </a:ext>
            </a:extLst>
          </p:cNvPr>
          <p:cNvSpPr/>
          <p:nvPr/>
        </p:nvSpPr>
        <p:spPr>
          <a:xfrm>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571EB3B3-9EA5-BD54-6577-8B1356242059}"/>
              </a:ext>
            </a:extLst>
          </p:cNvPr>
          <p:cNvSpPr/>
          <p:nvPr/>
        </p:nvSpPr>
        <p:spPr>
          <a:xfrm rot="10800000">
            <a:off x="4861561" y="219456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D5382283-B124-97B1-1671-6E261F29A174}"/>
              </a:ext>
            </a:extLst>
          </p:cNvPr>
          <p:cNvSpPr/>
          <p:nvPr/>
        </p:nvSpPr>
        <p:spPr>
          <a:xfrm rot="54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782CF934-DE2E-81C0-10DE-E93CE54B7367}"/>
              </a:ext>
            </a:extLst>
          </p:cNvPr>
          <p:cNvSpPr/>
          <p:nvPr/>
        </p:nvSpPr>
        <p:spPr>
          <a:xfrm rot="162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189B5252-98B8-8B57-8EFA-17E7294EAF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A87083E9-A464-7F58-42C8-A3FD485F8E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EB6C6246-8282-12FD-6762-FB5A65F56B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125F0E58-F466-FAFD-8420-59531A0D53D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7A7FF769-E7F1-8E0D-1622-9B0013737761}"/>
              </a:ext>
            </a:extLst>
          </p:cNvPr>
          <p:cNvSpPr txBox="1"/>
          <p:nvPr/>
        </p:nvSpPr>
        <p:spPr>
          <a:xfrm>
            <a:off x="9074308"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0A281FB3-7C85-4D4C-4906-217A123C98B2}"/>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974EC989-E639-F169-2EFC-E7692FEE3DFC}"/>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9959069E-0D38-6AF9-89C5-6DE37BE5C8AD}"/>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308974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12878 0 " pathEditMode="relative" rAng="0" ptsTypes="AA">
                                      <p:cBhvr>
                                        <p:cTn id="6" dur="2000" fill="hold"/>
                                        <p:tgtEl>
                                          <p:spTgt spid="92"/>
                                        </p:tgtEl>
                                        <p:attrNameLst>
                                          <p:attrName>ppt_x</p:attrName>
                                          <p:attrName>ppt_y</p:attrName>
                                        </p:attrNameLst>
                                      </p:cBhvr>
                                      <p:rCtr x="-6445" y="0"/>
                                    </p:animMotion>
                                  </p:childTnLst>
                                </p:cTn>
                              </p:par>
                              <p:par>
                                <p:cTn id="7" presetID="64" presetClass="path" presetSubtype="0" accel="50000" decel="50000" fill="hold" grpId="0" nodeType="withEffect">
                                  <p:stCondLst>
                                    <p:cond delay="0"/>
                                  </p:stCondLst>
                                  <p:childTnLst>
                                    <p:animMotion origin="layout" path="M 0 0 L 0 -0.2294 " pathEditMode="relative" rAng="0" ptsTypes="AA">
                                      <p:cBhvr>
                                        <p:cTn id="8" dur="2000" fill="hold"/>
                                        <p:tgtEl>
                                          <p:spTgt spid="91"/>
                                        </p:tgtEl>
                                        <p:attrNameLst>
                                          <p:attrName>ppt_x</p:attrName>
                                          <p:attrName>ppt_y</p:attrName>
                                        </p:attrNameLst>
                                      </p:cBhvr>
                                      <p:rCtr x="0" y="-11481"/>
                                    </p:animMotion>
                                  </p:childTnLst>
                                </p:cTn>
                              </p:par>
                              <p:par>
                                <p:cTn id="9" presetID="63" presetClass="path" presetSubtype="0" accel="50000" decel="50000" fill="hold" grpId="0" nodeType="withEffect">
                                  <p:stCondLst>
                                    <p:cond delay="0"/>
                                  </p:stCondLst>
                                  <p:childTnLst>
                                    <p:animMotion origin="layout" path="M 0 0 L 0.12956 0 " pathEditMode="relative" rAng="0" ptsTypes="AA">
                                      <p:cBhvr>
                                        <p:cTn id="10" dur="2000" fill="hold"/>
                                        <p:tgtEl>
                                          <p:spTgt spid="93"/>
                                        </p:tgtEl>
                                        <p:attrNameLst>
                                          <p:attrName>ppt_x</p:attrName>
                                          <p:attrName>ppt_y</p:attrName>
                                        </p:attrNameLst>
                                      </p:cBhvr>
                                      <p:rCtr x="6471" y="0"/>
                                    </p:animMotion>
                                  </p:childTnLst>
                                </p:cTn>
                              </p:par>
                              <p:par>
                                <p:cTn id="11" presetID="42" presetClass="path" presetSubtype="0" accel="50000" decel="50000" fill="hold" grpId="0" nodeType="withEffect">
                                  <p:stCondLst>
                                    <p:cond delay="0"/>
                                  </p:stCondLst>
                                  <p:childTnLst>
                                    <p:animMotion origin="layout" path="M 0 0 L 0 0.22824 " pathEditMode="relative" rAng="0" ptsTypes="AA">
                                      <p:cBhvr>
                                        <p:cTn id="12" dur="2000" fill="hold"/>
                                        <p:tgtEl>
                                          <p:spTgt spid="90"/>
                                        </p:tgtEl>
                                        <p:attrNameLst>
                                          <p:attrName>ppt_x</p:attrName>
                                          <p:attrName>ppt_y</p:attrName>
                                        </p:attrNameLst>
                                      </p:cBhvr>
                                      <p:rCtr x="0" y="11412"/>
                                    </p:animMotion>
                                  </p:childTnLst>
                                </p:cTn>
                              </p:par>
                              <p:par>
                                <p:cTn id="13" presetID="10" presetClass="entr" presetSubtype="0" fill="hold"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0" presetClass="entr" presetSubtype="0" fill="hold" nodeType="withEffect">
                                  <p:stCondLst>
                                    <p:cond delay="1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par>
                                <p:cTn id="19" presetID="10"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par>
                                <p:cTn id="22" presetID="10" presetClass="entr" presetSubtype="0" fill="hold" nodeType="withEffect">
                                  <p:stCondLst>
                                    <p:cond delay="12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childTnLst>
                                </p:cTn>
                              </p:par>
                              <p:par>
                                <p:cTn id="25" presetID="10" presetClass="entr" presetSubtype="0"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par>
                                <p:cTn id="31" presetID="10" presetClass="entr" presetSubtype="0" fill="hold" grpId="0" nodeType="withEffect">
                                  <p:stCondLst>
                                    <p:cond delay="125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childTnLst>
                                </p:cTn>
                              </p:par>
                              <p:par>
                                <p:cTn id="34" presetID="10" presetClass="entr" presetSubtype="0" fill="hold" grpId="0" nodeType="withEffect">
                                  <p:stCondLst>
                                    <p:cond delay="1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7E23F-9D63-C12B-E0AD-4351C35B0A0C}"/>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539E92D8-6121-F1A5-2886-6D135540F94C}"/>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C14FA7C8-DA62-6D5F-2D79-49F8CF4875CE}"/>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40163B02-AC93-45B7-7EFC-1CC473B5AEC3}"/>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1247D660-B046-C2CA-29E8-845C874B8633}"/>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6E29569A-A44D-96CF-2993-5D514D298E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4D9DEF01-8EB6-A383-542A-A3D3BD0649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7BE95AD5-D74E-EC6A-BA9E-E7B22DEDF7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7631FEE3-5C76-A1AB-5448-CDE9087A43E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DB199862-659F-9132-5D7E-0D9AD3C88D2F}"/>
              </a:ext>
            </a:extLst>
          </p:cNvPr>
          <p:cNvSpPr txBox="1"/>
          <p:nvPr/>
        </p:nvSpPr>
        <p:spPr>
          <a:xfrm>
            <a:off x="9123662" y="2865863"/>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31BBE0C4-9865-C40A-4CF0-69BED488DC62}"/>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1C706EEE-D7A5-D6C0-2546-0575121C0A47}"/>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D7820E0C-76E6-62CB-B0EF-76A9BE826EB5}"/>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99125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fill="hold"/>
                                        <p:tgtEl>
                                          <p:spTgt spid="91"/>
                                        </p:tgtEl>
                                        <p:attrNameLst>
                                          <p:attrName>ppt_x</p:attrName>
                                        </p:attrNameLst>
                                      </p:cBhvr>
                                      <p:tavLst>
                                        <p:tav tm="0">
                                          <p:val>
                                            <p:strVal val="#ppt_x"/>
                                          </p:val>
                                        </p:tav>
                                        <p:tav tm="100000">
                                          <p:val>
                                            <p:strVal val="#ppt_x"/>
                                          </p:val>
                                        </p:tav>
                                      </p:tavLst>
                                    </p:anim>
                                    <p:anim calcmode="lin" valueType="num">
                                      <p:cBhvr additive="base">
                                        <p:cTn id="8" dur="1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000" fill="hold"/>
                                        <p:tgtEl>
                                          <p:spTgt spid="92"/>
                                        </p:tgtEl>
                                        <p:attrNameLst>
                                          <p:attrName>ppt_x</p:attrName>
                                        </p:attrNameLst>
                                      </p:cBhvr>
                                      <p:tavLst>
                                        <p:tav tm="0">
                                          <p:val>
                                            <p:strVal val="0-#ppt_w/2"/>
                                          </p:val>
                                        </p:tav>
                                        <p:tav tm="100000">
                                          <p:val>
                                            <p:strVal val="#ppt_x"/>
                                          </p:val>
                                        </p:tav>
                                      </p:tavLst>
                                    </p:anim>
                                    <p:anim calcmode="lin" valueType="num">
                                      <p:cBhvr additive="base">
                                        <p:cTn id="12" dur="10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1000" fill="hold"/>
                                        <p:tgtEl>
                                          <p:spTgt spid="90"/>
                                        </p:tgtEl>
                                        <p:attrNameLst>
                                          <p:attrName>ppt_x</p:attrName>
                                        </p:attrNameLst>
                                      </p:cBhvr>
                                      <p:tavLst>
                                        <p:tav tm="0">
                                          <p:val>
                                            <p:strVal val="#ppt_x"/>
                                          </p:val>
                                        </p:tav>
                                        <p:tav tm="100000">
                                          <p:val>
                                            <p:strVal val="#ppt_x"/>
                                          </p:val>
                                        </p:tav>
                                      </p:tavLst>
                                    </p:anim>
                                    <p:anim calcmode="lin" valueType="num">
                                      <p:cBhvr additive="base">
                                        <p:cTn id="16" dur="1000" fill="hold"/>
                                        <p:tgtEl>
                                          <p:spTgt spid="90"/>
                                        </p:tgtEl>
                                        <p:attrNameLst>
                                          <p:attrName>ppt_y</p:attrName>
                                        </p:attrNameLst>
                                      </p:cBhvr>
                                      <p:tavLst>
                                        <p:tav tm="0">
                                          <p:val>
                                            <p:strVal val="1+#ppt_h/2"/>
                                          </p:val>
                                        </p:tav>
                                        <p:tav tm="100000">
                                          <p:val>
                                            <p:strVal val="#ppt_y"/>
                                          </p:val>
                                        </p:tav>
                                      </p:tavLst>
                                    </p:anim>
                                  </p:childTnLst>
                                </p:cTn>
                              </p:par>
                              <p:par>
                                <p:cTn id="17" presetID="2" presetClass="entr" presetSubtype="2" decel="100000" fill="hold" grpId="0" nodeType="withEffect">
                                  <p:stCondLst>
                                    <p:cond delay="75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1000" fill="hold"/>
                                        <p:tgtEl>
                                          <p:spTgt spid="93"/>
                                        </p:tgtEl>
                                        <p:attrNameLst>
                                          <p:attrName>ppt_x</p:attrName>
                                        </p:attrNameLst>
                                      </p:cBhvr>
                                      <p:tavLst>
                                        <p:tav tm="0">
                                          <p:val>
                                            <p:strVal val="1+#ppt_w/2"/>
                                          </p:val>
                                        </p:tav>
                                        <p:tav tm="100000">
                                          <p:val>
                                            <p:strVal val="#ppt_x"/>
                                          </p:val>
                                        </p:tav>
                                      </p:tavLst>
                                    </p:anim>
                                    <p:anim calcmode="lin" valueType="num">
                                      <p:cBhvr additive="base">
                                        <p:cTn id="20" dur="1000" fill="hold"/>
                                        <p:tgtEl>
                                          <p:spTgt spid="93"/>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75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1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1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BE7FB-6AFF-47A0-0155-42BDFE735FF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C16A591-AABC-6F9F-3662-4467BFBADA49}"/>
              </a:ext>
            </a:extLst>
          </p:cNvPr>
          <p:cNvGrpSpPr/>
          <p:nvPr/>
        </p:nvGrpSpPr>
        <p:grpSpPr>
          <a:xfrm>
            <a:off x="3284452" y="629921"/>
            <a:ext cx="5623097" cy="5598159"/>
            <a:chOff x="3284452" y="629921"/>
            <a:chExt cx="5623097" cy="5598159"/>
          </a:xfrm>
        </p:grpSpPr>
        <p:sp>
          <p:nvSpPr>
            <p:cNvPr id="90" name="Freeform: Shape 89">
              <a:extLst>
                <a:ext uri="{FF2B5EF4-FFF2-40B4-BE49-F238E27FC236}">
                  <a16:creationId xmlns:a16="http://schemas.microsoft.com/office/drawing/2014/main" id="{E781867E-9533-80C9-1A1F-12C1F6FF0C9A}"/>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91CD1238-E941-4E75-427B-5EB67B46B6B4}"/>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49FE5D4F-DD17-BD83-D213-9E966A9CA6D0}"/>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67E151C6-5A5F-7324-9536-45283C93C0BE}"/>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Graphic 2" descr="Camera with solid fill">
            <a:extLst>
              <a:ext uri="{FF2B5EF4-FFF2-40B4-BE49-F238E27FC236}">
                <a16:creationId xmlns:a16="http://schemas.microsoft.com/office/drawing/2014/main" id="{6BB5980D-83E5-FD44-1360-DE78A61C05C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6083420C-2E2C-4C27-FB0D-4385A3B568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7D34AE91-DE26-D884-F7ED-8A16E9AA3B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E8F1B7AC-A4FE-D0EB-6CCB-749D92E4249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F2FA5749-517F-EBBD-3C9B-B43F3038EFE1}"/>
              </a:ext>
            </a:extLst>
          </p:cNvPr>
          <p:cNvSpPr txBox="1"/>
          <p:nvPr/>
        </p:nvSpPr>
        <p:spPr>
          <a:xfrm>
            <a:off x="9123662"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88F1ADF4-072F-558B-37C9-F0D11EA50309}"/>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814A7B53-548D-2885-BF23-810FEC57D95D}"/>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39388453-B0F4-D5CF-76D4-9CDA0964CB58}"/>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329853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E52F2-7F8E-7963-1C93-605438F89D20}"/>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E132EB20-B2D8-66AE-78A8-81630BBFDDBC}"/>
              </a:ext>
            </a:extLst>
          </p:cNvPr>
          <p:cNvSpPr/>
          <p:nvPr/>
        </p:nvSpPr>
        <p:spPr>
          <a:xfrm>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521CD44C-C758-E250-5D75-528F5B0E458C}"/>
              </a:ext>
            </a:extLst>
          </p:cNvPr>
          <p:cNvSpPr/>
          <p:nvPr/>
        </p:nvSpPr>
        <p:spPr>
          <a:xfrm rot="10800000">
            <a:off x="4861561" y="219456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CE11FA2F-4FCF-4936-781C-A4EBB9155599}"/>
              </a:ext>
            </a:extLst>
          </p:cNvPr>
          <p:cNvSpPr/>
          <p:nvPr/>
        </p:nvSpPr>
        <p:spPr>
          <a:xfrm rot="54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F2F7F593-8816-ACCA-691F-1C82C9213775}"/>
              </a:ext>
            </a:extLst>
          </p:cNvPr>
          <p:cNvSpPr/>
          <p:nvPr/>
        </p:nvSpPr>
        <p:spPr>
          <a:xfrm rot="162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FF00FF"/>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8AF5629B-10D6-998C-E0DA-A6460B8DC81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95369544-41AE-0E72-2D2A-D0C7FDDEBC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FF5C791C-0451-E1BF-0AC9-AC4443693F1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8AEE8E5E-17CF-8401-3706-4A1966C7C50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B4EDD624-5903-09CA-E818-FB2812F67FE9}"/>
              </a:ext>
            </a:extLst>
          </p:cNvPr>
          <p:cNvSpPr txBox="1"/>
          <p:nvPr/>
        </p:nvSpPr>
        <p:spPr>
          <a:xfrm>
            <a:off x="9074308"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38BD5177-37B2-1C8D-CC47-66E3975EC39A}"/>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481F6546-85F9-0CC0-A447-34EC875C54D8}"/>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1F5CAFCB-1146-E5CC-FE1B-EC731781E17E}"/>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252213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12878 0 " pathEditMode="relative" rAng="0" ptsTypes="AA">
                                      <p:cBhvr>
                                        <p:cTn id="6" dur="2000" fill="hold"/>
                                        <p:tgtEl>
                                          <p:spTgt spid="92"/>
                                        </p:tgtEl>
                                        <p:attrNameLst>
                                          <p:attrName>ppt_x</p:attrName>
                                          <p:attrName>ppt_y</p:attrName>
                                        </p:attrNameLst>
                                      </p:cBhvr>
                                      <p:rCtr x="-6445" y="0"/>
                                    </p:animMotion>
                                  </p:childTnLst>
                                </p:cTn>
                              </p:par>
                              <p:par>
                                <p:cTn id="7" presetID="64" presetClass="path" presetSubtype="0" accel="50000" decel="50000" fill="hold" grpId="0" nodeType="withEffect">
                                  <p:stCondLst>
                                    <p:cond delay="0"/>
                                  </p:stCondLst>
                                  <p:childTnLst>
                                    <p:animMotion origin="layout" path="M 0 0 L 0 -0.2294 " pathEditMode="relative" rAng="0" ptsTypes="AA">
                                      <p:cBhvr>
                                        <p:cTn id="8" dur="2000" fill="hold"/>
                                        <p:tgtEl>
                                          <p:spTgt spid="91"/>
                                        </p:tgtEl>
                                        <p:attrNameLst>
                                          <p:attrName>ppt_x</p:attrName>
                                          <p:attrName>ppt_y</p:attrName>
                                        </p:attrNameLst>
                                      </p:cBhvr>
                                      <p:rCtr x="0" y="-11481"/>
                                    </p:animMotion>
                                  </p:childTnLst>
                                </p:cTn>
                              </p:par>
                              <p:par>
                                <p:cTn id="9" presetID="63" presetClass="path" presetSubtype="0" accel="50000" decel="50000" fill="hold" grpId="0" nodeType="withEffect">
                                  <p:stCondLst>
                                    <p:cond delay="0"/>
                                  </p:stCondLst>
                                  <p:childTnLst>
                                    <p:animMotion origin="layout" path="M 0 0 L 0.12956 0 " pathEditMode="relative" rAng="0" ptsTypes="AA">
                                      <p:cBhvr>
                                        <p:cTn id="10" dur="2000" fill="hold"/>
                                        <p:tgtEl>
                                          <p:spTgt spid="93"/>
                                        </p:tgtEl>
                                        <p:attrNameLst>
                                          <p:attrName>ppt_x</p:attrName>
                                          <p:attrName>ppt_y</p:attrName>
                                        </p:attrNameLst>
                                      </p:cBhvr>
                                      <p:rCtr x="6471" y="0"/>
                                    </p:animMotion>
                                  </p:childTnLst>
                                </p:cTn>
                              </p:par>
                              <p:par>
                                <p:cTn id="11" presetID="42" presetClass="path" presetSubtype="0" accel="50000" decel="50000" fill="hold" grpId="0" nodeType="withEffect">
                                  <p:stCondLst>
                                    <p:cond delay="0"/>
                                  </p:stCondLst>
                                  <p:childTnLst>
                                    <p:animMotion origin="layout" path="M 0 0 L 0 0.22824 " pathEditMode="relative" rAng="0" ptsTypes="AA">
                                      <p:cBhvr>
                                        <p:cTn id="12" dur="2000" fill="hold"/>
                                        <p:tgtEl>
                                          <p:spTgt spid="90"/>
                                        </p:tgtEl>
                                        <p:attrNameLst>
                                          <p:attrName>ppt_x</p:attrName>
                                          <p:attrName>ppt_y</p:attrName>
                                        </p:attrNameLst>
                                      </p:cBhvr>
                                      <p:rCtr x="0" y="11412"/>
                                    </p:animMotion>
                                  </p:childTnLst>
                                </p:cTn>
                              </p:par>
                              <p:par>
                                <p:cTn id="13" presetID="10" presetClass="entr" presetSubtype="0" fill="hold"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0" presetClass="entr" presetSubtype="0" fill="hold" nodeType="withEffect">
                                  <p:stCondLst>
                                    <p:cond delay="1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par>
                                <p:cTn id="19" presetID="10"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par>
                                <p:cTn id="22" presetID="10" presetClass="entr" presetSubtype="0" fill="hold" nodeType="withEffect">
                                  <p:stCondLst>
                                    <p:cond delay="12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childTnLst>
                                </p:cTn>
                              </p:par>
                              <p:par>
                                <p:cTn id="25" presetID="10" presetClass="entr" presetSubtype="0"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par>
                                <p:cTn id="31" presetID="10" presetClass="entr" presetSubtype="0" fill="hold" grpId="0" nodeType="withEffect">
                                  <p:stCondLst>
                                    <p:cond delay="125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childTnLst>
                                </p:cTn>
                              </p:par>
                              <p:par>
                                <p:cTn id="34" presetID="10" presetClass="entr" presetSubtype="0" fill="hold" grpId="0" nodeType="withEffect">
                                  <p:stCondLst>
                                    <p:cond delay="1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C09-8FC4-80E6-441A-343CECE7A062}"/>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4B29B0CD-097E-1921-2831-03370A8C25E0}"/>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57F8D"/>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Freeform: Shape 90">
            <a:extLst>
              <a:ext uri="{FF2B5EF4-FFF2-40B4-BE49-F238E27FC236}">
                <a16:creationId xmlns:a16="http://schemas.microsoft.com/office/drawing/2014/main" id="{F0580D77-6990-A309-08C6-CC30B90BCB61}"/>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57F8D"/>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reeform: Shape 91">
            <a:extLst>
              <a:ext uri="{FF2B5EF4-FFF2-40B4-BE49-F238E27FC236}">
                <a16:creationId xmlns:a16="http://schemas.microsoft.com/office/drawing/2014/main" id="{6487DE82-1A34-FE14-5EF8-1AF7C21A4751}"/>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reeform: Shape 92">
            <a:extLst>
              <a:ext uri="{FF2B5EF4-FFF2-40B4-BE49-F238E27FC236}">
                <a16:creationId xmlns:a16="http://schemas.microsoft.com/office/drawing/2014/main" id="{6394C15D-DA19-CEB3-D6A4-1709515F4D9C}"/>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Graphic 2" descr="Camera with solid fill">
            <a:extLst>
              <a:ext uri="{FF2B5EF4-FFF2-40B4-BE49-F238E27FC236}">
                <a16:creationId xmlns:a16="http://schemas.microsoft.com/office/drawing/2014/main" id="{41E6E0E7-C15C-449D-96F3-8BF29D0B57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D6F59FDD-8B21-F5F5-C79C-D1BEB79DF2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B34F1927-7739-3641-51E4-D27E249811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80BE7100-8205-C50A-1638-CDE2B3C7223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4A91A70B-52F8-720C-EEED-2A9FA47B104D}"/>
              </a:ext>
            </a:extLst>
          </p:cNvPr>
          <p:cNvSpPr txBox="1"/>
          <p:nvPr/>
        </p:nvSpPr>
        <p:spPr>
          <a:xfrm>
            <a:off x="9123662" y="2865863"/>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0DFE7844-CD25-20FF-5774-1F227BABAF02}"/>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9C6D56B2-5014-ACC3-116E-BBB1DCB874C5}"/>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FD118555-10D9-D182-AE06-6578C4849AEE}"/>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3309135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fill="hold"/>
                                        <p:tgtEl>
                                          <p:spTgt spid="91"/>
                                        </p:tgtEl>
                                        <p:attrNameLst>
                                          <p:attrName>ppt_x</p:attrName>
                                        </p:attrNameLst>
                                      </p:cBhvr>
                                      <p:tavLst>
                                        <p:tav tm="0">
                                          <p:val>
                                            <p:strVal val="#ppt_x"/>
                                          </p:val>
                                        </p:tav>
                                        <p:tav tm="100000">
                                          <p:val>
                                            <p:strVal val="#ppt_x"/>
                                          </p:val>
                                        </p:tav>
                                      </p:tavLst>
                                    </p:anim>
                                    <p:anim calcmode="lin" valueType="num">
                                      <p:cBhvr additive="base">
                                        <p:cTn id="8" dur="1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000" fill="hold"/>
                                        <p:tgtEl>
                                          <p:spTgt spid="92"/>
                                        </p:tgtEl>
                                        <p:attrNameLst>
                                          <p:attrName>ppt_x</p:attrName>
                                        </p:attrNameLst>
                                      </p:cBhvr>
                                      <p:tavLst>
                                        <p:tav tm="0">
                                          <p:val>
                                            <p:strVal val="0-#ppt_w/2"/>
                                          </p:val>
                                        </p:tav>
                                        <p:tav tm="100000">
                                          <p:val>
                                            <p:strVal val="#ppt_x"/>
                                          </p:val>
                                        </p:tav>
                                      </p:tavLst>
                                    </p:anim>
                                    <p:anim calcmode="lin" valueType="num">
                                      <p:cBhvr additive="base">
                                        <p:cTn id="12" dur="10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1000" fill="hold"/>
                                        <p:tgtEl>
                                          <p:spTgt spid="90"/>
                                        </p:tgtEl>
                                        <p:attrNameLst>
                                          <p:attrName>ppt_x</p:attrName>
                                        </p:attrNameLst>
                                      </p:cBhvr>
                                      <p:tavLst>
                                        <p:tav tm="0">
                                          <p:val>
                                            <p:strVal val="#ppt_x"/>
                                          </p:val>
                                        </p:tav>
                                        <p:tav tm="100000">
                                          <p:val>
                                            <p:strVal val="#ppt_x"/>
                                          </p:val>
                                        </p:tav>
                                      </p:tavLst>
                                    </p:anim>
                                    <p:anim calcmode="lin" valueType="num">
                                      <p:cBhvr additive="base">
                                        <p:cTn id="16" dur="1000" fill="hold"/>
                                        <p:tgtEl>
                                          <p:spTgt spid="90"/>
                                        </p:tgtEl>
                                        <p:attrNameLst>
                                          <p:attrName>ppt_y</p:attrName>
                                        </p:attrNameLst>
                                      </p:cBhvr>
                                      <p:tavLst>
                                        <p:tav tm="0">
                                          <p:val>
                                            <p:strVal val="1+#ppt_h/2"/>
                                          </p:val>
                                        </p:tav>
                                        <p:tav tm="100000">
                                          <p:val>
                                            <p:strVal val="#ppt_y"/>
                                          </p:val>
                                        </p:tav>
                                      </p:tavLst>
                                    </p:anim>
                                  </p:childTnLst>
                                </p:cTn>
                              </p:par>
                              <p:par>
                                <p:cTn id="17" presetID="2" presetClass="entr" presetSubtype="2" decel="100000" fill="hold" grpId="0" nodeType="withEffect">
                                  <p:stCondLst>
                                    <p:cond delay="75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1000" fill="hold"/>
                                        <p:tgtEl>
                                          <p:spTgt spid="93"/>
                                        </p:tgtEl>
                                        <p:attrNameLst>
                                          <p:attrName>ppt_x</p:attrName>
                                        </p:attrNameLst>
                                      </p:cBhvr>
                                      <p:tavLst>
                                        <p:tav tm="0">
                                          <p:val>
                                            <p:strVal val="1+#ppt_w/2"/>
                                          </p:val>
                                        </p:tav>
                                        <p:tav tm="100000">
                                          <p:val>
                                            <p:strVal val="#ppt_x"/>
                                          </p:val>
                                        </p:tav>
                                      </p:tavLst>
                                    </p:anim>
                                    <p:anim calcmode="lin" valueType="num">
                                      <p:cBhvr additive="base">
                                        <p:cTn id="20" dur="1000" fill="hold"/>
                                        <p:tgtEl>
                                          <p:spTgt spid="93"/>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75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1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1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A38CE-8BA1-5FC4-A67D-16D454015648}"/>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95BF832-56B3-DAD7-5C7F-C8C89EFB1AE1}"/>
              </a:ext>
            </a:extLst>
          </p:cNvPr>
          <p:cNvGrpSpPr/>
          <p:nvPr/>
        </p:nvGrpSpPr>
        <p:grpSpPr>
          <a:xfrm>
            <a:off x="3284452" y="629921"/>
            <a:ext cx="5623097" cy="5598159"/>
            <a:chOff x="3284452" y="629921"/>
            <a:chExt cx="5623097" cy="5598159"/>
          </a:xfrm>
        </p:grpSpPr>
        <p:sp>
          <p:nvSpPr>
            <p:cNvPr id="90" name="Freeform: Shape 89">
              <a:extLst>
                <a:ext uri="{FF2B5EF4-FFF2-40B4-BE49-F238E27FC236}">
                  <a16:creationId xmlns:a16="http://schemas.microsoft.com/office/drawing/2014/main" id="{35E13922-D259-A7BA-2E25-A93E18F009EF}"/>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57F8D"/>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Freeform: Shape 90">
              <a:extLst>
                <a:ext uri="{FF2B5EF4-FFF2-40B4-BE49-F238E27FC236}">
                  <a16:creationId xmlns:a16="http://schemas.microsoft.com/office/drawing/2014/main" id="{E9C889AB-8572-8E22-EF00-96431B2822D5}"/>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57F8D"/>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reeform: Shape 91">
              <a:extLst>
                <a:ext uri="{FF2B5EF4-FFF2-40B4-BE49-F238E27FC236}">
                  <a16:creationId xmlns:a16="http://schemas.microsoft.com/office/drawing/2014/main" id="{74E17A28-25CA-76E4-277F-104DE78BBD52}"/>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reeform: Shape 92">
              <a:extLst>
                <a:ext uri="{FF2B5EF4-FFF2-40B4-BE49-F238E27FC236}">
                  <a16:creationId xmlns:a16="http://schemas.microsoft.com/office/drawing/2014/main" id="{532E75D0-047F-2FBE-21D2-FCFABBF36C59}"/>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3" name="Graphic 2" descr="Camera with solid fill">
            <a:extLst>
              <a:ext uri="{FF2B5EF4-FFF2-40B4-BE49-F238E27FC236}">
                <a16:creationId xmlns:a16="http://schemas.microsoft.com/office/drawing/2014/main" id="{E51E3A9E-05CF-54BC-013F-8DC7C8C695C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29D17399-C009-A6B0-2DD8-B6854A295B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362708A1-922F-D1CC-16C0-CC582016ABE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0408D1C7-DF12-550E-11CE-8C4C7E601D6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C82AC92D-9BB3-D9A8-1DDD-5C02F79F057C}"/>
              </a:ext>
            </a:extLst>
          </p:cNvPr>
          <p:cNvSpPr txBox="1"/>
          <p:nvPr/>
        </p:nvSpPr>
        <p:spPr>
          <a:xfrm>
            <a:off x="9123662"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AFDD00CB-2B27-43EC-684C-5235F25E79B5}"/>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04239C4D-FF4F-B87F-673E-6563F324375A}"/>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59DBCFDE-783D-3A53-BE89-4BFBBD94D3EF}"/>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100543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05A83-33FB-2496-2CD6-EB62BC074CC6}"/>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104BF5B0-5F98-1D27-32AD-F4B14A1E41E0}"/>
              </a:ext>
            </a:extLst>
          </p:cNvPr>
          <p:cNvSpPr/>
          <p:nvPr/>
        </p:nvSpPr>
        <p:spPr>
          <a:xfrm>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3E4B54"/>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Freeform: Shape 90">
            <a:extLst>
              <a:ext uri="{FF2B5EF4-FFF2-40B4-BE49-F238E27FC236}">
                <a16:creationId xmlns:a16="http://schemas.microsoft.com/office/drawing/2014/main" id="{A5D273A9-2394-9C79-4038-6866A8FCC4C4}"/>
              </a:ext>
            </a:extLst>
          </p:cNvPr>
          <p:cNvSpPr/>
          <p:nvPr/>
        </p:nvSpPr>
        <p:spPr>
          <a:xfrm rot="10800000">
            <a:off x="4861561" y="219456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3E4B54"/>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reeform: Shape 91">
            <a:extLst>
              <a:ext uri="{FF2B5EF4-FFF2-40B4-BE49-F238E27FC236}">
                <a16:creationId xmlns:a16="http://schemas.microsoft.com/office/drawing/2014/main" id="{638C2E53-04B3-D0DE-689C-0535738B102D}"/>
              </a:ext>
            </a:extLst>
          </p:cNvPr>
          <p:cNvSpPr/>
          <p:nvPr/>
        </p:nvSpPr>
        <p:spPr>
          <a:xfrm rot="54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reeform: Shape 92">
            <a:extLst>
              <a:ext uri="{FF2B5EF4-FFF2-40B4-BE49-F238E27FC236}">
                <a16:creationId xmlns:a16="http://schemas.microsoft.com/office/drawing/2014/main" id="{61C4FAB1-3CA1-186E-3BB8-319752EE87A0}"/>
              </a:ext>
            </a:extLst>
          </p:cNvPr>
          <p:cNvSpPr/>
          <p:nvPr/>
        </p:nvSpPr>
        <p:spPr>
          <a:xfrm rot="162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Graphic 2" descr="Camera with solid fill">
            <a:extLst>
              <a:ext uri="{FF2B5EF4-FFF2-40B4-BE49-F238E27FC236}">
                <a16:creationId xmlns:a16="http://schemas.microsoft.com/office/drawing/2014/main" id="{8A46DBEE-10AB-B6F0-3685-9B65F0AC05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CF8F69D2-4B71-34D0-7184-8ABD32319D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4078FE5D-4617-7138-7F89-4091B8B676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8FA555B0-4302-11B9-48A8-603DF7B1339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16501976-F962-FE17-02B2-15DFB358CF82}"/>
              </a:ext>
            </a:extLst>
          </p:cNvPr>
          <p:cNvSpPr txBox="1"/>
          <p:nvPr/>
        </p:nvSpPr>
        <p:spPr>
          <a:xfrm>
            <a:off x="9117850" y="2875002"/>
            <a:ext cx="2787622" cy="1107996"/>
          </a:xfrm>
          <a:prstGeom prst="rect">
            <a:avLst/>
          </a:prstGeom>
          <a:noFill/>
        </p:spPr>
        <p:txBody>
          <a:bodyPr wrap="square" rtlCol="0">
            <a:spAutoFit/>
          </a:bodyPr>
          <a:lstStyle/>
          <a:p>
            <a:pPr lvl="0">
              <a:defRPr/>
            </a:pPr>
            <a:r>
              <a:rPr lang="en-US" b="1" spc="300" dirty="0">
                <a:solidFill>
                  <a:srgbClr val="3D4B54"/>
                </a:solidFill>
                <a:latin typeface="Montserrat" panose="00000500000000000000" pitchFamily="2" charset="0"/>
              </a:rPr>
              <a:t>Heading</a:t>
            </a:r>
            <a:endParaRPr kumimoji="0" lang="en-US" sz="1800" b="1" i="0" u="none" strike="noStrike" kern="1200" cap="none" spc="300" normalizeH="0" baseline="0" noProof="0" dirty="0">
              <a:ln>
                <a:noFill/>
              </a:ln>
              <a:solidFill>
                <a:srgbClr val="00ADB4"/>
              </a:solidFill>
              <a:uLnTx/>
              <a:uFillTx/>
              <a:latin typeface="Montserrat" panose="000005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50000"/>
                  </a:schemeClr>
                </a:solidFill>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FCFC2582-D6CB-D8A9-AB57-93AE1B34AC34}"/>
              </a:ext>
            </a:extLst>
          </p:cNvPr>
          <p:cNvSpPr txBox="1"/>
          <p:nvPr/>
        </p:nvSpPr>
        <p:spPr>
          <a:xfrm>
            <a:off x="7943879" y="4993640"/>
            <a:ext cx="2787622" cy="110799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3D4B54"/>
                </a:solidFill>
                <a:uLnTx/>
                <a:uFillTx/>
                <a:latin typeface="Montserrat" panose="00000500000000000000" pitchFamily="2" charset="0"/>
                <a:ea typeface="+mn-ea"/>
                <a:cs typeface="+mn-cs"/>
              </a:rPr>
              <a:t>Heading</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50000"/>
                  </a:schemeClr>
                </a:solidFill>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86A389C6-A572-BA10-6F44-45E8C2E84973}"/>
              </a:ext>
            </a:extLst>
          </p:cNvPr>
          <p:cNvSpPr txBox="1"/>
          <p:nvPr/>
        </p:nvSpPr>
        <p:spPr>
          <a:xfrm>
            <a:off x="280716" y="2875002"/>
            <a:ext cx="2787622" cy="1107996"/>
          </a:xfrm>
          <a:prstGeom prst="rect">
            <a:avLst/>
          </a:prstGeom>
          <a:noFill/>
        </p:spPr>
        <p:txBody>
          <a:bodyPr wrap="square" rtlCol="0">
            <a:spAutoFit/>
          </a:bodyPr>
          <a:lstStyle/>
          <a:p>
            <a:pPr lvl="0" algn="r">
              <a:defRPr/>
            </a:pPr>
            <a:r>
              <a:rPr lang="en-US" b="1" spc="300" dirty="0">
                <a:solidFill>
                  <a:srgbClr val="3D4B54"/>
                </a:solidFill>
                <a:latin typeface="Montserrat" panose="00000500000000000000" pitchFamily="2" charset="0"/>
              </a:rPr>
              <a:t>Heading</a:t>
            </a:r>
            <a:endParaRPr kumimoji="0" lang="en-US" sz="1800" b="1" i="0" u="none" strike="noStrike" kern="1200" cap="none" spc="300" normalizeH="0" baseline="0" noProof="0" dirty="0">
              <a:ln>
                <a:noFill/>
              </a:ln>
              <a:solidFill>
                <a:srgbClr val="3D4B54"/>
              </a:solidFill>
              <a:uLnTx/>
              <a:uFillTx/>
              <a:latin typeface="Montserrat" panose="00000500000000000000" pitchFamily="2"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50000"/>
                  </a:schemeClr>
                </a:solidFill>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2B8B4F60-857B-7739-2622-2FEBC65B4280}"/>
              </a:ext>
            </a:extLst>
          </p:cNvPr>
          <p:cNvSpPr txBox="1"/>
          <p:nvPr/>
        </p:nvSpPr>
        <p:spPr>
          <a:xfrm>
            <a:off x="1420463" y="863322"/>
            <a:ext cx="2787622" cy="1107996"/>
          </a:xfrm>
          <a:prstGeom prst="rect">
            <a:avLst/>
          </a:prstGeom>
          <a:noFill/>
        </p:spPr>
        <p:txBody>
          <a:bodyPr wrap="square" rtlCol="0">
            <a:spAutoFit/>
          </a:bodyPr>
          <a:lstStyle/>
          <a:p>
            <a:pPr lvl="0" algn="r">
              <a:defRPr/>
            </a:pPr>
            <a:r>
              <a:rPr lang="en-US" b="1" spc="300" dirty="0">
                <a:solidFill>
                  <a:srgbClr val="3D4B54"/>
                </a:solidFill>
                <a:latin typeface="Montserrat" panose="00000500000000000000" pitchFamily="2" charset="0"/>
              </a:rPr>
              <a:t>Heading</a:t>
            </a:r>
            <a:endParaRPr kumimoji="0" lang="en-US" sz="1800" b="1" i="0" u="none" strike="noStrike" kern="1200" cap="none" spc="300" normalizeH="0" baseline="0" noProof="0" dirty="0">
              <a:ln>
                <a:noFill/>
              </a:ln>
              <a:solidFill>
                <a:srgbClr val="9E9E9E"/>
              </a:solidFill>
              <a:uLnTx/>
              <a:uFillTx/>
              <a:latin typeface="Montserrat" panose="00000500000000000000" pitchFamily="2"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50000"/>
                  </a:schemeClr>
                </a:solidFill>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183506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12878 0 " pathEditMode="relative" rAng="0" ptsTypes="AA">
                                      <p:cBhvr>
                                        <p:cTn id="6" dur="2000" fill="hold"/>
                                        <p:tgtEl>
                                          <p:spTgt spid="92"/>
                                        </p:tgtEl>
                                        <p:attrNameLst>
                                          <p:attrName>ppt_x</p:attrName>
                                          <p:attrName>ppt_y</p:attrName>
                                        </p:attrNameLst>
                                      </p:cBhvr>
                                      <p:rCtr x="-6445" y="0"/>
                                    </p:animMotion>
                                  </p:childTnLst>
                                </p:cTn>
                              </p:par>
                              <p:par>
                                <p:cTn id="7" presetID="64" presetClass="path" presetSubtype="0" accel="50000" decel="50000" fill="hold" grpId="0" nodeType="withEffect">
                                  <p:stCondLst>
                                    <p:cond delay="0"/>
                                  </p:stCondLst>
                                  <p:childTnLst>
                                    <p:animMotion origin="layout" path="M 0 0 L 0 -0.2294 " pathEditMode="relative" rAng="0" ptsTypes="AA">
                                      <p:cBhvr>
                                        <p:cTn id="8" dur="2000" fill="hold"/>
                                        <p:tgtEl>
                                          <p:spTgt spid="91"/>
                                        </p:tgtEl>
                                        <p:attrNameLst>
                                          <p:attrName>ppt_x</p:attrName>
                                          <p:attrName>ppt_y</p:attrName>
                                        </p:attrNameLst>
                                      </p:cBhvr>
                                      <p:rCtr x="0" y="-11481"/>
                                    </p:animMotion>
                                  </p:childTnLst>
                                </p:cTn>
                              </p:par>
                              <p:par>
                                <p:cTn id="9" presetID="63" presetClass="path" presetSubtype="0" accel="50000" decel="50000" fill="hold" grpId="0" nodeType="withEffect">
                                  <p:stCondLst>
                                    <p:cond delay="0"/>
                                  </p:stCondLst>
                                  <p:childTnLst>
                                    <p:animMotion origin="layout" path="M 0 0 L 0.12956 0 " pathEditMode="relative" rAng="0" ptsTypes="AA">
                                      <p:cBhvr>
                                        <p:cTn id="10" dur="2000" fill="hold"/>
                                        <p:tgtEl>
                                          <p:spTgt spid="93"/>
                                        </p:tgtEl>
                                        <p:attrNameLst>
                                          <p:attrName>ppt_x</p:attrName>
                                          <p:attrName>ppt_y</p:attrName>
                                        </p:attrNameLst>
                                      </p:cBhvr>
                                      <p:rCtr x="6471" y="0"/>
                                    </p:animMotion>
                                  </p:childTnLst>
                                </p:cTn>
                              </p:par>
                              <p:par>
                                <p:cTn id="11" presetID="42" presetClass="path" presetSubtype="0" accel="50000" decel="50000" fill="hold" grpId="0" nodeType="withEffect">
                                  <p:stCondLst>
                                    <p:cond delay="0"/>
                                  </p:stCondLst>
                                  <p:childTnLst>
                                    <p:animMotion origin="layout" path="M 0 0 L 0 0.22824 " pathEditMode="relative" rAng="0" ptsTypes="AA">
                                      <p:cBhvr>
                                        <p:cTn id="12" dur="2000" fill="hold"/>
                                        <p:tgtEl>
                                          <p:spTgt spid="90"/>
                                        </p:tgtEl>
                                        <p:attrNameLst>
                                          <p:attrName>ppt_x</p:attrName>
                                          <p:attrName>ppt_y</p:attrName>
                                        </p:attrNameLst>
                                      </p:cBhvr>
                                      <p:rCtr x="0" y="11412"/>
                                    </p:animMotion>
                                  </p:childTnLst>
                                </p:cTn>
                              </p:par>
                              <p:par>
                                <p:cTn id="13" presetID="10" presetClass="entr" presetSubtype="0" fill="hold"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0" presetClass="entr" presetSubtype="0" fill="hold" nodeType="withEffect">
                                  <p:stCondLst>
                                    <p:cond delay="1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par>
                                <p:cTn id="19" presetID="10"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par>
                                <p:cTn id="22" presetID="10" presetClass="entr" presetSubtype="0" fill="hold" nodeType="withEffect">
                                  <p:stCondLst>
                                    <p:cond delay="12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childTnLst>
                                </p:cTn>
                              </p:par>
                              <p:par>
                                <p:cTn id="25" presetID="10" presetClass="entr" presetSubtype="0"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par>
                                <p:cTn id="31" presetID="10" presetClass="entr" presetSubtype="0" fill="hold" grpId="0" nodeType="withEffect">
                                  <p:stCondLst>
                                    <p:cond delay="125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childTnLst>
                                </p:cTn>
                              </p:par>
                              <p:par>
                                <p:cTn id="34" presetID="10" presetClass="entr" presetSubtype="0" fill="hold" grpId="0" nodeType="withEffect">
                                  <p:stCondLst>
                                    <p:cond delay="1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024-07-07 19-33-47_1">
            <a:hlinkClick r:id="" action="ppaction://media"/>
            <a:extLst>
              <a:ext uri="{FF2B5EF4-FFF2-40B4-BE49-F238E27FC236}">
                <a16:creationId xmlns:a16="http://schemas.microsoft.com/office/drawing/2014/main" id="{057C95E1-7509-DEDB-C4F5-F604A9A8469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57250" y="836831"/>
            <a:ext cx="10477500" cy="5893594"/>
          </a:xfrm>
          <a:prstGeom prst="rect">
            <a:avLst/>
          </a:prstGeom>
        </p:spPr>
      </p:pic>
      <p:sp>
        <p:nvSpPr>
          <p:cNvPr id="2" name="TextBox 1">
            <a:extLst>
              <a:ext uri="{FF2B5EF4-FFF2-40B4-BE49-F238E27FC236}">
                <a16:creationId xmlns:a16="http://schemas.microsoft.com/office/drawing/2014/main" id="{2DCC911E-0CF0-C8CD-0F82-69AB343152DD}"/>
              </a:ext>
            </a:extLst>
          </p:cNvPr>
          <p:cNvSpPr txBox="1"/>
          <p:nvPr/>
        </p:nvSpPr>
        <p:spPr>
          <a:xfrm>
            <a:off x="2895600" y="190500"/>
            <a:ext cx="6400800" cy="646331"/>
          </a:xfrm>
          <a:prstGeom prst="rect">
            <a:avLst/>
          </a:prstGeom>
          <a:noFill/>
        </p:spPr>
        <p:txBody>
          <a:bodyPr wrap="square" rtlCol="0">
            <a:spAutoFit/>
          </a:bodyPr>
          <a:lstStyle/>
          <a:p>
            <a:pPr algn="ctr"/>
            <a:r>
              <a:rPr lang="en-US" sz="3600" b="1" dirty="0">
                <a:latin typeface="League Spartan Black" pitchFamily="2" charset="0"/>
              </a:rPr>
              <a:t>HOW TO INSTALL A FONT</a:t>
            </a:r>
          </a:p>
        </p:txBody>
      </p:sp>
    </p:spTree>
    <p:extLst>
      <p:ext uri="{BB962C8B-B14F-4D97-AF65-F5344CB8AC3E}">
        <p14:creationId xmlns:p14="http://schemas.microsoft.com/office/powerpoint/2010/main" val="218073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8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showWhenStopped="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36D08-BE75-5D2E-8243-1F78604C5E4D}"/>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59341D83-F26E-51EF-E32F-BAD8A2543C52}"/>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57F8D"/>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Freeform: Shape 90">
            <a:extLst>
              <a:ext uri="{FF2B5EF4-FFF2-40B4-BE49-F238E27FC236}">
                <a16:creationId xmlns:a16="http://schemas.microsoft.com/office/drawing/2014/main" id="{CE346DC7-660B-9F7C-554E-95C9EBFB88E9}"/>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57F8D"/>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reeform: Shape 91">
            <a:extLst>
              <a:ext uri="{FF2B5EF4-FFF2-40B4-BE49-F238E27FC236}">
                <a16:creationId xmlns:a16="http://schemas.microsoft.com/office/drawing/2014/main" id="{BA6C25A5-E5E6-D3D5-99C7-196CA9EAB24A}"/>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reeform: Shape 92">
            <a:extLst>
              <a:ext uri="{FF2B5EF4-FFF2-40B4-BE49-F238E27FC236}">
                <a16:creationId xmlns:a16="http://schemas.microsoft.com/office/drawing/2014/main" id="{C2982688-F563-2FAD-ED3F-D573E848A806}"/>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Graphic 2" descr="Camera with solid fill">
            <a:extLst>
              <a:ext uri="{FF2B5EF4-FFF2-40B4-BE49-F238E27FC236}">
                <a16:creationId xmlns:a16="http://schemas.microsoft.com/office/drawing/2014/main" id="{97B2ECB1-6834-AC19-107B-86FF9340F6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277CD4B1-FD4F-B51C-4FC6-0DAE98DBDA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3FB88516-56D7-E222-86A0-87AE163650A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D06B8F09-1BA5-53CB-1713-FA0F7F0BF15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23091EBA-7C2C-B078-42F2-121BFD56C565}"/>
              </a:ext>
            </a:extLst>
          </p:cNvPr>
          <p:cNvSpPr txBox="1"/>
          <p:nvPr/>
        </p:nvSpPr>
        <p:spPr>
          <a:xfrm>
            <a:off x="9123662" y="2865863"/>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CFC60E05-C67A-0BC4-1552-B788CD6A1F71}"/>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E8FEA686-08E2-B0BF-61A5-D2B8C56E6AE5}"/>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23607157-84A3-07D0-6023-0D6369E25F31}"/>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268129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fill="hold"/>
                                        <p:tgtEl>
                                          <p:spTgt spid="91"/>
                                        </p:tgtEl>
                                        <p:attrNameLst>
                                          <p:attrName>ppt_x</p:attrName>
                                        </p:attrNameLst>
                                      </p:cBhvr>
                                      <p:tavLst>
                                        <p:tav tm="0">
                                          <p:val>
                                            <p:strVal val="#ppt_x"/>
                                          </p:val>
                                        </p:tav>
                                        <p:tav tm="100000">
                                          <p:val>
                                            <p:strVal val="#ppt_x"/>
                                          </p:val>
                                        </p:tav>
                                      </p:tavLst>
                                    </p:anim>
                                    <p:anim calcmode="lin" valueType="num">
                                      <p:cBhvr additive="base">
                                        <p:cTn id="8" dur="1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000" fill="hold"/>
                                        <p:tgtEl>
                                          <p:spTgt spid="92"/>
                                        </p:tgtEl>
                                        <p:attrNameLst>
                                          <p:attrName>ppt_x</p:attrName>
                                        </p:attrNameLst>
                                      </p:cBhvr>
                                      <p:tavLst>
                                        <p:tav tm="0">
                                          <p:val>
                                            <p:strVal val="0-#ppt_w/2"/>
                                          </p:val>
                                        </p:tav>
                                        <p:tav tm="100000">
                                          <p:val>
                                            <p:strVal val="#ppt_x"/>
                                          </p:val>
                                        </p:tav>
                                      </p:tavLst>
                                    </p:anim>
                                    <p:anim calcmode="lin" valueType="num">
                                      <p:cBhvr additive="base">
                                        <p:cTn id="12" dur="10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1000" fill="hold"/>
                                        <p:tgtEl>
                                          <p:spTgt spid="90"/>
                                        </p:tgtEl>
                                        <p:attrNameLst>
                                          <p:attrName>ppt_x</p:attrName>
                                        </p:attrNameLst>
                                      </p:cBhvr>
                                      <p:tavLst>
                                        <p:tav tm="0">
                                          <p:val>
                                            <p:strVal val="#ppt_x"/>
                                          </p:val>
                                        </p:tav>
                                        <p:tav tm="100000">
                                          <p:val>
                                            <p:strVal val="#ppt_x"/>
                                          </p:val>
                                        </p:tav>
                                      </p:tavLst>
                                    </p:anim>
                                    <p:anim calcmode="lin" valueType="num">
                                      <p:cBhvr additive="base">
                                        <p:cTn id="16" dur="1000" fill="hold"/>
                                        <p:tgtEl>
                                          <p:spTgt spid="90"/>
                                        </p:tgtEl>
                                        <p:attrNameLst>
                                          <p:attrName>ppt_y</p:attrName>
                                        </p:attrNameLst>
                                      </p:cBhvr>
                                      <p:tavLst>
                                        <p:tav tm="0">
                                          <p:val>
                                            <p:strVal val="1+#ppt_h/2"/>
                                          </p:val>
                                        </p:tav>
                                        <p:tav tm="100000">
                                          <p:val>
                                            <p:strVal val="#ppt_y"/>
                                          </p:val>
                                        </p:tav>
                                      </p:tavLst>
                                    </p:anim>
                                  </p:childTnLst>
                                </p:cTn>
                              </p:par>
                              <p:par>
                                <p:cTn id="17" presetID="2" presetClass="entr" presetSubtype="2" decel="100000" fill="hold" grpId="0" nodeType="withEffect">
                                  <p:stCondLst>
                                    <p:cond delay="75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1000" fill="hold"/>
                                        <p:tgtEl>
                                          <p:spTgt spid="93"/>
                                        </p:tgtEl>
                                        <p:attrNameLst>
                                          <p:attrName>ppt_x</p:attrName>
                                        </p:attrNameLst>
                                      </p:cBhvr>
                                      <p:tavLst>
                                        <p:tav tm="0">
                                          <p:val>
                                            <p:strVal val="1+#ppt_w/2"/>
                                          </p:val>
                                        </p:tav>
                                        <p:tav tm="100000">
                                          <p:val>
                                            <p:strVal val="#ppt_x"/>
                                          </p:val>
                                        </p:tav>
                                      </p:tavLst>
                                    </p:anim>
                                    <p:anim calcmode="lin" valueType="num">
                                      <p:cBhvr additive="base">
                                        <p:cTn id="20" dur="1000" fill="hold"/>
                                        <p:tgtEl>
                                          <p:spTgt spid="93"/>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75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1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1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F4039-0712-33D6-ABBC-CEE4D12CED8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6F1659A6-5992-5DDF-01DC-F4C0202D2CE1}"/>
              </a:ext>
            </a:extLst>
          </p:cNvPr>
          <p:cNvGrpSpPr/>
          <p:nvPr/>
        </p:nvGrpSpPr>
        <p:grpSpPr>
          <a:xfrm>
            <a:off x="3284452" y="629921"/>
            <a:ext cx="5623097" cy="5598159"/>
            <a:chOff x="3284452" y="629921"/>
            <a:chExt cx="5623097" cy="5598159"/>
          </a:xfrm>
        </p:grpSpPr>
        <p:sp>
          <p:nvSpPr>
            <p:cNvPr id="90" name="Freeform: Shape 89">
              <a:extLst>
                <a:ext uri="{FF2B5EF4-FFF2-40B4-BE49-F238E27FC236}">
                  <a16:creationId xmlns:a16="http://schemas.microsoft.com/office/drawing/2014/main" id="{D2C0B948-5548-66B8-686B-DDB70C883EB5}"/>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57F8D"/>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Freeform: Shape 90">
              <a:extLst>
                <a:ext uri="{FF2B5EF4-FFF2-40B4-BE49-F238E27FC236}">
                  <a16:creationId xmlns:a16="http://schemas.microsoft.com/office/drawing/2014/main" id="{838B71FC-6475-E960-223D-B0CF7E81651E}"/>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57F8D"/>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reeform: Shape 91">
              <a:extLst>
                <a:ext uri="{FF2B5EF4-FFF2-40B4-BE49-F238E27FC236}">
                  <a16:creationId xmlns:a16="http://schemas.microsoft.com/office/drawing/2014/main" id="{632D4F62-9214-59BF-6B2A-76476C01E7A2}"/>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reeform: Shape 92">
              <a:extLst>
                <a:ext uri="{FF2B5EF4-FFF2-40B4-BE49-F238E27FC236}">
                  <a16:creationId xmlns:a16="http://schemas.microsoft.com/office/drawing/2014/main" id="{573A63DC-57C4-07AE-198E-8B9DF8FFC902}"/>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3" name="Graphic 2" descr="Camera with solid fill">
            <a:extLst>
              <a:ext uri="{FF2B5EF4-FFF2-40B4-BE49-F238E27FC236}">
                <a16:creationId xmlns:a16="http://schemas.microsoft.com/office/drawing/2014/main" id="{E4A71383-0C61-6319-FE13-F3A21D0F56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5D0D0C2F-6509-8B8E-DF86-0078076CC3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A38F9EA9-360B-7666-5634-D04BB9C9D5D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DFEE9DCD-D436-4617-A70B-C1636A0545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64722C3B-4875-6BF8-D9C2-A47C0CEC284F}"/>
              </a:ext>
            </a:extLst>
          </p:cNvPr>
          <p:cNvSpPr txBox="1"/>
          <p:nvPr/>
        </p:nvSpPr>
        <p:spPr>
          <a:xfrm>
            <a:off x="9123662"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4554EC3F-D7F2-75B2-B113-E2C6329D8798}"/>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66B8E41D-337A-830F-731D-E983C0DE59F7}"/>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2489D4F3-467B-3E96-E62F-6629518C0603}"/>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2559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994DC-C34E-46C0-7BBE-D8101DAA44AC}"/>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83AEF70A-E56E-39D7-3122-D8A9AE06D3DE}"/>
              </a:ext>
            </a:extLst>
          </p:cNvPr>
          <p:cNvSpPr/>
          <p:nvPr/>
        </p:nvSpPr>
        <p:spPr>
          <a:xfrm>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3E4B54"/>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1" name="Freeform: Shape 90">
            <a:extLst>
              <a:ext uri="{FF2B5EF4-FFF2-40B4-BE49-F238E27FC236}">
                <a16:creationId xmlns:a16="http://schemas.microsoft.com/office/drawing/2014/main" id="{2C41156F-649E-13D2-7965-736BA430FC86}"/>
              </a:ext>
            </a:extLst>
          </p:cNvPr>
          <p:cNvSpPr/>
          <p:nvPr/>
        </p:nvSpPr>
        <p:spPr>
          <a:xfrm rot="10800000">
            <a:off x="4861561" y="219456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3E4B54"/>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2" name="Freeform: Shape 91">
            <a:extLst>
              <a:ext uri="{FF2B5EF4-FFF2-40B4-BE49-F238E27FC236}">
                <a16:creationId xmlns:a16="http://schemas.microsoft.com/office/drawing/2014/main" id="{FE093BEA-A9CB-86FC-AAE4-D1E890B3998A}"/>
              </a:ext>
            </a:extLst>
          </p:cNvPr>
          <p:cNvSpPr/>
          <p:nvPr/>
        </p:nvSpPr>
        <p:spPr>
          <a:xfrm rot="54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reeform: Shape 92">
            <a:extLst>
              <a:ext uri="{FF2B5EF4-FFF2-40B4-BE49-F238E27FC236}">
                <a16:creationId xmlns:a16="http://schemas.microsoft.com/office/drawing/2014/main" id="{934F2689-16FF-61F5-F765-F8E1BA86F3F6}"/>
              </a:ext>
            </a:extLst>
          </p:cNvPr>
          <p:cNvSpPr/>
          <p:nvPr/>
        </p:nvSpPr>
        <p:spPr>
          <a:xfrm rot="162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00ADB4"/>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Graphic 2" descr="Camera with solid fill">
            <a:extLst>
              <a:ext uri="{FF2B5EF4-FFF2-40B4-BE49-F238E27FC236}">
                <a16:creationId xmlns:a16="http://schemas.microsoft.com/office/drawing/2014/main" id="{07BC1F37-3CE0-444B-50FA-5315BC3D39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282192A7-8EC9-AA44-67B6-53C8C50515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7ECA1D10-D988-A418-6DC7-F3837218586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049A8B11-C218-55D5-5823-9A765036ED9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29FE866A-A643-C067-5D0B-565690487516}"/>
              </a:ext>
            </a:extLst>
          </p:cNvPr>
          <p:cNvSpPr txBox="1"/>
          <p:nvPr/>
        </p:nvSpPr>
        <p:spPr>
          <a:xfrm>
            <a:off x="9117850" y="2875002"/>
            <a:ext cx="2787622" cy="1107996"/>
          </a:xfrm>
          <a:prstGeom prst="rect">
            <a:avLst/>
          </a:prstGeom>
          <a:noFill/>
        </p:spPr>
        <p:txBody>
          <a:bodyPr wrap="square" rtlCol="0">
            <a:spAutoFit/>
          </a:bodyPr>
          <a:lstStyle/>
          <a:p>
            <a:pPr lvl="0">
              <a:defRPr/>
            </a:pPr>
            <a:r>
              <a:rPr lang="en-US" b="1" spc="300" dirty="0">
                <a:solidFill>
                  <a:schemeClr val="bg1">
                    <a:lumMod val="85000"/>
                  </a:schemeClr>
                </a:solidFill>
                <a:latin typeface="Montserrat" panose="00000500000000000000" pitchFamily="2" charset="0"/>
              </a:rPr>
              <a:t>Heading</a:t>
            </a:r>
            <a:endParaRPr kumimoji="0" lang="en-US" sz="1800" b="1" i="0" u="none" strike="noStrike" kern="1200" cap="none" spc="300" normalizeH="0" baseline="0" noProof="0" dirty="0">
              <a:ln>
                <a:noFill/>
              </a:ln>
              <a:solidFill>
                <a:schemeClr val="bg1">
                  <a:lumMod val="85000"/>
                </a:schemeClr>
              </a:solidFill>
              <a:uLnTx/>
              <a:uFillTx/>
              <a:latin typeface="Montserrat" panose="000005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85000"/>
                  </a:schemeClr>
                </a:solidFill>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21260671-BF29-040A-C8BE-C3EDDA0BA156}"/>
              </a:ext>
            </a:extLst>
          </p:cNvPr>
          <p:cNvSpPr txBox="1"/>
          <p:nvPr/>
        </p:nvSpPr>
        <p:spPr>
          <a:xfrm>
            <a:off x="7943879" y="4993640"/>
            <a:ext cx="2787622" cy="110799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chemeClr val="bg1">
                    <a:lumMod val="85000"/>
                  </a:schemeClr>
                </a:solidFill>
                <a:uLnTx/>
                <a:uFillTx/>
                <a:latin typeface="Montserrat" panose="00000500000000000000" pitchFamily="2" charset="0"/>
                <a:ea typeface="+mn-ea"/>
                <a:cs typeface="+mn-cs"/>
              </a:rPr>
              <a:t>Heading</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85000"/>
                  </a:schemeClr>
                </a:solidFill>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009782D6-60AC-2DB5-871D-8A51514B513E}"/>
              </a:ext>
            </a:extLst>
          </p:cNvPr>
          <p:cNvSpPr txBox="1"/>
          <p:nvPr/>
        </p:nvSpPr>
        <p:spPr>
          <a:xfrm>
            <a:off x="280716" y="2875002"/>
            <a:ext cx="2787622" cy="1107996"/>
          </a:xfrm>
          <a:prstGeom prst="rect">
            <a:avLst/>
          </a:prstGeom>
          <a:noFill/>
        </p:spPr>
        <p:txBody>
          <a:bodyPr wrap="square" rtlCol="0">
            <a:spAutoFit/>
          </a:bodyPr>
          <a:lstStyle/>
          <a:p>
            <a:pPr lvl="0" algn="r">
              <a:defRPr/>
            </a:pPr>
            <a:r>
              <a:rPr lang="en-US" b="1" spc="300" dirty="0">
                <a:solidFill>
                  <a:schemeClr val="bg1">
                    <a:lumMod val="85000"/>
                  </a:schemeClr>
                </a:solidFill>
                <a:latin typeface="Montserrat" panose="00000500000000000000" pitchFamily="2" charset="0"/>
              </a:rPr>
              <a:t>Heading</a:t>
            </a:r>
            <a:endParaRPr kumimoji="0" lang="en-US" sz="1800" b="1" i="0" u="none" strike="noStrike" kern="1200" cap="none" spc="300" normalizeH="0" baseline="0" noProof="0" dirty="0">
              <a:ln>
                <a:noFill/>
              </a:ln>
              <a:solidFill>
                <a:schemeClr val="bg1">
                  <a:lumMod val="85000"/>
                </a:schemeClr>
              </a:solidFill>
              <a:uLnTx/>
              <a:uFillTx/>
              <a:latin typeface="Montserrat" panose="00000500000000000000" pitchFamily="2"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85000"/>
                  </a:schemeClr>
                </a:solidFill>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847168CB-ACFA-2828-14DA-DB752CCB2A52}"/>
              </a:ext>
            </a:extLst>
          </p:cNvPr>
          <p:cNvSpPr txBox="1"/>
          <p:nvPr/>
        </p:nvSpPr>
        <p:spPr>
          <a:xfrm>
            <a:off x="1420463" y="863322"/>
            <a:ext cx="2787622" cy="1107996"/>
          </a:xfrm>
          <a:prstGeom prst="rect">
            <a:avLst/>
          </a:prstGeom>
          <a:noFill/>
        </p:spPr>
        <p:txBody>
          <a:bodyPr wrap="square" rtlCol="0">
            <a:spAutoFit/>
          </a:bodyPr>
          <a:lstStyle/>
          <a:p>
            <a:pPr lvl="0" algn="r">
              <a:defRPr/>
            </a:pPr>
            <a:r>
              <a:rPr lang="en-US" b="1" spc="300" dirty="0">
                <a:solidFill>
                  <a:schemeClr val="bg1">
                    <a:lumMod val="85000"/>
                  </a:schemeClr>
                </a:solidFill>
                <a:latin typeface="Montserrat" panose="00000500000000000000" pitchFamily="2" charset="0"/>
              </a:rPr>
              <a:t>Heading</a:t>
            </a:r>
            <a:endParaRPr kumimoji="0" lang="en-US" sz="1800" b="1" i="0" u="none" strike="noStrike" kern="1200" cap="none" spc="300" normalizeH="0" baseline="0" noProof="0" dirty="0">
              <a:ln>
                <a:noFill/>
              </a:ln>
              <a:solidFill>
                <a:schemeClr val="bg1">
                  <a:lumMod val="85000"/>
                </a:schemeClr>
              </a:solidFill>
              <a:uLnTx/>
              <a:uFillTx/>
              <a:latin typeface="Montserrat" panose="00000500000000000000" pitchFamily="2"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lumMod val="85000"/>
                  </a:schemeClr>
                </a:solidFill>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89753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12878 0 " pathEditMode="relative" rAng="0" ptsTypes="AA">
                                      <p:cBhvr>
                                        <p:cTn id="6" dur="2000" fill="hold"/>
                                        <p:tgtEl>
                                          <p:spTgt spid="92"/>
                                        </p:tgtEl>
                                        <p:attrNameLst>
                                          <p:attrName>ppt_x</p:attrName>
                                          <p:attrName>ppt_y</p:attrName>
                                        </p:attrNameLst>
                                      </p:cBhvr>
                                      <p:rCtr x="-6445" y="0"/>
                                    </p:animMotion>
                                  </p:childTnLst>
                                </p:cTn>
                              </p:par>
                              <p:par>
                                <p:cTn id="7" presetID="64" presetClass="path" presetSubtype="0" accel="50000" decel="50000" fill="hold" grpId="0" nodeType="withEffect">
                                  <p:stCondLst>
                                    <p:cond delay="0"/>
                                  </p:stCondLst>
                                  <p:childTnLst>
                                    <p:animMotion origin="layout" path="M 0 0 L 0 -0.2294 " pathEditMode="relative" rAng="0" ptsTypes="AA">
                                      <p:cBhvr>
                                        <p:cTn id="8" dur="2000" fill="hold"/>
                                        <p:tgtEl>
                                          <p:spTgt spid="91"/>
                                        </p:tgtEl>
                                        <p:attrNameLst>
                                          <p:attrName>ppt_x</p:attrName>
                                          <p:attrName>ppt_y</p:attrName>
                                        </p:attrNameLst>
                                      </p:cBhvr>
                                      <p:rCtr x="0" y="-11481"/>
                                    </p:animMotion>
                                  </p:childTnLst>
                                </p:cTn>
                              </p:par>
                              <p:par>
                                <p:cTn id="9" presetID="63" presetClass="path" presetSubtype="0" accel="50000" decel="50000" fill="hold" grpId="0" nodeType="withEffect">
                                  <p:stCondLst>
                                    <p:cond delay="0"/>
                                  </p:stCondLst>
                                  <p:childTnLst>
                                    <p:animMotion origin="layout" path="M 0 0 L 0.12956 0 " pathEditMode="relative" rAng="0" ptsTypes="AA">
                                      <p:cBhvr>
                                        <p:cTn id="10" dur="2000" fill="hold"/>
                                        <p:tgtEl>
                                          <p:spTgt spid="93"/>
                                        </p:tgtEl>
                                        <p:attrNameLst>
                                          <p:attrName>ppt_x</p:attrName>
                                          <p:attrName>ppt_y</p:attrName>
                                        </p:attrNameLst>
                                      </p:cBhvr>
                                      <p:rCtr x="6471" y="0"/>
                                    </p:animMotion>
                                  </p:childTnLst>
                                </p:cTn>
                              </p:par>
                              <p:par>
                                <p:cTn id="11" presetID="42" presetClass="path" presetSubtype="0" accel="50000" decel="50000" fill="hold" grpId="0" nodeType="withEffect">
                                  <p:stCondLst>
                                    <p:cond delay="0"/>
                                  </p:stCondLst>
                                  <p:childTnLst>
                                    <p:animMotion origin="layout" path="M 0 0 L 0 0.22824 " pathEditMode="relative" rAng="0" ptsTypes="AA">
                                      <p:cBhvr>
                                        <p:cTn id="12" dur="2000" fill="hold"/>
                                        <p:tgtEl>
                                          <p:spTgt spid="90"/>
                                        </p:tgtEl>
                                        <p:attrNameLst>
                                          <p:attrName>ppt_x</p:attrName>
                                          <p:attrName>ppt_y</p:attrName>
                                        </p:attrNameLst>
                                      </p:cBhvr>
                                      <p:rCtr x="0" y="11412"/>
                                    </p:animMotion>
                                  </p:childTnLst>
                                </p:cTn>
                              </p:par>
                              <p:par>
                                <p:cTn id="13" presetID="10" presetClass="entr" presetSubtype="0" fill="hold"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0" presetClass="entr" presetSubtype="0" fill="hold" nodeType="withEffect">
                                  <p:stCondLst>
                                    <p:cond delay="1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par>
                                <p:cTn id="19" presetID="10"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par>
                                <p:cTn id="22" presetID="10" presetClass="entr" presetSubtype="0" fill="hold" nodeType="withEffect">
                                  <p:stCondLst>
                                    <p:cond delay="12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childTnLst>
                                </p:cTn>
                              </p:par>
                              <p:par>
                                <p:cTn id="25" presetID="10" presetClass="entr" presetSubtype="0"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par>
                                <p:cTn id="31" presetID="10" presetClass="entr" presetSubtype="0" fill="hold" grpId="0" nodeType="withEffect">
                                  <p:stCondLst>
                                    <p:cond delay="125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childTnLst>
                                </p:cTn>
                              </p:par>
                              <p:par>
                                <p:cTn id="34" presetID="10" presetClass="entr" presetSubtype="0" fill="hold" grpId="0" nodeType="withEffect">
                                  <p:stCondLst>
                                    <p:cond delay="1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F2C0C-1812-54B5-5268-0C3E82ACA768}"/>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5EB1B6C3-1AE8-88E4-4F5A-00A5F23A17CB}"/>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6995DBB9-78D0-88B4-2D91-B00460CF8907}"/>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EE7DC2FE-4800-D270-8112-B7932EDCBD5B}"/>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B3E6F0C1-D5CC-BE65-84BF-EE2C72610A63}"/>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EC136533-278C-5226-73C4-4B3A2F97A9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30ADFBDF-EE90-0D1D-7C6E-A1705B98DF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DEC319EC-299D-2385-B6C1-887D006A47E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999932EC-29A6-E209-80DD-DF15A78F3E0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F008D318-5663-894B-917C-43DF706F93BD}"/>
              </a:ext>
            </a:extLst>
          </p:cNvPr>
          <p:cNvSpPr txBox="1"/>
          <p:nvPr/>
        </p:nvSpPr>
        <p:spPr>
          <a:xfrm>
            <a:off x="9123662" y="2865863"/>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22528904-B179-F86C-74B5-428873EFF689}"/>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85AE8017-3498-2D42-EE85-23EBC24DEA3B}"/>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11787C44-1571-0418-DAF4-22C0586B0FA5}"/>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92755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fill="hold"/>
                                        <p:tgtEl>
                                          <p:spTgt spid="91"/>
                                        </p:tgtEl>
                                        <p:attrNameLst>
                                          <p:attrName>ppt_x</p:attrName>
                                        </p:attrNameLst>
                                      </p:cBhvr>
                                      <p:tavLst>
                                        <p:tav tm="0">
                                          <p:val>
                                            <p:strVal val="#ppt_x"/>
                                          </p:val>
                                        </p:tav>
                                        <p:tav tm="100000">
                                          <p:val>
                                            <p:strVal val="#ppt_x"/>
                                          </p:val>
                                        </p:tav>
                                      </p:tavLst>
                                    </p:anim>
                                    <p:anim calcmode="lin" valueType="num">
                                      <p:cBhvr additive="base">
                                        <p:cTn id="8" dur="1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000" fill="hold"/>
                                        <p:tgtEl>
                                          <p:spTgt spid="92"/>
                                        </p:tgtEl>
                                        <p:attrNameLst>
                                          <p:attrName>ppt_x</p:attrName>
                                        </p:attrNameLst>
                                      </p:cBhvr>
                                      <p:tavLst>
                                        <p:tav tm="0">
                                          <p:val>
                                            <p:strVal val="0-#ppt_w/2"/>
                                          </p:val>
                                        </p:tav>
                                        <p:tav tm="100000">
                                          <p:val>
                                            <p:strVal val="#ppt_x"/>
                                          </p:val>
                                        </p:tav>
                                      </p:tavLst>
                                    </p:anim>
                                    <p:anim calcmode="lin" valueType="num">
                                      <p:cBhvr additive="base">
                                        <p:cTn id="12" dur="10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1000" fill="hold"/>
                                        <p:tgtEl>
                                          <p:spTgt spid="90"/>
                                        </p:tgtEl>
                                        <p:attrNameLst>
                                          <p:attrName>ppt_x</p:attrName>
                                        </p:attrNameLst>
                                      </p:cBhvr>
                                      <p:tavLst>
                                        <p:tav tm="0">
                                          <p:val>
                                            <p:strVal val="#ppt_x"/>
                                          </p:val>
                                        </p:tav>
                                        <p:tav tm="100000">
                                          <p:val>
                                            <p:strVal val="#ppt_x"/>
                                          </p:val>
                                        </p:tav>
                                      </p:tavLst>
                                    </p:anim>
                                    <p:anim calcmode="lin" valueType="num">
                                      <p:cBhvr additive="base">
                                        <p:cTn id="16" dur="1000" fill="hold"/>
                                        <p:tgtEl>
                                          <p:spTgt spid="90"/>
                                        </p:tgtEl>
                                        <p:attrNameLst>
                                          <p:attrName>ppt_y</p:attrName>
                                        </p:attrNameLst>
                                      </p:cBhvr>
                                      <p:tavLst>
                                        <p:tav tm="0">
                                          <p:val>
                                            <p:strVal val="1+#ppt_h/2"/>
                                          </p:val>
                                        </p:tav>
                                        <p:tav tm="100000">
                                          <p:val>
                                            <p:strVal val="#ppt_y"/>
                                          </p:val>
                                        </p:tav>
                                      </p:tavLst>
                                    </p:anim>
                                  </p:childTnLst>
                                </p:cTn>
                              </p:par>
                              <p:par>
                                <p:cTn id="17" presetID="2" presetClass="entr" presetSubtype="2" decel="100000" fill="hold" grpId="0" nodeType="withEffect">
                                  <p:stCondLst>
                                    <p:cond delay="75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1000" fill="hold"/>
                                        <p:tgtEl>
                                          <p:spTgt spid="93"/>
                                        </p:tgtEl>
                                        <p:attrNameLst>
                                          <p:attrName>ppt_x</p:attrName>
                                        </p:attrNameLst>
                                      </p:cBhvr>
                                      <p:tavLst>
                                        <p:tav tm="0">
                                          <p:val>
                                            <p:strVal val="1+#ppt_w/2"/>
                                          </p:val>
                                        </p:tav>
                                        <p:tav tm="100000">
                                          <p:val>
                                            <p:strVal val="#ppt_x"/>
                                          </p:val>
                                        </p:tav>
                                      </p:tavLst>
                                    </p:anim>
                                    <p:anim calcmode="lin" valueType="num">
                                      <p:cBhvr additive="base">
                                        <p:cTn id="20" dur="1000" fill="hold"/>
                                        <p:tgtEl>
                                          <p:spTgt spid="93"/>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75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1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1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A25D-41A3-D270-CE7B-193E69311DC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10380D16-67DD-BE1B-2D51-419EF7314695}"/>
              </a:ext>
            </a:extLst>
          </p:cNvPr>
          <p:cNvGrpSpPr/>
          <p:nvPr/>
        </p:nvGrpSpPr>
        <p:grpSpPr>
          <a:xfrm>
            <a:off x="3284452" y="629921"/>
            <a:ext cx="5623097" cy="5598159"/>
            <a:chOff x="3284452" y="629921"/>
            <a:chExt cx="5623097" cy="5598159"/>
          </a:xfrm>
        </p:grpSpPr>
        <p:sp>
          <p:nvSpPr>
            <p:cNvPr id="90" name="Freeform: Shape 89">
              <a:extLst>
                <a:ext uri="{FF2B5EF4-FFF2-40B4-BE49-F238E27FC236}">
                  <a16:creationId xmlns:a16="http://schemas.microsoft.com/office/drawing/2014/main" id="{FAF87C6A-E2A6-EA6F-03B6-13B5FD78D8CF}"/>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316CE358-ACB5-1A8B-EE37-0ADC2FF6C137}"/>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289BA3B1-2AAF-DE63-D9BD-FDAA15C7256E}"/>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C01CF962-88C8-F4D8-33EF-502385EA3727}"/>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Graphic 2" descr="Camera with solid fill">
            <a:extLst>
              <a:ext uri="{FF2B5EF4-FFF2-40B4-BE49-F238E27FC236}">
                <a16:creationId xmlns:a16="http://schemas.microsoft.com/office/drawing/2014/main" id="{37421946-DE29-B28E-3FA2-101947CE76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174F530E-C2B1-427C-F0B4-E22936CCDF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723026EA-0F91-BFF9-3F37-6C858A65AF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5E5313AB-9F12-2DA6-E86F-1FCCF980D72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38741822-C2A5-9BB5-B170-9604859E5BBD}"/>
              </a:ext>
            </a:extLst>
          </p:cNvPr>
          <p:cNvSpPr txBox="1"/>
          <p:nvPr/>
        </p:nvSpPr>
        <p:spPr>
          <a:xfrm>
            <a:off x="9123662"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21C49AE1-BEC3-17AF-3972-0BE3FA9E9647}"/>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CF2C4A82-9694-04FC-9AD9-87050D1F5438}"/>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D5108ED6-D647-21B7-D46E-87778844FC71}"/>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88259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A9841-CC82-A638-87B6-0E2160DD0D5F}"/>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9E3190AA-9683-7DDC-97FF-AF0D37012BAE}"/>
              </a:ext>
            </a:extLst>
          </p:cNvPr>
          <p:cNvSpPr/>
          <p:nvPr/>
        </p:nvSpPr>
        <p:spPr>
          <a:xfrm>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697B5064-861C-A301-1D37-08BDDE4FB7D7}"/>
              </a:ext>
            </a:extLst>
          </p:cNvPr>
          <p:cNvSpPr/>
          <p:nvPr/>
        </p:nvSpPr>
        <p:spPr>
          <a:xfrm rot="10800000">
            <a:off x="4861561" y="219456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FA71CA8E-7747-7E3A-A2CD-5A93A53BB888}"/>
              </a:ext>
            </a:extLst>
          </p:cNvPr>
          <p:cNvSpPr/>
          <p:nvPr/>
        </p:nvSpPr>
        <p:spPr>
          <a:xfrm rot="54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9213DFE2-2A59-5FC4-5C5E-06152793B86E}"/>
              </a:ext>
            </a:extLst>
          </p:cNvPr>
          <p:cNvSpPr/>
          <p:nvPr/>
        </p:nvSpPr>
        <p:spPr>
          <a:xfrm rot="162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4EBAFCB3-6E11-B1CF-D224-AE7682254C4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055AF0B5-DBA9-9183-8354-CABB5D1A13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D76FD7E3-D823-0857-F0B4-1400A6D985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BE4D8861-BA84-77B4-3411-0AF6FBB5D8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EAB86561-627A-F2DD-0438-17565DA53FC3}"/>
              </a:ext>
            </a:extLst>
          </p:cNvPr>
          <p:cNvSpPr txBox="1"/>
          <p:nvPr/>
        </p:nvSpPr>
        <p:spPr>
          <a:xfrm>
            <a:off x="9074308"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850C825E-8436-AAD8-7516-BF9E12CA99AC}"/>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9C5489C5-B617-58CA-CF71-F0540736BE57}"/>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F5E01AF6-FAA1-8746-9B15-B6E2CAFACFF8}"/>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65000"/>
                    <a:lumOff val="3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3056680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12878 0 " pathEditMode="relative" rAng="0" ptsTypes="AA">
                                      <p:cBhvr>
                                        <p:cTn id="6" dur="2000" fill="hold"/>
                                        <p:tgtEl>
                                          <p:spTgt spid="92"/>
                                        </p:tgtEl>
                                        <p:attrNameLst>
                                          <p:attrName>ppt_x</p:attrName>
                                          <p:attrName>ppt_y</p:attrName>
                                        </p:attrNameLst>
                                      </p:cBhvr>
                                      <p:rCtr x="-6445" y="0"/>
                                    </p:animMotion>
                                  </p:childTnLst>
                                </p:cTn>
                              </p:par>
                              <p:par>
                                <p:cTn id="7" presetID="64" presetClass="path" presetSubtype="0" accel="50000" decel="50000" fill="hold" grpId="0" nodeType="withEffect">
                                  <p:stCondLst>
                                    <p:cond delay="0"/>
                                  </p:stCondLst>
                                  <p:childTnLst>
                                    <p:animMotion origin="layout" path="M 0 0 L 0 -0.2294 " pathEditMode="relative" rAng="0" ptsTypes="AA">
                                      <p:cBhvr>
                                        <p:cTn id="8" dur="2000" fill="hold"/>
                                        <p:tgtEl>
                                          <p:spTgt spid="91"/>
                                        </p:tgtEl>
                                        <p:attrNameLst>
                                          <p:attrName>ppt_x</p:attrName>
                                          <p:attrName>ppt_y</p:attrName>
                                        </p:attrNameLst>
                                      </p:cBhvr>
                                      <p:rCtr x="0" y="-11481"/>
                                    </p:animMotion>
                                  </p:childTnLst>
                                </p:cTn>
                              </p:par>
                              <p:par>
                                <p:cTn id="9" presetID="63" presetClass="path" presetSubtype="0" accel="50000" decel="50000" fill="hold" grpId="0" nodeType="withEffect">
                                  <p:stCondLst>
                                    <p:cond delay="0"/>
                                  </p:stCondLst>
                                  <p:childTnLst>
                                    <p:animMotion origin="layout" path="M 0 0 L 0.12956 0 " pathEditMode="relative" rAng="0" ptsTypes="AA">
                                      <p:cBhvr>
                                        <p:cTn id="10" dur="2000" fill="hold"/>
                                        <p:tgtEl>
                                          <p:spTgt spid="93"/>
                                        </p:tgtEl>
                                        <p:attrNameLst>
                                          <p:attrName>ppt_x</p:attrName>
                                          <p:attrName>ppt_y</p:attrName>
                                        </p:attrNameLst>
                                      </p:cBhvr>
                                      <p:rCtr x="6471" y="0"/>
                                    </p:animMotion>
                                  </p:childTnLst>
                                </p:cTn>
                              </p:par>
                              <p:par>
                                <p:cTn id="11" presetID="42" presetClass="path" presetSubtype="0" accel="50000" decel="50000" fill="hold" grpId="0" nodeType="withEffect">
                                  <p:stCondLst>
                                    <p:cond delay="0"/>
                                  </p:stCondLst>
                                  <p:childTnLst>
                                    <p:animMotion origin="layout" path="M 0 0 L 0 0.22824 " pathEditMode="relative" rAng="0" ptsTypes="AA">
                                      <p:cBhvr>
                                        <p:cTn id="12" dur="2000" fill="hold"/>
                                        <p:tgtEl>
                                          <p:spTgt spid="90"/>
                                        </p:tgtEl>
                                        <p:attrNameLst>
                                          <p:attrName>ppt_x</p:attrName>
                                          <p:attrName>ppt_y</p:attrName>
                                        </p:attrNameLst>
                                      </p:cBhvr>
                                      <p:rCtr x="0" y="11412"/>
                                    </p:animMotion>
                                  </p:childTnLst>
                                </p:cTn>
                              </p:par>
                              <p:par>
                                <p:cTn id="13" presetID="10" presetClass="entr" presetSubtype="0" fill="hold"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0" presetClass="entr" presetSubtype="0" fill="hold" nodeType="withEffect">
                                  <p:stCondLst>
                                    <p:cond delay="1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par>
                                <p:cTn id="19" presetID="10"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par>
                                <p:cTn id="22" presetID="10" presetClass="entr" presetSubtype="0" fill="hold" nodeType="withEffect">
                                  <p:stCondLst>
                                    <p:cond delay="12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childTnLst>
                                </p:cTn>
                              </p:par>
                              <p:par>
                                <p:cTn id="25" presetID="10" presetClass="entr" presetSubtype="0"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par>
                                <p:cTn id="31" presetID="10" presetClass="entr" presetSubtype="0" fill="hold" grpId="0" nodeType="withEffect">
                                  <p:stCondLst>
                                    <p:cond delay="125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childTnLst>
                                </p:cTn>
                              </p:par>
                              <p:par>
                                <p:cTn id="34" presetID="10" presetClass="entr" presetSubtype="0" fill="hold" grpId="0" nodeType="withEffect">
                                  <p:stCondLst>
                                    <p:cond delay="1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7D041-67E6-E0EB-9367-9E6AD23BB624}"/>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889A45DB-BDB6-065C-C498-5AAF9A861471}"/>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03E9F18E-32E3-4549-93B2-4844ACBB9DC5}"/>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0C8D628A-26FE-4891-7F42-2AA6CCDA3725}"/>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F667D5C6-E16E-2CD2-A51F-A872E0FD956A}"/>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3C9859BB-6BBB-0B79-9602-A8B155BC0A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22F27007-3AF1-0FBA-6D54-1C910ED49B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E4295920-74E1-4F19-F681-F4448A82A3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B6FED943-1AE8-2D01-7F50-FC66B0F8489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720C4F2C-05FA-E8B2-8C1C-700659E7C173}"/>
              </a:ext>
            </a:extLst>
          </p:cNvPr>
          <p:cNvSpPr txBox="1"/>
          <p:nvPr/>
        </p:nvSpPr>
        <p:spPr>
          <a:xfrm>
            <a:off x="9123662" y="2865863"/>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817B6589-FFBC-F95F-5FA3-E3272863F06B}"/>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5210E957-074B-192B-FF73-89352674667A}"/>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E5C21016-525E-E634-3CDE-CDB4547B6507}"/>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1499754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fill="hold"/>
                                        <p:tgtEl>
                                          <p:spTgt spid="91"/>
                                        </p:tgtEl>
                                        <p:attrNameLst>
                                          <p:attrName>ppt_x</p:attrName>
                                        </p:attrNameLst>
                                      </p:cBhvr>
                                      <p:tavLst>
                                        <p:tav tm="0">
                                          <p:val>
                                            <p:strVal val="#ppt_x"/>
                                          </p:val>
                                        </p:tav>
                                        <p:tav tm="100000">
                                          <p:val>
                                            <p:strVal val="#ppt_x"/>
                                          </p:val>
                                        </p:tav>
                                      </p:tavLst>
                                    </p:anim>
                                    <p:anim calcmode="lin" valueType="num">
                                      <p:cBhvr additive="base">
                                        <p:cTn id="8" dur="1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000" fill="hold"/>
                                        <p:tgtEl>
                                          <p:spTgt spid="92"/>
                                        </p:tgtEl>
                                        <p:attrNameLst>
                                          <p:attrName>ppt_x</p:attrName>
                                        </p:attrNameLst>
                                      </p:cBhvr>
                                      <p:tavLst>
                                        <p:tav tm="0">
                                          <p:val>
                                            <p:strVal val="0-#ppt_w/2"/>
                                          </p:val>
                                        </p:tav>
                                        <p:tav tm="100000">
                                          <p:val>
                                            <p:strVal val="#ppt_x"/>
                                          </p:val>
                                        </p:tav>
                                      </p:tavLst>
                                    </p:anim>
                                    <p:anim calcmode="lin" valueType="num">
                                      <p:cBhvr additive="base">
                                        <p:cTn id="12" dur="10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1000" fill="hold"/>
                                        <p:tgtEl>
                                          <p:spTgt spid="90"/>
                                        </p:tgtEl>
                                        <p:attrNameLst>
                                          <p:attrName>ppt_x</p:attrName>
                                        </p:attrNameLst>
                                      </p:cBhvr>
                                      <p:tavLst>
                                        <p:tav tm="0">
                                          <p:val>
                                            <p:strVal val="#ppt_x"/>
                                          </p:val>
                                        </p:tav>
                                        <p:tav tm="100000">
                                          <p:val>
                                            <p:strVal val="#ppt_x"/>
                                          </p:val>
                                        </p:tav>
                                      </p:tavLst>
                                    </p:anim>
                                    <p:anim calcmode="lin" valueType="num">
                                      <p:cBhvr additive="base">
                                        <p:cTn id="16" dur="1000" fill="hold"/>
                                        <p:tgtEl>
                                          <p:spTgt spid="90"/>
                                        </p:tgtEl>
                                        <p:attrNameLst>
                                          <p:attrName>ppt_y</p:attrName>
                                        </p:attrNameLst>
                                      </p:cBhvr>
                                      <p:tavLst>
                                        <p:tav tm="0">
                                          <p:val>
                                            <p:strVal val="1+#ppt_h/2"/>
                                          </p:val>
                                        </p:tav>
                                        <p:tav tm="100000">
                                          <p:val>
                                            <p:strVal val="#ppt_y"/>
                                          </p:val>
                                        </p:tav>
                                      </p:tavLst>
                                    </p:anim>
                                  </p:childTnLst>
                                </p:cTn>
                              </p:par>
                              <p:par>
                                <p:cTn id="17" presetID="2" presetClass="entr" presetSubtype="2" decel="100000" fill="hold" grpId="0" nodeType="withEffect">
                                  <p:stCondLst>
                                    <p:cond delay="75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1000" fill="hold"/>
                                        <p:tgtEl>
                                          <p:spTgt spid="93"/>
                                        </p:tgtEl>
                                        <p:attrNameLst>
                                          <p:attrName>ppt_x</p:attrName>
                                        </p:attrNameLst>
                                      </p:cBhvr>
                                      <p:tavLst>
                                        <p:tav tm="0">
                                          <p:val>
                                            <p:strVal val="1+#ppt_w/2"/>
                                          </p:val>
                                        </p:tav>
                                        <p:tav tm="100000">
                                          <p:val>
                                            <p:strVal val="#ppt_x"/>
                                          </p:val>
                                        </p:tav>
                                      </p:tavLst>
                                    </p:anim>
                                    <p:anim calcmode="lin" valueType="num">
                                      <p:cBhvr additive="base">
                                        <p:cTn id="20" dur="1000" fill="hold"/>
                                        <p:tgtEl>
                                          <p:spTgt spid="93"/>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75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1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1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210146-8280-D79A-E64A-FCEB3F4EBAF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9F835196-D1B8-473C-DE1D-7B7269672E66}"/>
              </a:ext>
            </a:extLst>
          </p:cNvPr>
          <p:cNvGrpSpPr/>
          <p:nvPr/>
        </p:nvGrpSpPr>
        <p:grpSpPr>
          <a:xfrm>
            <a:off x="3284452" y="629921"/>
            <a:ext cx="5623097" cy="5598159"/>
            <a:chOff x="3284452" y="629921"/>
            <a:chExt cx="5623097" cy="5598159"/>
          </a:xfrm>
        </p:grpSpPr>
        <p:sp>
          <p:nvSpPr>
            <p:cNvPr id="90" name="Freeform: Shape 89">
              <a:extLst>
                <a:ext uri="{FF2B5EF4-FFF2-40B4-BE49-F238E27FC236}">
                  <a16:creationId xmlns:a16="http://schemas.microsoft.com/office/drawing/2014/main" id="{D61A9A5B-351E-E8CC-AD3D-E23DB68C4A55}"/>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BACD50C3-6301-415D-68F9-A480A1F0708F}"/>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289D266C-0D91-1A91-3D09-150F466DAD8D}"/>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CEBE4B76-6041-07C1-9F61-244BEC7BC24B}"/>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Graphic 2" descr="Camera with solid fill">
            <a:extLst>
              <a:ext uri="{FF2B5EF4-FFF2-40B4-BE49-F238E27FC236}">
                <a16:creationId xmlns:a16="http://schemas.microsoft.com/office/drawing/2014/main" id="{0647B9C3-0118-9243-CCBB-926072F3E0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1B48C373-24C2-68E1-7F09-B8621AC773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22A4FF9F-C263-F5A7-1541-DAA754F16C7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EE2A6D40-C3F2-6B7F-3D85-CB6AF963854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61E56F0D-2A50-B75C-D441-22624DC8F0A5}"/>
              </a:ext>
            </a:extLst>
          </p:cNvPr>
          <p:cNvSpPr txBox="1"/>
          <p:nvPr/>
        </p:nvSpPr>
        <p:spPr>
          <a:xfrm>
            <a:off x="9123662"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4CBC6798-41FE-5676-291D-41F67154707D}"/>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BFBE50B3-3BD0-DDF1-8C35-55C53D127685}"/>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39DB1D41-939F-DE3E-4C14-9DFDEE244A5F}"/>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186723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91F22-3AAD-783D-77D4-A6A2144E511F}"/>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F874F3A5-95E1-59E2-CEC3-0C052EA1EFBC}"/>
              </a:ext>
            </a:extLst>
          </p:cNvPr>
          <p:cNvSpPr/>
          <p:nvPr/>
        </p:nvSpPr>
        <p:spPr>
          <a:xfrm>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C58B23AC-F6B1-4CCD-C4F8-9C4E3D64E64B}"/>
              </a:ext>
            </a:extLst>
          </p:cNvPr>
          <p:cNvSpPr/>
          <p:nvPr/>
        </p:nvSpPr>
        <p:spPr>
          <a:xfrm rot="10800000">
            <a:off x="4861561" y="219456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chemeClr val="accent3">
                  <a:lumMod val="60000"/>
                  <a:lumOff val="40000"/>
                </a:schemeClr>
              </a:gs>
              <a:gs pos="100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AE6779DF-61C7-A5A6-C770-09D2257F3554}"/>
              </a:ext>
            </a:extLst>
          </p:cNvPr>
          <p:cNvSpPr/>
          <p:nvPr/>
        </p:nvSpPr>
        <p:spPr>
          <a:xfrm rot="54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03A66673-392B-8427-8DC5-C66487938906}"/>
              </a:ext>
            </a:extLst>
          </p:cNvPr>
          <p:cNvSpPr/>
          <p:nvPr/>
        </p:nvSpPr>
        <p:spPr>
          <a:xfrm rot="162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gradFill flip="none" rotWithShape="1">
            <a:gsLst>
              <a:gs pos="2000">
                <a:srgbClr val="5805FF"/>
              </a:gs>
              <a:gs pos="92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40DBDEA0-2E63-2B96-B7B9-D9F68F6881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C5C2AE1F-55A9-DC42-159C-9CBD9218F8A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8E9194A9-DF3F-4345-B3D5-31F3C12766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00EE1AD0-747C-87A7-E111-08CDDF3291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D571CB20-3D2E-5607-96CA-A2FC4A212379}"/>
              </a:ext>
            </a:extLst>
          </p:cNvPr>
          <p:cNvSpPr txBox="1"/>
          <p:nvPr/>
        </p:nvSpPr>
        <p:spPr>
          <a:xfrm>
            <a:off x="9074308"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121BD72E-E58C-DD79-6509-1E5C0F1EEA7B}"/>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951AC28D-B7A1-421E-8F7B-4BBD2B9B9BB4}"/>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234A8F2A-7DD3-B08E-8F98-72289E7BAA2E}"/>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350314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12878 0 " pathEditMode="relative" rAng="0" ptsTypes="AA">
                                      <p:cBhvr>
                                        <p:cTn id="6" dur="2000" fill="hold"/>
                                        <p:tgtEl>
                                          <p:spTgt spid="92"/>
                                        </p:tgtEl>
                                        <p:attrNameLst>
                                          <p:attrName>ppt_x</p:attrName>
                                          <p:attrName>ppt_y</p:attrName>
                                        </p:attrNameLst>
                                      </p:cBhvr>
                                      <p:rCtr x="-6445" y="0"/>
                                    </p:animMotion>
                                  </p:childTnLst>
                                </p:cTn>
                              </p:par>
                              <p:par>
                                <p:cTn id="7" presetID="64" presetClass="path" presetSubtype="0" accel="50000" decel="50000" fill="hold" grpId="0" nodeType="withEffect">
                                  <p:stCondLst>
                                    <p:cond delay="0"/>
                                  </p:stCondLst>
                                  <p:childTnLst>
                                    <p:animMotion origin="layout" path="M 0 0 L 0 -0.2294 " pathEditMode="relative" rAng="0" ptsTypes="AA">
                                      <p:cBhvr>
                                        <p:cTn id="8" dur="2000" fill="hold"/>
                                        <p:tgtEl>
                                          <p:spTgt spid="91"/>
                                        </p:tgtEl>
                                        <p:attrNameLst>
                                          <p:attrName>ppt_x</p:attrName>
                                          <p:attrName>ppt_y</p:attrName>
                                        </p:attrNameLst>
                                      </p:cBhvr>
                                      <p:rCtr x="0" y="-11481"/>
                                    </p:animMotion>
                                  </p:childTnLst>
                                </p:cTn>
                              </p:par>
                              <p:par>
                                <p:cTn id="9" presetID="63" presetClass="path" presetSubtype="0" accel="50000" decel="50000" fill="hold" grpId="0" nodeType="withEffect">
                                  <p:stCondLst>
                                    <p:cond delay="0"/>
                                  </p:stCondLst>
                                  <p:childTnLst>
                                    <p:animMotion origin="layout" path="M 0 0 L 0.12956 0 " pathEditMode="relative" rAng="0" ptsTypes="AA">
                                      <p:cBhvr>
                                        <p:cTn id="10" dur="2000" fill="hold"/>
                                        <p:tgtEl>
                                          <p:spTgt spid="93"/>
                                        </p:tgtEl>
                                        <p:attrNameLst>
                                          <p:attrName>ppt_x</p:attrName>
                                          <p:attrName>ppt_y</p:attrName>
                                        </p:attrNameLst>
                                      </p:cBhvr>
                                      <p:rCtr x="6471" y="0"/>
                                    </p:animMotion>
                                  </p:childTnLst>
                                </p:cTn>
                              </p:par>
                              <p:par>
                                <p:cTn id="11" presetID="42" presetClass="path" presetSubtype="0" accel="50000" decel="50000" fill="hold" grpId="0" nodeType="withEffect">
                                  <p:stCondLst>
                                    <p:cond delay="0"/>
                                  </p:stCondLst>
                                  <p:childTnLst>
                                    <p:animMotion origin="layout" path="M 0 0 L 0 0.22824 " pathEditMode="relative" rAng="0" ptsTypes="AA">
                                      <p:cBhvr>
                                        <p:cTn id="12" dur="2000" fill="hold"/>
                                        <p:tgtEl>
                                          <p:spTgt spid="90"/>
                                        </p:tgtEl>
                                        <p:attrNameLst>
                                          <p:attrName>ppt_x</p:attrName>
                                          <p:attrName>ppt_y</p:attrName>
                                        </p:attrNameLst>
                                      </p:cBhvr>
                                      <p:rCtr x="0" y="11412"/>
                                    </p:animMotion>
                                  </p:childTnLst>
                                </p:cTn>
                              </p:par>
                              <p:par>
                                <p:cTn id="13" presetID="10" presetClass="entr" presetSubtype="0" fill="hold"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0" presetClass="entr" presetSubtype="0" fill="hold" nodeType="withEffect">
                                  <p:stCondLst>
                                    <p:cond delay="1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par>
                                <p:cTn id="19" presetID="10"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par>
                                <p:cTn id="22" presetID="10" presetClass="entr" presetSubtype="0" fill="hold" nodeType="withEffect">
                                  <p:stCondLst>
                                    <p:cond delay="12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childTnLst>
                                </p:cTn>
                              </p:par>
                              <p:par>
                                <p:cTn id="25" presetID="10" presetClass="entr" presetSubtype="0"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par>
                                <p:cTn id="31" presetID="10" presetClass="entr" presetSubtype="0" fill="hold" grpId="0" nodeType="withEffect">
                                  <p:stCondLst>
                                    <p:cond delay="125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childTnLst>
                                </p:cTn>
                              </p:par>
                              <p:par>
                                <p:cTn id="34" presetID="10" presetClass="entr" presetSubtype="0" fill="hold" grpId="0" nodeType="withEffect">
                                  <p:stCondLst>
                                    <p:cond delay="1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B68C6-2FD2-7DA2-A743-668A15DACCC3}"/>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7ED553F5-757D-FEA3-E1DE-E6F745C283A3}"/>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3D4B5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A98D2204-7484-E8C0-9F7D-B5F729923733}"/>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9E9E9E"/>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D2D30AEB-5EBA-1EC6-4559-46249DD8E7F0}"/>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557F8D"/>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4243ADF3-C6E3-4250-329D-3E6C42B675D0}"/>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00ADB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2BDCA"/>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92649D58-498B-317A-3044-3377B52EFD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8BFBA9E9-6062-8CB7-BC19-558906C6D5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F73F9CA2-15B0-630D-61EF-D2AFA2FB32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34D32097-7CDC-02AE-3B3E-FD577235A35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F020C2BB-5896-2001-CF43-F4BF21B1038C}"/>
              </a:ext>
            </a:extLst>
          </p:cNvPr>
          <p:cNvSpPr txBox="1"/>
          <p:nvPr/>
        </p:nvSpPr>
        <p:spPr>
          <a:xfrm>
            <a:off x="9123662" y="2865863"/>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00ADB4"/>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A3E286D9-E19C-6F9E-C5F9-834471328F3E}"/>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3D4B54"/>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72BB5450-FB9D-E47D-5615-C37A79DED244}"/>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3D4B54"/>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D197E3F4-E8A8-ED7C-CDBE-A440ED8F5C67}"/>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black">
                    <a:lumMod val="50000"/>
                    <a:lumOff val="50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289435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fill="hold"/>
                                        <p:tgtEl>
                                          <p:spTgt spid="91"/>
                                        </p:tgtEl>
                                        <p:attrNameLst>
                                          <p:attrName>ppt_x</p:attrName>
                                        </p:attrNameLst>
                                      </p:cBhvr>
                                      <p:tavLst>
                                        <p:tav tm="0">
                                          <p:val>
                                            <p:strVal val="#ppt_x"/>
                                          </p:val>
                                        </p:tav>
                                        <p:tav tm="100000">
                                          <p:val>
                                            <p:strVal val="#ppt_x"/>
                                          </p:val>
                                        </p:tav>
                                      </p:tavLst>
                                    </p:anim>
                                    <p:anim calcmode="lin" valueType="num">
                                      <p:cBhvr additive="base">
                                        <p:cTn id="8" dur="1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000" fill="hold"/>
                                        <p:tgtEl>
                                          <p:spTgt spid="92"/>
                                        </p:tgtEl>
                                        <p:attrNameLst>
                                          <p:attrName>ppt_x</p:attrName>
                                        </p:attrNameLst>
                                      </p:cBhvr>
                                      <p:tavLst>
                                        <p:tav tm="0">
                                          <p:val>
                                            <p:strVal val="0-#ppt_w/2"/>
                                          </p:val>
                                        </p:tav>
                                        <p:tav tm="100000">
                                          <p:val>
                                            <p:strVal val="#ppt_x"/>
                                          </p:val>
                                        </p:tav>
                                      </p:tavLst>
                                    </p:anim>
                                    <p:anim calcmode="lin" valueType="num">
                                      <p:cBhvr additive="base">
                                        <p:cTn id="12" dur="10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1000" fill="hold"/>
                                        <p:tgtEl>
                                          <p:spTgt spid="90"/>
                                        </p:tgtEl>
                                        <p:attrNameLst>
                                          <p:attrName>ppt_x</p:attrName>
                                        </p:attrNameLst>
                                      </p:cBhvr>
                                      <p:tavLst>
                                        <p:tav tm="0">
                                          <p:val>
                                            <p:strVal val="#ppt_x"/>
                                          </p:val>
                                        </p:tav>
                                        <p:tav tm="100000">
                                          <p:val>
                                            <p:strVal val="#ppt_x"/>
                                          </p:val>
                                        </p:tav>
                                      </p:tavLst>
                                    </p:anim>
                                    <p:anim calcmode="lin" valueType="num">
                                      <p:cBhvr additive="base">
                                        <p:cTn id="16" dur="1000" fill="hold"/>
                                        <p:tgtEl>
                                          <p:spTgt spid="90"/>
                                        </p:tgtEl>
                                        <p:attrNameLst>
                                          <p:attrName>ppt_y</p:attrName>
                                        </p:attrNameLst>
                                      </p:cBhvr>
                                      <p:tavLst>
                                        <p:tav tm="0">
                                          <p:val>
                                            <p:strVal val="1+#ppt_h/2"/>
                                          </p:val>
                                        </p:tav>
                                        <p:tav tm="100000">
                                          <p:val>
                                            <p:strVal val="#ppt_y"/>
                                          </p:val>
                                        </p:tav>
                                      </p:tavLst>
                                    </p:anim>
                                  </p:childTnLst>
                                </p:cTn>
                              </p:par>
                              <p:par>
                                <p:cTn id="17" presetID="2" presetClass="entr" presetSubtype="2" decel="100000" fill="hold" grpId="0" nodeType="withEffect">
                                  <p:stCondLst>
                                    <p:cond delay="75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1000" fill="hold"/>
                                        <p:tgtEl>
                                          <p:spTgt spid="93"/>
                                        </p:tgtEl>
                                        <p:attrNameLst>
                                          <p:attrName>ppt_x</p:attrName>
                                        </p:attrNameLst>
                                      </p:cBhvr>
                                      <p:tavLst>
                                        <p:tav tm="0">
                                          <p:val>
                                            <p:strVal val="1+#ppt_w/2"/>
                                          </p:val>
                                        </p:tav>
                                        <p:tav tm="100000">
                                          <p:val>
                                            <p:strVal val="#ppt_x"/>
                                          </p:val>
                                        </p:tav>
                                      </p:tavLst>
                                    </p:anim>
                                    <p:anim calcmode="lin" valueType="num">
                                      <p:cBhvr additive="base">
                                        <p:cTn id="20" dur="1000" fill="hold"/>
                                        <p:tgtEl>
                                          <p:spTgt spid="93"/>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75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1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1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20FEB-364E-E452-9F03-C2E4D8ECFDFE}"/>
            </a:ext>
          </a:extLst>
        </p:cNvPr>
        <p:cNvGrpSpPr/>
        <p:nvPr/>
      </p:nvGrpSpPr>
      <p:grpSpPr>
        <a:xfrm>
          <a:off x="0" y="0"/>
          <a:ext cx="0" cy="0"/>
          <a:chOff x="0" y="0"/>
          <a:chExt cx="0" cy="0"/>
        </a:xfrm>
      </p:grpSpPr>
      <p:pic>
        <p:nvPicPr>
          <p:cNvPr id="10" name="Picture 9" descr="A circular diagram with colorful paper cutouts&#10;&#10;AI-generated content may be incorrect.">
            <a:extLst>
              <a:ext uri="{FF2B5EF4-FFF2-40B4-BE49-F238E27FC236}">
                <a16:creationId xmlns:a16="http://schemas.microsoft.com/office/drawing/2014/main" id="{71C084FF-6F96-D99C-195A-3FDAF4A9E9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73920" y="-180529"/>
            <a:ext cx="6877050" cy="6877050"/>
          </a:xfrm>
          <a:prstGeom prst="rect">
            <a:avLst/>
          </a:prstGeom>
          <a:ln>
            <a:noFill/>
          </a:ln>
        </p:spPr>
      </p:pic>
      <p:grpSp>
        <p:nvGrpSpPr>
          <p:cNvPr id="28" name="Group 27">
            <a:extLst>
              <a:ext uri="{FF2B5EF4-FFF2-40B4-BE49-F238E27FC236}">
                <a16:creationId xmlns:a16="http://schemas.microsoft.com/office/drawing/2014/main" id="{16235299-A065-955A-F4C7-945EED10DF2E}"/>
              </a:ext>
            </a:extLst>
          </p:cNvPr>
          <p:cNvGrpSpPr/>
          <p:nvPr/>
        </p:nvGrpSpPr>
        <p:grpSpPr>
          <a:xfrm>
            <a:off x="8299539" y="8195488"/>
            <a:ext cx="2957842" cy="2957842"/>
            <a:chOff x="6184085" y="4535429"/>
            <a:chExt cx="2957842" cy="2957842"/>
          </a:xfrm>
        </p:grpSpPr>
        <p:sp>
          <p:nvSpPr>
            <p:cNvPr id="29" name="Rectangle 28">
              <a:extLst>
                <a:ext uri="{FF2B5EF4-FFF2-40B4-BE49-F238E27FC236}">
                  <a16:creationId xmlns:a16="http://schemas.microsoft.com/office/drawing/2014/main" id="{486D64E8-E0FB-0EAB-229A-67D2C8A9B948}"/>
                </a:ext>
              </a:extLst>
            </p:cNvPr>
            <p:cNvSpPr/>
            <p:nvPr/>
          </p:nvSpPr>
          <p:spPr>
            <a:xfrm rot="6300000">
              <a:off x="6184085" y="4535429"/>
              <a:ext cx="2957842" cy="2957842"/>
            </a:xfrm>
            <a:prstGeom prst="rect">
              <a:avLst/>
            </a:prstGeom>
            <a:gradFill>
              <a:gsLst>
                <a:gs pos="58000">
                  <a:srgbClr val="8D7D62"/>
                </a:gs>
                <a:gs pos="100000">
                  <a:srgbClr val="71604C"/>
                </a:gs>
              </a:gsLst>
              <a:lin ang="78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Alterations &amp; Tailoring outline">
              <a:extLst>
                <a:ext uri="{FF2B5EF4-FFF2-40B4-BE49-F238E27FC236}">
                  <a16:creationId xmlns:a16="http://schemas.microsoft.com/office/drawing/2014/main" id="{FB871EAF-005C-F5F3-5321-1D192D5E589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048656" y="4565867"/>
              <a:ext cx="548640" cy="548640"/>
            </a:xfrm>
            <a:prstGeom prst="rect">
              <a:avLst/>
            </a:prstGeom>
            <a:effectLst/>
          </p:spPr>
        </p:pic>
        <p:sp>
          <p:nvSpPr>
            <p:cNvPr id="31" name="TextBox 30">
              <a:extLst>
                <a:ext uri="{FF2B5EF4-FFF2-40B4-BE49-F238E27FC236}">
                  <a16:creationId xmlns:a16="http://schemas.microsoft.com/office/drawing/2014/main" id="{98E2A18C-E92D-315F-FB3A-393F7EE27B1F}"/>
                </a:ext>
              </a:extLst>
            </p:cNvPr>
            <p:cNvSpPr txBox="1"/>
            <p:nvPr/>
          </p:nvSpPr>
          <p:spPr>
            <a:xfrm flipH="1">
              <a:off x="6452629" y="5124986"/>
              <a:ext cx="1676464" cy="8925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Fourth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2" name="Group 31">
            <a:extLst>
              <a:ext uri="{FF2B5EF4-FFF2-40B4-BE49-F238E27FC236}">
                <a16:creationId xmlns:a16="http://schemas.microsoft.com/office/drawing/2014/main" id="{3CB47C98-74AB-423E-B0CF-4907E310E7FC}"/>
              </a:ext>
            </a:extLst>
          </p:cNvPr>
          <p:cNvGrpSpPr/>
          <p:nvPr/>
        </p:nvGrpSpPr>
        <p:grpSpPr>
          <a:xfrm>
            <a:off x="1000329" y="8160326"/>
            <a:ext cx="2957842" cy="2957842"/>
            <a:chOff x="3050070" y="4535429"/>
            <a:chExt cx="2957842" cy="2957842"/>
          </a:xfrm>
        </p:grpSpPr>
        <p:sp>
          <p:nvSpPr>
            <p:cNvPr id="33" name="Rectangle 32">
              <a:extLst>
                <a:ext uri="{FF2B5EF4-FFF2-40B4-BE49-F238E27FC236}">
                  <a16:creationId xmlns:a16="http://schemas.microsoft.com/office/drawing/2014/main" id="{499AEB69-80B8-F239-028B-7F08EA3F1F89}"/>
                </a:ext>
              </a:extLst>
            </p:cNvPr>
            <p:cNvSpPr/>
            <p:nvPr/>
          </p:nvSpPr>
          <p:spPr>
            <a:xfrm rot="4500000">
              <a:off x="3050070" y="4535429"/>
              <a:ext cx="2957842" cy="2957842"/>
            </a:xfrm>
            <a:prstGeom prst="rect">
              <a:avLst/>
            </a:prstGeom>
            <a:gradFill>
              <a:gsLst>
                <a:gs pos="58000">
                  <a:srgbClr val="D1459C"/>
                </a:gs>
                <a:gs pos="100000">
                  <a:srgbClr val="9C226D"/>
                </a:gs>
              </a:gsLst>
              <a:lin ang="144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33" descr="Aperture outline">
              <a:extLst>
                <a:ext uri="{FF2B5EF4-FFF2-40B4-BE49-F238E27FC236}">
                  <a16:creationId xmlns:a16="http://schemas.microsoft.com/office/drawing/2014/main" id="{44A3F5DD-44CE-13E4-7702-5C9869588FA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672284" y="4565867"/>
              <a:ext cx="548640" cy="548640"/>
            </a:xfrm>
            <a:prstGeom prst="rect">
              <a:avLst/>
            </a:prstGeom>
            <a:effectLst/>
          </p:spPr>
        </p:pic>
        <p:sp>
          <p:nvSpPr>
            <p:cNvPr id="35" name="TextBox 34">
              <a:extLst>
                <a:ext uri="{FF2B5EF4-FFF2-40B4-BE49-F238E27FC236}">
                  <a16:creationId xmlns:a16="http://schemas.microsoft.com/office/drawing/2014/main" id="{655560C7-FFD1-0337-E022-2635C498F5C9}"/>
                </a:ext>
              </a:extLst>
            </p:cNvPr>
            <p:cNvSpPr txBox="1"/>
            <p:nvPr/>
          </p:nvSpPr>
          <p:spPr>
            <a:xfrm flipH="1">
              <a:off x="4076257" y="5124986"/>
              <a:ext cx="1676464" cy="8925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Fifth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6" name="Group 35">
            <a:extLst>
              <a:ext uri="{FF2B5EF4-FFF2-40B4-BE49-F238E27FC236}">
                <a16:creationId xmlns:a16="http://schemas.microsoft.com/office/drawing/2014/main" id="{5460185E-3BBC-E397-27EF-9BECC73C8E14}"/>
              </a:ext>
            </a:extLst>
          </p:cNvPr>
          <p:cNvGrpSpPr/>
          <p:nvPr/>
        </p:nvGrpSpPr>
        <p:grpSpPr>
          <a:xfrm>
            <a:off x="-2731473" y="1950079"/>
            <a:ext cx="3241236" cy="2957842"/>
            <a:chOff x="1451549" y="1950078"/>
            <a:chExt cx="3241236" cy="2957842"/>
          </a:xfrm>
        </p:grpSpPr>
        <p:sp>
          <p:nvSpPr>
            <p:cNvPr id="37" name="Rectangle 36">
              <a:extLst>
                <a:ext uri="{FF2B5EF4-FFF2-40B4-BE49-F238E27FC236}">
                  <a16:creationId xmlns:a16="http://schemas.microsoft.com/office/drawing/2014/main" id="{1A4F9A00-B541-EC54-BF0D-4895DFE3F6A3}"/>
                </a:ext>
              </a:extLst>
            </p:cNvPr>
            <p:cNvSpPr/>
            <p:nvPr/>
          </p:nvSpPr>
          <p:spPr>
            <a:xfrm rot="2700000">
              <a:off x="1451549" y="1950078"/>
              <a:ext cx="2957842" cy="2957842"/>
            </a:xfrm>
            <a:prstGeom prst="rect">
              <a:avLst/>
            </a:prstGeom>
            <a:gradFill>
              <a:gsLst>
                <a:gs pos="58000">
                  <a:srgbClr val="3692C0"/>
                </a:gs>
                <a:gs pos="100000">
                  <a:srgbClr val="246488"/>
                </a:gs>
              </a:gsLst>
              <a:lin ang="180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Graphic 37" descr="Bitcoin outline">
              <a:extLst>
                <a:ext uri="{FF2B5EF4-FFF2-40B4-BE49-F238E27FC236}">
                  <a16:creationId xmlns:a16="http://schemas.microsoft.com/office/drawing/2014/main" id="{7E91AFDF-0CD5-E42F-239D-F5C25EC929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13230" y="2587926"/>
              <a:ext cx="548640" cy="548640"/>
            </a:xfrm>
            <a:prstGeom prst="rect">
              <a:avLst/>
            </a:prstGeom>
            <a:effectLst/>
          </p:spPr>
        </p:pic>
        <p:sp>
          <p:nvSpPr>
            <p:cNvPr id="39" name="TextBox 38">
              <a:extLst>
                <a:ext uri="{FF2B5EF4-FFF2-40B4-BE49-F238E27FC236}">
                  <a16:creationId xmlns:a16="http://schemas.microsoft.com/office/drawing/2014/main" id="{8C044DDD-DC3E-EB6A-E34A-D142F2B58DBC}"/>
                </a:ext>
              </a:extLst>
            </p:cNvPr>
            <p:cNvSpPr txBox="1"/>
            <p:nvPr/>
          </p:nvSpPr>
          <p:spPr>
            <a:xfrm flipH="1">
              <a:off x="2952090" y="3176212"/>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prstClr val="white"/>
                  </a:solidFill>
                  <a:latin typeface="Aptos" panose="02110004020202020204"/>
                </a:rPr>
                <a:t>Sixth</a:t>
              </a: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40" name="Group 39">
            <a:extLst>
              <a:ext uri="{FF2B5EF4-FFF2-40B4-BE49-F238E27FC236}">
                <a16:creationId xmlns:a16="http://schemas.microsoft.com/office/drawing/2014/main" id="{6EE38E38-A7B4-FF25-EC52-9ABB482A4D6E}"/>
              </a:ext>
            </a:extLst>
          </p:cNvPr>
          <p:cNvGrpSpPr/>
          <p:nvPr/>
        </p:nvGrpSpPr>
        <p:grpSpPr>
          <a:xfrm>
            <a:off x="1000329" y="-4295332"/>
            <a:ext cx="2957842" cy="2957842"/>
            <a:chOff x="3050074" y="-635270"/>
            <a:chExt cx="2957842" cy="2957842"/>
          </a:xfrm>
        </p:grpSpPr>
        <p:sp>
          <p:nvSpPr>
            <p:cNvPr id="41" name="Rectangle 40">
              <a:extLst>
                <a:ext uri="{FF2B5EF4-FFF2-40B4-BE49-F238E27FC236}">
                  <a16:creationId xmlns:a16="http://schemas.microsoft.com/office/drawing/2014/main" id="{D7A0A9B9-79C9-73E3-18AE-D3FCA8B75A7D}"/>
                </a:ext>
              </a:extLst>
            </p:cNvPr>
            <p:cNvSpPr/>
            <p:nvPr/>
          </p:nvSpPr>
          <p:spPr>
            <a:xfrm rot="900000">
              <a:off x="3050074" y="-635270"/>
              <a:ext cx="2957842" cy="2957842"/>
            </a:xfrm>
            <a:prstGeom prst="rect">
              <a:avLst/>
            </a:prstGeom>
            <a:gradFill>
              <a:gsLst>
                <a:gs pos="58000">
                  <a:srgbClr val="FEC216"/>
                </a:gs>
                <a:gs pos="100000">
                  <a:srgbClr val="F99F03"/>
                </a:gs>
              </a:gsLst>
              <a:lin ang="12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Graphic 41" descr="Download from cloud outline">
              <a:extLst>
                <a:ext uri="{FF2B5EF4-FFF2-40B4-BE49-F238E27FC236}">
                  <a16:creationId xmlns:a16="http://schemas.microsoft.com/office/drawing/2014/main" id="{E17DD730-7F81-D00E-0396-9306B183F20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92707" y="768931"/>
              <a:ext cx="548640" cy="548640"/>
            </a:xfrm>
            <a:prstGeom prst="rect">
              <a:avLst/>
            </a:prstGeom>
            <a:effectLst/>
          </p:spPr>
        </p:pic>
        <p:sp>
          <p:nvSpPr>
            <p:cNvPr id="43" name="TextBox 42">
              <a:extLst>
                <a:ext uri="{FF2B5EF4-FFF2-40B4-BE49-F238E27FC236}">
                  <a16:creationId xmlns:a16="http://schemas.microsoft.com/office/drawing/2014/main" id="{C7E0DE09-31CD-7362-BC87-3145CF8624BF}"/>
                </a:ext>
              </a:extLst>
            </p:cNvPr>
            <p:cNvSpPr txBox="1"/>
            <p:nvPr/>
          </p:nvSpPr>
          <p:spPr>
            <a:xfrm flipH="1">
              <a:off x="4041989" y="1402564"/>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First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44" name="Group 43">
            <a:extLst>
              <a:ext uri="{FF2B5EF4-FFF2-40B4-BE49-F238E27FC236}">
                <a16:creationId xmlns:a16="http://schemas.microsoft.com/office/drawing/2014/main" id="{0B148E40-11A8-E5FB-FC63-3C35594944A4}"/>
              </a:ext>
            </a:extLst>
          </p:cNvPr>
          <p:cNvGrpSpPr/>
          <p:nvPr/>
        </p:nvGrpSpPr>
        <p:grpSpPr>
          <a:xfrm>
            <a:off x="8233829" y="-4295253"/>
            <a:ext cx="2957842" cy="2957842"/>
            <a:chOff x="6184084" y="-635270"/>
            <a:chExt cx="2957842" cy="2957842"/>
          </a:xfrm>
        </p:grpSpPr>
        <p:sp>
          <p:nvSpPr>
            <p:cNvPr id="45" name="Rectangle 44">
              <a:extLst>
                <a:ext uri="{FF2B5EF4-FFF2-40B4-BE49-F238E27FC236}">
                  <a16:creationId xmlns:a16="http://schemas.microsoft.com/office/drawing/2014/main" id="{6285066A-4AEB-5C27-46FD-72E996C0C3F1}"/>
                </a:ext>
              </a:extLst>
            </p:cNvPr>
            <p:cNvSpPr/>
            <p:nvPr/>
          </p:nvSpPr>
          <p:spPr>
            <a:xfrm rot="20700000">
              <a:off x="6184084" y="-635270"/>
              <a:ext cx="2957842" cy="2957842"/>
            </a:xfrm>
            <a:prstGeom prst="rect">
              <a:avLst/>
            </a:prstGeom>
            <a:gradFill>
              <a:gsLst>
                <a:gs pos="58000">
                  <a:srgbClr val="8EB335"/>
                </a:gs>
                <a:gs pos="100000">
                  <a:srgbClr val="5A961C"/>
                </a:gs>
              </a:gsLst>
              <a:lin ang="78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Graphic 45" descr="Bass clef outline">
              <a:extLst>
                <a:ext uri="{FF2B5EF4-FFF2-40B4-BE49-F238E27FC236}">
                  <a16:creationId xmlns:a16="http://schemas.microsoft.com/office/drawing/2014/main" id="{8810310A-259C-6726-11B3-B77F013E8F8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99270" y="738854"/>
              <a:ext cx="548640" cy="548640"/>
            </a:xfrm>
            <a:prstGeom prst="rect">
              <a:avLst/>
            </a:prstGeom>
            <a:effectLst/>
          </p:spPr>
        </p:pic>
        <p:sp>
          <p:nvSpPr>
            <p:cNvPr id="47" name="TextBox 46">
              <a:extLst>
                <a:ext uri="{FF2B5EF4-FFF2-40B4-BE49-F238E27FC236}">
                  <a16:creationId xmlns:a16="http://schemas.microsoft.com/office/drawing/2014/main" id="{FD8801AD-8191-3C72-A983-897D80022199}"/>
                </a:ext>
              </a:extLst>
            </p:cNvPr>
            <p:cNvSpPr txBox="1"/>
            <p:nvPr/>
          </p:nvSpPr>
          <p:spPr>
            <a:xfrm flipH="1">
              <a:off x="6432813" y="1317571"/>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Second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48" name="Group 47">
            <a:extLst>
              <a:ext uri="{FF2B5EF4-FFF2-40B4-BE49-F238E27FC236}">
                <a16:creationId xmlns:a16="http://schemas.microsoft.com/office/drawing/2014/main" id="{0D987316-3FA7-605E-EC9C-88D4756D110F}"/>
              </a:ext>
            </a:extLst>
          </p:cNvPr>
          <p:cNvGrpSpPr/>
          <p:nvPr/>
        </p:nvGrpSpPr>
        <p:grpSpPr>
          <a:xfrm>
            <a:off x="11687502" y="1950079"/>
            <a:ext cx="3206572" cy="2957842"/>
            <a:chOff x="7533877" y="1950078"/>
            <a:chExt cx="3206572" cy="2957842"/>
          </a:xfrm>
        </p:grpSpPr>
        <p:sp>
          <p:nvSpPr>
            <p:cNvPr id="49" name="Rectangle 48">
              <a:extLst>
                <a:ext uri="{FF2B5EF4-FFF2-40B4-BE49-F238E27FC236}">
                  <a16:creationId xmlns:a16="http://schemas.microsoft.com/office/drawing/2014/main" id="{45608A93-1EC2-3AAB-4FC6-9B2792265BC0}"/>
                </a:ext>
              </a:extLst>
            </p:cNvPr>
            <p:cNvSpPr/>
            <p:nvPr/>
          </p:nvSpPr>
          <p:spPr>
            <a:xfrm rot="2700000">
              <a:off x="7782607" y="1950078"/>
              <a:ext cx="2957842" cy="2957842"/>
            </a:xfrm>
            <a:prstGeom prst="rect">
              <a:avLst/>
            </a:prstGeom>
            <a:gradFill>
              <a:gsLst>
                <a:gs pos="58000">
                  <a:srgbClr val="F97A43"/>
                </a:gs>
                <a:gs pos="100000">
                  <a:srgbClr val="E2281B"/>
                </a:gs>
              </a:gsLst>
              <a:lin ang="78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0" name="Graphic 49" descr="Alarm clock outline">
              <a:extLst>
                <a:ext uri="{FF2B5EF4-FFF2-40B4-BE49-F238E27FC236}">
                  <a16:creationId xmlns:a16="http://schemas.microsoft.com/office/drawing/2014/main" id="{512B3FE8-D33C-1BBD-DE3C-C5FE891115D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129904" y="2525092"/>
              <a:ext cx="548640" cy="548640"/>
            </a:xfrm>
            <a:prstGeom prst="rect">
              <a:avLst/>
            </a:prstGeom>
            <a:effectLst/>
          </p:spPr>
        </p:pic>
        <p:sp>
          <p:nvSpPr>
            <p:cNvPr id="51" name="TextBox 50">
              <a:extLst>
                <a:ext uri="{FF2B5EF4-FFF2-40B4-BE49-F238E27FC236}">
                  <a16:creationId xmlns:a16="http://schemas.microsoft.com/office/drawing/2014/main" id="{DC57B03C-EACE-F94B-00D1-9028FACBE45D}"/>
                </a:ext>
              </a:extLst>
            </p:cNvPr>
            <p:cNvSpPr txBox="1"/>
            <p:nvPr/>
          </p:nvSpPr>
          <p:spPr>
            <a:xfrm flipH="1">
              <a:off x="7533877" y="3084211"/>
              <a:ext cx="1676464" cy="8925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Third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6" name="Freeform: Shape 5">
            <a:extLst>
              <a:ext uri="{FF2B5EF4-FFF2-40B4-BE49-F238E27FC236}">
                <a16:creationId xmlns:a16="http://schemas.microsoft.com/office/drawing/2014/main" id="{2A7239D9-43DA-56D3-99B0-184DA570E538}"/>
              </a:ext>
            </a:extLst>
          </p:cNvPr>
          <p:cNvSpPr/>
          <p:nvPr/>
        </p:nvSpPr>
        <p:spPr>
          <a:xfrm>
            <a:off x="0" y="0"/>
            <a:ext cx="12192000" cy="6858000"/>
          </a:xfrm>
          <a:custGeom>
            <a:avLst/>
            <a:gdLst>
              <a:gd name="connsiteX0" fmla="*/ 6096000 w 12192000"/>
              <a:gd name="connsiteY0" fmla="*/ 314325 h 6858000"/>
              <a:gd name="connsiteX1" fmla="*/ 2981325 w 12192000"/>
              <a:gd name="connsiteY1" fmla="*/ 3429000 h 6858000"/>
              <a:gd name="connsiteX2" fmla="*/ 6096000 w 12192000"/>
              <a:gd name="connsiteY2" fmla="*/ 6543675 h 6858000"/>
              <a:gd name="connsiteX3" fmla="*/ 9210675 w 12192000"/>
              <a:gd name="connsiteY3" fmla="*/ 3429000 h 6858000"/>
              <a:gd name="connsiteX4" fmla="*/ 6096000 w 12192000"/>
              <a:gd name="connsiteY4" fmla="*/ 314325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6096000" y="314325"/>
                </a:moveTo>
                <a:cubicBezTo>
                  <a:pt x="4375812" y="314325"/>
                  <a:pt x="2981325" y="1708812"/>
                  <a:pt x="2981325" y="3429000"/>
                </a:cubicBezTo>
                <a:cubicBezTo>
                  <a:pt x="2981325" y="5149188"/>
                  <a:pt x="4375812" y="6543675"/>
                  <a:pt x="6096000" y="6543675"/>
                </a:cubicBezTo>
                <a:cubicBezTo>
                  <a:pt x="7816188" y="6543675"/>
                  <a:pt x="9210675" y="5149188"/>
                  <a:pt x="9210675" y="3429000"/>
                </a:cubicBezTo>
                <a:cubicBezTo>
                  <a:pt x="9210675" y="1708812"/>
                  <a:pt x="7816188" y="314325"/>
                  <a:pt x="6096000" y="314325"/>
                </a:cubicBezTo>
                <a:close/>
                <a:moveTo>
                  <a:pt x="0" y="0"/>
                </a:moveTo>
                <a:lnTo>
                  <a:pt x="12192000" y="0"/>
                </a:lnTo>
                <a:lnTo>
                  <a:pt x="12192000" y="6858000"/>
                </a:lnTo>
                <a:lnTo>
                  <a:pt x="0" y="6858000"/>
                </a:lnTo>
                <a:close/>
              </a:path>
            </a:pathLst>
          </a:custGeom>
          <a:solidFill>
            <a:schemeClr val="bg1"/>
          </a:solidFill>
          <a:ln>
            <a:noFill/>
          </a:ln>
          <a:effectLst>
            <a:outerShdw blurRad="1168400" sx="102000" sy="102000" algn="ctr" rotWithShape="0">
              <a:prstClr val="black">
                <a:alpha val="7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2" name="Group 51">
            <a:extLst>
              <a:ext uri="{FF2B5EF4-FFF2-40B4-BE49-F238E27FC236}">
                <a16:creationId xmlns:a16="http://schemas.microsoft.com/office/drawing/2014/main" id="{6408A0E4-E4AA-522B-A3DA-08E264AF66BD}"/>
              </a:ext>
            </a:extLst>
          </p:cNvPr>
          <p:cNvGrpSpPr/>
          <p:nvPr/>
        </p:nvGrpSpPr>
        <p:grpSpPr>
          <a:xfrm>
            <a:off x="4913042" y="2591769"/>
            <a:ext cx="2336516" cy="1323440"/>
            <a:chOff x="4874668" y="2534476"/>
            <a:chExt cx="2336516" cy="1323440"/>
          </a:xfrm>
        </p:grpSpPr>
        <p:sp>
          <p:nvSpPr>
            <p:cNvPr id="59" name="R">
              <a:extLst>
                <a:ext uri="{FF2B5EF4-FFF2-40B4-BE49-F238E27FC236}">
                  <a16:creationId xmlns:a16="http://schemas.microsoft.com/office/drawing/2014/main" id="{D94E3626-DCD9-4DC8-59A1-D2B37D6BE7C3}"/>
                </a:ext>
              </a:extLst>
            </p:cNvPr>
            <p:cNvSpPr txBox="1"/>
            <p:nvPr/>
          </p:nvSpPr>
          <p:spPr>
            <a:xfrm>
              <a:off x="4874668" y="3211585"/>
              <a:ext cx="2336516" cy="646331"/>
            </a:xfrm>
            <a:prstGeom prst="rect">
              <a:avLst/>
            </a:prstGeom>
            <a:noFill/>
          </p:spPr>
          <p:txBody>
            <a:bodyPr wrap="square" rtlCol="0">
              <a:spAutoFit/>
            </a:bodyPr>
            <a:lstStyle/>
            <a:p>
              <a:pPr algn="ctr"/>
              <a:r>
                <a:rPr lang="en-US" sz="3600" dirty="0">
                  <a:solidFill>
                    <a:schemeClr val="tx1">
                      <a:lumMod val="75000"/>
                      <a:lumOff val="25000"/>
                    </a:schemeClr>
                  </a:solidFill>
                  <a:latin typeface="League Spartan Black" pitchFamily="2" charset="0"/>
                </a:rPr>
                <a:t>REASON</a:t>
              </a:r>
            </a:p>
          </p:txBody>
        </p:sp>
        <p:sp>
          <p:nvSpPr>
            <p:cNvPr id="60" name="TextBox 59">
              <a:extLst>
                <a:ext uri="{FF2B5EF4-FFF2-40B4-BE49-F238E27FC236}">
                  <a16:creationId xmlns:a16="http://schemas.microsoft.com/office/drawing/2014/main" id="{EAA8B8B7-8F37-76DB-BC6F-6E7AC27DA6BF}"/>
                </a:ext>
              </a:extLst>
            </p:cNvPr>
            <p:cNvSpPr txBox="1"/>
            <p:nvPr/>
          </p:nvSpPr>
          <p:spPr>
            <a:xfrm>
              <a:off x="5004563" y="2534476"/>
              <a:ext cx="2076726" cy="830997"/>
            </a:xfrm>
            <a:prstGeom prst="rect">
              <a:avLst/>
            </a:prstGeom>
            <a:noFill/>
          </p:spPr>
          <p:txBody>
            <a:bodyPr wrap="square" rtlCol="0">
              <a:spAutoFit/>
            </a:bodyPr>
            <a:lstStyle/>
            <a:p>
              <a:pPr algn="ctr"/>
              <a:r>
                <a:rPr lang="en-US" sz="4800" dirty="0">
                  <a:solidFill>
                    <a:schemeClr val="tx1">
                      <a:lumMod val="75000"/>
                      <a:lumOff val="25000"/>
                    </a:schemeClr>
                  </a:solidFill>
                  <a:latin typeface="Russo One" panose="02000503050000020004" pitchFamily="2" charset="0"/>
                </a:rPr>
                <a:t>6</a:t>
              </a:r>
              <a:endParaRPr lang="en-US" sz="3600" dirty="0">
                <a:solidFill>
                  <a:schemeClr val="tx1">
                    <a:lumMod val="75000"/>
                    <a:lumOff val="25000"/>
                  </a:schemeClr>
                </a:solidFill>
                <a:latin typeface="Russo One" panose="02000503050000020004" pitchFamily="2" charset="0"/>
              </a:endParaRPr>
            </a:p>
          </p:txBody>
        </p:sp>
      </p:grpSp>
    </p:spTree>
    <p:extLst>
      <p:ext uri="{BB962C8B-B14F-4D97-AF65-F5344CB8AC3E}">
        <p14:creationId xmlns:p14="http://schemas.microsoft.com/office/powerpoint/2010/main" val="2576061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fill="hold" nodeType="withEffect" p14:presetBounceEnd="65000">
                                      <p:stCondLst>
                                        <p:cond delay="0"/>
                                      </p:stCondLst>
                                      <p:childTnLst>
                                        <p:animMotion origin="layout" path="M -4.16667E-6 0 L -0.34309 0 " pathEditMode="relative" rAng="0" ptsTypes="AA" p14:bounceEnd="65000">
                                          <p:cBhvr>
                                            <p:cTn id="6" dur="3000" fill="hold"/>
                                            <p:tgtEl>
                                              <p:spTgt spid="48"/>
                                            </p:tgtEl>
                                            <p:attrNameLst>
                                              <p:attrName>ppt_x</p:attrName>
                                              <p:attrName>ppt_y</p:attrName>
                                            </p:attrNameLst>
                                          </p:cBhvr>
                                          <p:rCtr x="-17161" y="0"/>
                                        </p:animMotion>
                                      </p:childTnLst>
                                    </p:cTn>
                                  </p:par>
                                  <p:par>
                                    <p:cTn id="7" presetID="42" presetClass="path" presetSubtype="0" accel="50000" fill="hold" nodeType="withEffect" p14:presetBounceEnd="65000">
                                      <p:stCondLst>
                                        <p:cond delay="0"/>
                                      </p:stCondLst>
                                      <p:childTnLst>
                                        <p:animMotion origin="layout" path="M -4.58333E-6 -1.85185E-6 L -0.17044 0.5331 " pathEditMode="relative" rAng="0" ptsTypes="AA" p14:bounceEnd="65000">
                                          <p:cBhvr>
                                            <p:cTn id="8" dur="3000" fill="hold"/>
                                            <p:tgtEl>
                                              <p:spTgt spid="44"/>
                                            </p:tgtEl>
                                            <p:attrNameLst>
                                              <p:attrName>ppt_x</p:attrName>
                                              <p:attrName>ppt_y</p:attrName>
                                            </p:attrNameLst>
                                          </p:cBhvr>
                                          <p:rCtr x="-8529" y="26667"/>
                                        </p:animMotion>
                                      </p:childTnLst>
                                    </p:cTn>
                                  </p:par>
                                  <p:par>
                                    <p:cTn id="9" presetID="42" presetClass="path" presetSubtype="0" accel="50000" fill="hold" nodeType="withEffect" p14:presetBounceEnd="65000">
                                      <p:stCondLst>
                                        <p:cond delay="0"/>
                                      </p:stCondLst>
                                      <p:childTnLst>
                                        <p:animMotion origin="layout" path="M 4.79167E-6 -1.85185E-6 L 0.16588 0.5331 " pathEditMode="relative" rAng="0" ptsTypes="AA" p14:bounceEnd="65000">
                                          <p:cBhvr>
                                            <p:cTn id="10" dur="3000" fill="hold"/>
                                            <p:tgtEl>
                                              <p:spTgt spid="40"/>
                                            </p:tgtEl>
                                            <p:attrNameLst>
                                              <p:attrName>ppt_x</p:attrName>
                                              <p:attrName>ppt_y</p:attrName>
                                            </p:attrNameLst>
                                          </p:cBhvr>
                                          <p:rCtr x="8294" y="26667"/>
                                        </p:animMotion>
                                      </p:childTnLst>
                                    </p:cTn>
                                  </p:par>
                                  <p:par>
                                    <p:cTn id="11" presetID="42" presetClass="path" presetSubtype="0" accel="50000" fill="hold" nodeType="withEffect" p14:presetBounceEnd="65000">
                                      <p:stCondLst>
                                        <p:cond delay="0"/>
                                      </p:stCondLst>
                                      <p:childTnLst>
                                        <p:animMotion origin="layout" path="M -4.16667E-6 0 L 0.3431 0 " pathEditMode="relative" rAng="0" ptsTypes="AA" p14:bounceEnd="65000">
                                          <p:cBhvr>
                                            <p:cTn id="12" dur="3000" fill="hold"/>
                                            <p:tgtEl>
                                              <p:spTgt spid="36"/>
                                            </p:tgtEl>
                                            <p:attrNameLst>
                                              <p:attrName>ppt_x</p:attrName>
                                              <p:attrName>ppt_y</p:attrName>
                                            </p:attrNameLst>
                                          </p:cBhvr>
                                          <p:rCtr x="17148" y="0"/>
                                        </p:animMotion>
                                      </p:childTnLst>
                                    </p:cTn>
                                  </p:par>
                                  <p:par>
                                    <p:cTn id="13" presetID="42" presetClass="path" presetSubtype="0" accel="50000" fill="hold" nodeType="withEffect" p14:presetBounceEnd="65000">
                                      <p:stCondLst>
                                        <p:cond delay="0"/>
                                      </p:stCondLst>
                                      <p:childTnLst>
                                        <p:animMotion origin="layout" path="M 4.79167E-6 4.44444E-6 L 0.16848 -0.52825 " pathEditMode="relative" rAng="0" ptsTypes="AA" p14:bounceEnd="65000">
                                          <p:cBhvr>
                                            <p:cTn id="14" dur="3000" fill="hold"/>
                                            <p:tgtEl>
                                              <p:spTgt spid="32"/>
                                            </p:tgtEl>
                                            <p:attrNameLst>
                                              <p:attrName>ppt_x</p:attrName>
                                              <p:attrName>ppt_y</p:attrName>
                                            </p:attrNameLst>
                                          </p:cBhvr>
                                          <p:rCtr x="8424" y="-26412"/>
                                        </p:animMotion>
                                      </p:childTnLst>
                                    </p:cTn>
                                  </p:par>
                                  <p:par>
                                    <p:cTn id="15" presetID="42" presetClass="path" presetSubtype="0" accel="50000" fill="hold" nodeType="withEffect" p14:presetBounceEnd="65000">
                                      <p:stCondLst>
                                        <p:cond delay="0"/>
                                      </p:stCondLst>
                                      <p:childTnLst>
                                        <p:animMotion origin="layout" path="M -3.125E-6 1.85185E-6 L -0.17044 -0.5331 " pathEditMode="relative" rAng="0" ptsTypes="AA" p14:bounceEnd="65000">
                                          <p:cBhvr>
                                            <p:cTn id="16" dur="3000" fill="hold"/>
                                            <p:tgtEl>
                                              <p:spTgt spid="28"/>
                                            </p:tgtEl>
                                            <p:attrNameLst>
                                              <p:attrName>ppt_x</p:attrName>
                                              <p:attrName>ppt_y</p:attrName>
                                            </p:attrNameLst>
                                          </p:cBhvr>
                                          <p:rCtr x="-8529" y="-26667"/>
                                        </p:animMotion>
                                      </p:childTnLst>
                                    </p:cTn>
                                  </p:par>
                                  <p:par>
                                    <p:cTn id="17" presetID="10" presetClass="entr" presetSubtype="0" fill="hold" nodeType="withEffect">
                                      <p:stCondLst>
                                        <p:cond delay="1500"/>
                                      </p:stCondLst>
                                      <p:childTnLst>
                                        <p:set>
                                          <p:cBhvr>
                                            <p:cTn id="18" dur="1" fill="hold">
                                              <p:stCondLst>
                                                <p:cond delay="0"/>
                                              </p:stCondLst>
                                            </p:cTn>
                                            <p:tgtEl>
                                              <p:spTgt spid="52"/>
                                            </p:tgtEl>
                                            <p:attrNameLst>
                                              <p:attrName>style.visibility</p:attrName>
                                            </p:attrNameLst>
                                          </p:cBhvr>
                                          <p:to>
                                            <p:strVal val="visible"/>
                                          </p:to>
                                        </p:set>
                                        <p:animEffect transition="in" filter="fade">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fill="hold" nodeType="withEffect">
                                      <p:stCondLst>
                                        <p:cond delay="0"/>
                                      </p:stCondLst>
                                      <p:childTnLst>
                                        <p:animMotion origin="layout" path="M -4.16667E-6 0 L -0.34309 0 " pathEditMode="relative" rAng="0" ptsTypes="AA">
                                          <p:cBhvr>
                                            <p:cTn id="6" dur="3000" fill="hold"/>
                                            <p:tgtEl>
                                              <p:spTgt spid="48"/>
                                            </p:tgtEl>
                                            <p:attrNameLst>
                                              <p:attrName>ppt_x</p:attrName>
                                              <p:attrName>ppt_y</p:attrName>
                                            </p:attrNameLst>
                                          </p:cBhvr>
                                          <p:rCtr x="-17161" y="0"/>
                                        </p:animMotion>
                                      </p:childTnLst>
                                    </p:cTn>
                                  </p:par>
                                  <p:par>
                                    <p:cTn id="7" presetID="42" presetClass="path" presetSubtype="0" accel="50000" fill="hold" nodeType="withEffect">
                                      <p:stCondLst>
                                        <p:cond delay="0"/>
                                      </p:stCondLst>
                                      <p:childTnLst>
                                        <p:animMotion origin="layout" path="M -4.58333E-6 -1.85185E-6 L -0.17044 0.5331 " pathEditMode="relative" rAng="0" ptsTypes="AA">
                                          <p:cBhvr>
                                            <p:cTn id="8" dur="3000" fill="hold"/>
                                            <p:tgtEl>
                                              <p:spTgt spid="44"/>
                                            </p:tgtEl>
                                            <p:attrNameLst>
                                              <p:attrName>ppt_x</p:attrName>
                                              <p:attrName>ppt_y</p:attrName>
                                            </p:attrNameLst>
                                          </p:cBhvr>
                                          <p:rCtr x="-8529" y="26667"/>
                                        </p:animMotion>
                                      </p:childTnLst>
                                    </p:cTn>
                                  </p:par>
                                  <p:par>
                                    <p:cTn id="9" presetID="42" presetClass="path" presetSubtype="0" accel="50000" fill="hold" nodeType="withEffect">
                                      <p:stCondLst>
                                        <p:cond delay="0"/>
                                      </p:stCondLst>
                                      <p:childTnLst>
                                        <p:animMotion origin="layout" path="M 4.79167E-6 -1.85185E-6 L 0.16588 0.5331 " pathEditMode="relative" rAng="0" ptsTypes="AA">
                                          <p:cBhvr>
                                            <p:cTn id="10" dur="3000" fill="hold"/>
                                            <p:tgtEl>
                                              <p:spTgt spid="40"/>
                                            </p:tgtEl>
                                            <p:attrNameLst>
                                              <p:attrName>ppt_x</p:attrName>
                                              <p:attrName>ppt_y</p:attrName>
                                            </p:attrNameLst>
                                          </p:cBhvr>
                                          <p:rCtr x="8294" y="26667"/>
                                        </p:animMotion>
                                      </p:childTnLst>
                                    </p:cTn>
                                  </p:par>
                                  <p:par>
                                    <p:cTn id="11" presetID="42" presetClass="path" presetSubtype="0" accel="50000" fill="hold" nodeType="withEffect">
                                      <p:stCondLst>
                                        <p:cond delay="0"/>
                                      </p:stCondLst>
                                      <p:childTnLst>
                                        <p:animMotion origin="layout" path="M -4.16667E-6 0 L 0.3431 0 " pathEditMode="relative" rAng="0" ptsTypes="AA">
                                          <p:cBhvr>
                                            <p:cTn id="12" dur="3000" fill="hold"/>
                                            <p:tgtEl>
                                              <p:spTgt spid="36"/>
                                            </p:tgtEl>
                                            <p:attrNameLst>
                                              <p:attrName>ppt_x</p:attrName>
                                              <p:attrName>ppt_y</p:attrName>
                                            </p:attrNameLst>
                                          </p:cBhvr>
                                          <p:rCtr x="17148" y="0"/>
                                        </p:animMotion>
                                      </p:childTnLst>
                                    </p:cTn>
                                  </p:par>
                                  <p:par>
                                    <p:cTn id="13" presetID="42" presetClass="path" presetSubtype="0" accel="50000" fill="hold" nodeType="withEffect">
                                      <p:stCondLst>
                                        <p:cond delay="0"/>
                                      </p:stCondLst>
                                      <p:childTnLst>
                                        <p:animMotion origin="layout" path="M 4.79167E-6 4.44444E-6 L 0.16848 -0.52825 " pathEditMode="relative" rAng="0" ptsTypes="AA">
                                          <p:cBhvr>
                                            <p:cTn id="14" dur="3000" fill="hold"/>
                                            <p:tgtEl>
                                              <p:spTgt spid="32"/>
                                            </p:tgtEl>
                                            <p:attrNameLst>
                                              <p:attrName>ppt_x</p:attrName>
                                              <p:attrName>ppt_y</p:attrName>
                                            </p:attrNameLst>
                                          </p:cBhvr>
                                          <p:rCtr x="8424" y="-26412"/>
                                        </p:animMotion>
                                      </p:childTnLst>
                                    </p:cTn>
                                  </p:par>
                                  <p:par>
                                    <p:cTn id="15" presetID="42" presetClass="path" presetSubtype="0" accel="50000" fill="hold" nodeType="withEffect">
                                      <p:stCondLst>
                                        <p:cond delay="0"/>
                                      </p:stCondLst>
                                      <p:childTnLst>
                                        <p:animMotion origin="layout" path="M -3.125E-6 1.85185E-6 L -0.17044 -0.5331 " pathEditMode="relative" rAng="0" ptsTypes="AA">
                                          <p:cBhvr>
                                            <p:cTn id="16" dur="3000" fill="hold"/>
                                            <p:tgtEl>
                                              <p:spTgt spid="28"/>
                                            </p:tgtEl>
                                            <p:attrNameLst>
                                              <p:attrName>ppt_x</p:attrName>
                                              <p:attrName>ppt_y</p:attrName>
                                            </p:attrNameLst>
                                          </p:cBhvr>
                                          <p:rCtr x="-8529" y="-26667"/>
                                        </p:animMotion>
                                      </p:childTnLst>
                                    </p:cTn>
                                  </p:par>
                                  <p:par>
                                    <p:cTn id="17" presetID="10" presetClass="entr" presetSubtype="0" fill="hold" nodeType="withEffect">
                                      <p:stCondLst>
                                        <p:cond delay="1500"/>
                                      </p:stCondLst>
                                      <p:childTnLst>
                                        <p:set>
                                          <p:cBhvr>
                                            <p:cTn id="18" dur="1" fill="hold">
                                              <p:stCondLst>
                                                <p:cond delay="0"/>
                                              </p:stCondLst>
                                            </p:cTn>
                                            <p:tgtEl>
                                              <p:spTgt spid="52"/>
                                            </p:tgtEl>
                                            <p:attrNameLst>
                                              <p:attrName>style.visibility</p:attrName>
                                            </p:attrNameLst>
                                          </p:cBhvr>
                                          <p:to>
                                            <p:strVal val="visible"/>
                                          </p:to>
                                        </p:set>
                                        <p:animEffect transition="in" filter="fade">
                                          <p:cBhvr>
                                            <p:cTn id="19"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0E328-196E-34AC-4A78-6669DC6743A2}"/>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6D99EE2-B314-3A09-8B5A-29E2CA1A2291}"/>
              </a:ext>
            </a:extLst>
          </p:cNvPr>
          <p:cNvGrpSpPr/>
          <p:nvPr/>
        </p:nvGrpSpPr>
        <p:grpSpPr>
          <a:xfrm>
            <a:off x="3284452" y="629921"/>
            <a:ext cx="5623097" cy="5598159"/>
            <a:chOff x="3284452" y="629921"/>
            <a:chExt cx="5623097" cy="5598159"/>
          </a:xfrm>
        </p:grpSpPr>
        <p:sp>
          <p:nvSpPr>
            <p:cNvPr id="90" name="Freeform: Shape 89">
              <a:extLst>
                <a:ext uri="{FF2B5EF4-FFF2-40B4-BE49-F238E27FC236}">
                  <a16:creationId xmlns:a16="http://schemas.microsoft.com/office/drawing/2014/main" id="{06650181-053B-9D79-62F0-44467F85732C}"/>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3D4B5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0F1AC48E-9661-F856-EBE9-E429582D087D}"/>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9E9E9E"/>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4D2E44F7-AEF8-B6CD-85E9-7D5F94227948}"/>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557F8D"/>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A16B04BF-726A-A078-D1AD-9A020933559D}"/>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00ADB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2BDCA"/>
                </a:solidFill>
                <a:effectLst/>
                <a:uLnTx/>
                <a:uFillTx/>
                <a:latin typeface="Aptos" panose="02110004020202020204"/>
                <a:ea typeface="+mn-ea"/>
                <a:cs typeface="+mn-cs"/>
              </a:endParaRPr>
            </a:p>
          </p:txBody>
        </p:sp>
      </p:grpSp>
      <p:pic>
        <p:nvPicPr>
          <p:cNvPr id="3" name="Graphic 2" descr="Camera with solid fill">
            <a:extLst>
              <a:ext uri="{FF2B5EF4-FFF2-40B4-BE49-F238E27FC236}">
                <a16:creationId xmlns:a16="http://schemas.microsoft.com/office/drawing/2014/main" id="{34E2F37D-8B88-40E5-B65E-C2DAA1B3E79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A88DA9BB-FA82-E9BF-4C6A-767055242E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3D3EE281-4606-CDCB-6B5D-75F56157EB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9D7281A2-C3FF-18B3-71DE-7169CAC25DC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2B84B4C7-74F5-F1A1-B3F6-6C4819AA1106}"/>
              </a:ext>
            </a:extLst>
          </p:cNvPr>
          <p:cNvSpPr txBox="1"/>
          <p:nvPr/>
        </p:nvSpPr>
        <p:spPr>
          <a:xfrm>
            <a:off x="9123662"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00ADB4"/>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4C023030-8575-2E52-8E23-22BA58F76AF8}"/>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3D4B54"/>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655C6FCD-E7E9-5B0D-E9F0-D45561E7C2C4}"/>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3D4B54"/>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EEC717D0-715C-A269-5A06-C777D2B83897}"/>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9E9E9E"/>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1071473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05A83-33FB-2496-2CD6-EB62BC074CC6}"/>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104BF5B0-5F98-1D27-32AD-F4B14A1E41E0}"/>
              </a:ext>
            </a:extLst>
          </p:cNvPr>
          <p:cNvSpPr/>
          <p:nvPr/>
        </p:nvSpPr>
        <p:spPr>
          <a:xfrm>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3D4B5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A5D273A9-2394-9C79-4038-6866A8FCC4C4}"/>
              </a:ext>
            </a:extLst>
          </p:cNvPr>
          <p:cNvSpPr/>
          <p:nvPr/>
        </p:nvSpPr>
        <p:spPr>
          <a:xfrm rot="10800000">
            <a:off x="4861561" y="219456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9E9E9E"/>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638C2E53-04B3-D0DE-689C-0535738B102D}"/>
              </a:ext>
            </a:extLst>
          </p:cNvPr>
          <p:cNvSpPr/>
          <p:nvPr/>
        </p:nvSpPr>
        <p:spPr>
          <a:xfrm rot="54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557F8D"/>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61C4FAB1-3CA1-186E-3BB8-319752EE87A0}"/>
              </a:ext>
            </a:extLst>
          </p:cNvPr>
          <p:cNvSpPr/>
          <p:nvPr/>
        </p:nvSpPr>
        <p:spPr>
          <a:xfrm rot="162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00ADB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2BDCA"/>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8A46DBEE-10AB-B6F0-3685-9B65F0AC05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CF8F69D2-4B71-34D0-7184-8ABD32319D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4078FE5D-4617-7138-7F89-4091B8B676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8FA555B0-4302-11B9-48A8-603DF7B1339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16501976-F962-FE17-02B2-15DFB358CF82}"/>
              </a:ext>
            </a:extLst>
          </p:cNvPr>
          <p:cNvSpPr txBox="1"/>
          <p:nvPr/>
        </p:nvSpPr>
        <p:spPr>
          <a:xfrm>
            <a:off x="9117850"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00ADB4"/>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FCFC2582-D6CB-D8A9-AB57-93AE1B34AC34}"/>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3D4B54"/>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86A389C6-A572-BA10-6F44-45E8C2E84973}"/>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3D4B54"/>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2B8B4F60-857B-7739-2622-2FEBC65B4280}"/>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srgbClr val="9E9E9E"/>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50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422631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12878 0 " pathEditMode="relative" rAng="0" ptsTypes="AA">
                                      <p:cBhvr>
                                        <p:cTn id="6" dur="2000" fill="hold"/>
                                        <p:tgtEl>
                                          <p:spTgt spid="92"/>
                                        </p:tgtEl>
                                        <p:attrNameLst>
                                          <p:attrName>ppt_x</p:attrName>
                                          <p:attrName>ppt_y</p:attrName>
                                        </p:attrNameLst>
                                      </p:cBhvr>
                                      <p:rCtr x="-6445" y="0"/>
                                    </p:animMotion>
                                  </p:childTnLst>
                                </p:cTn>
                              </p:par>
                              <p:par>
                                <p:cTn id="7" presetID="64" presetClass="path" presetSubtype="0" accel="50000" decel="50000" fill="hold" grpId="0" nodeType="withEffect">
                                  <p:stCondLst>
                                    <p:cond delay="0"/>
                                  </p:stCondLst>
                                  <p:childTnLst>
                                    <p:animMotion origin="layout" path="M 0 0 L 0 -0.2294 " pathEditMode="relative" rAng="0" ptsTypes="AA">
                                      <p:cBhvr>
                                        <p:cTn id="8" dur="2000" fill="hold"/>
                                        <p:tgtEl>
                                          <p:spTgt spid="91"/>
                                        </p:tgtEl>
                                        <p:attrNameLst>
                                          <p:attrName>ppt_x</p:attrName>
                                          <p:attrName>ppt_y</p:attrName>
                                        </p:attrNameLst>
                                      </p:cBhvr>
                                      <p:rCtr x="0" y="-11481"/>
                                    </p:animMotion>
                                  </p:childTnLst>
                                </p:cTn>
                              </p:par>
                              <p:par>
                                <p:cTn id="9" presetID="63" presetClass="path" presetSubtype="0" accel="50000" decel="50000" fill="hold" grpId="0" nodeType="withEffect">
                                  <p:stCondLst>
                                    <p:cond delay="0"/>
                                  </p:stCondLst>
                                  <p:childTnLst>
                                    <p:animMotion origin="layout" path="M 0 0 L 0.12956 0 " pathEditMode="relative" rAng="0" ptsTypes="AA">
                                      <p:cBhvr>
                                        <p:cTn id="10" dur="2000" fill="hold"/>
                                        <p:tgtEl>
                                          <p:spTgt spid="93"/>
                                        </p:tgtEl>
                                        <p:attrNameLst>
                                          <p:attrName>ppt_x</p:attrName>
                                          <p:attrName>ppt_y</p:attrName>
                                        </p:attrNameLst>
                                      </p:cBhvr>
                                      <p:rCtr x="6471" y="0"/>
                                    </p:animMotion>
                                  </p:childTnLst>
                                </p:cTn>
                              </p:par>
                              <p:par>
                                <p:cTn id="11" presetID="42" presetClass="path" presetSubtype="0" accel="50000" decel="50000" fill="hold" grpId="0" nodeType="withEffect">
                                  <p:stCondLst>
                                    <p:cond delay="0"/>
                                  </p:stCondLst>
                                  <p:childTnLst>
                                    <p:animMotion origin="layout" path="M 0 0 L 0 0.22824 " pathEditMode="relative" rAng="0" ptsTypes="AA">
                                      <p:cBhvr>
                                        <p:cTn id="12" dur="2000" fill="hold"/>
                                        <p:tgtEl>
                                          <p:spTgt spid="90"/>
                                        </p:tgtEl>
                                        <p:attrNameLst>
                                          <p:attrName>ppt_x</p:attrName>
                                          <p:attrName>ppt_y</p:attrName>
                                        </p:attrNameLst>
                                      </p:cBhvr>
                                      <p:rCtr x="0" y="11412"/>
                                    </p:animMotion>
                                  </p:childTnLst>
                                </p:cTn>
                              </p:par>
                              <p:par>
                                <p:cTn id="13" presetID="10" presetClass="entr" presetSubtype="0" fill="hold"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0" presetClass="entr" presetSubtype="0" fill="hold" nodeType="withEffect">
                                  <p:stCondLst>
                                    <p:cond delay="1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par>
                                <p:cTn id="19" presetID="10"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par>
                                <p:cTn id="22" presetID="10" presetClass="entr" presetSubtype="0" fill="hold" nodeType="withEffect">
                                  <p:stCondLst>
                                    <p:cond delay="12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childTnLst>
                                </p:cTn>
                              </p:par>
                              <p:par>
                                <p:cTn id="25" presetID="10" presetClass="entr" presetSubtype="0"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par>
                                <p:cTn id="31" presetID="10" presetClass="entr" presetSubtype="0" fill="hold" grpId="0" nodeType="withEffect">
                                  <p:stCondLst>
                                    <p:cond delay="125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childTnLst>
                                </p:cTn>
                              </p:par>
                              <p:par>
                                <p:cTn id="34" presetID="10" presetClass="entr" presetSubtype="0" fill="hold" grpId="0" nodeType="withEffect">
                                  <p:stCondLst>
                                    <p:cond delay="1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79586-81CB-1DF5-E9A7-D7768802F3AA}"/>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882C1C8C-5208-3449-7639-C693FCA87E4E}"/>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3D4B5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D1B7D9C4-F932-28FD-73CA-1C424052882A}"/>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9E9E9E"/>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392399D9-3192-C74C-0FE2-79295EADA1F1}"/>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557F8D"/>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9DF1A549-A7AB-6AC5-D9BF-6D93DE1FA6D5}"/>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00ADB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2BDCA"/>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C9F9A3A8-4B00-E7E4-7505-1DA3CC0F8D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09413A98-EC2B-4AA8-BAF9-3D171A8C27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85F0E802-EB54-3BE9-BDA7-AE54FF39C1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DD1C757C-804B-FFEA-0E77-55078CAE486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1356F3E2-ED49-1C0B-377A-1983FFC3F15D}"/>
              </a:ext>
            </a:extLst>
          </p:cNvPr>
          <p:cNvSpPr txBox="1"/>
          <p:nvPr/>
        </p:nvSpPr>
        <p:spPr>
          <a:xfrm>
            <a:off x="9123662" y="2865863"/>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B3074952-EE7D-821C-A23F-F15CD074601A}"/>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DD15C6BC-9FCF-5AD7-4DE5-3776CE185B05}"/>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C051E22D-DC6F-717D-64AC-5DD4AAD6B144}"/>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2607592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1000" fill="hold"/>
                                        <p:tgtEl>
                                          <p:spTgt spid="91"/>
                                        </p:tgtEl>
                                        <p:attrNameLst>
                                          <p:attrName>ppt_x</p:attrName>
                                        </p:attrNameLst>
                                      </p:cBhvr>
                                      <p:tavLst>
                                        <p:tav tm="0">
                                          <p:val>
                                            <p:strVal val="#ppt_x"/>
                                          </p:val>
                                        </p:tav>
                                        <p:tav tm="100000">
                                          <p:val>
                                            <p:strVal val="#ppt_x"/>
                                          </p:val>
                                        </p:tav>
                                      </p:tavLst>
                                    </p:anim>
                                    <p:anim calcmode="lin" valueType="num">
                                      <p:cBhvr additive="base">
                                        <p:cTn id="8" dur="1000" fill="hold"/>
                                        <p:tgtEl>
                                          <p:spTgt spid="91"/>
                                        </p:tgtEl>
                                        <p:attrNameLst>
                                          <p:attrName>ppt_y</p:attrName>
                                        </p:attrNameLst>
                                      </p:cBhvr>
                                      <p:tavLst>
                                        <p:tav tm="0">
                                          <p:val>
                                            <p:strVal val="0-#ppt_h/2"/>
                                          </p:val>
                                        </p:tav>
                                        <p:tav tm="100000">
                                          <p:val>
                                            <p:strVal val="#ppt_y"/>
                                          </p:val>
                                        </p:tav>
                                      </p:tavLst>
                                    </p:anim>
                                  </p:childTnLst>
                                </p:cTn>
                              </p:par>
                              <p:par>
                                <p:cTn id="9" presetID="2" presetClass="entr" presetSubtype="8" decel="100000" fill="hold" grpId="0" nodeType="withEffect">
                                  <p:stCondLst>
                                    <p:cond delay="25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1000" fill="hold"/>
                                        <p:tgtEl>
                                          <p:spTgt spid="92"/>
                                        </p:tgtEl>
                                        <p:attrNameLst>
                                          <p:attrName>ppt_x</p:attrName>
                                        </p:attrNameLst>
                                      </p:cBhvr>
                                      <p:tavLst>
                                        <p:tav tm="0">
                                          <p:val>
                                            <p:strVal val="0-#ppt_w/2"/>
                                          </p:val>
                                        </p:tav>
                                        <p:tav tm="100000">
                                          <p:val>
                                            <p:strVal val="#ppt_x"/>
                                          </p:val>
                                        </p:tav>
                                      </p:tavLst>
                                    </p:anim>
                                    <p:anim calcmode="lin" valueType="num">
                                      <p:cBhvr additive="base">
                                        <p:cTn id="12" dur="1000" fill="hold"/>
                                        <p:tgtEl>
                                          <p:spTgt spid="92"/>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5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1000" fill="hold"/>
                                        <p:tgtEl>
                                          <p:spTgt spid="90"/>
                                        </p:tgtEl>
                                        <p:attrNameLst>
                                          <p:attrName>ppt_x</p:attrName>
                                        </p:attrNameLst>
                                      </p:cBhvr>
                                      <p:tavLst>
                                        <p:tav tm="0">
                                          <p:val>
                                            <p:strVal val="#ppt_x"/>
                                          </p:val>
                                        </p:tav>
                                        <p:tav tm="100000">
                                          <p:val>
                                            <p:strVal val="#ppt_x"/>
                                          </p:val>
                                        </p:tav>
                                      </p:tavLst>
                                    </p:anim>
                                    <p:anim calcmode="lin" valueType="num">
                                      <p:cBhvr additive="base">
                                        <p:cTn id="16" dur="1000" fill="hold"/>
                                        <p:tgtEl>
                                          <p:spTgt spid="90"/>
                                        </p:tgtEl>
                                        <p:attrNameLst>
                                          <p:attrName>ppt_y</p:attrName>
                                        </p:attrNameLst>
                                      </p:cBhvr>
                                      <p:tavLst>
                                        <p:tav tm="0">
                                          <p:val>
                                            <p:strVal val="1+#ppt_h/2"/>
                                          </p:val>
                                        </p:tav>
                                        <p:tav tm="100000">
                                          <p:val>
                                            <p:strVal val="#ppt_y"/>
                                          </p:val>
                                        </p:tav>
                                      </p:tavLst>
                                    </p:anim>
                                  </p:childTnLst>
                                </p:cTn>
                              </p:par>
                              <p:par>
                                <p:cTn id="17" presetID="2" presetClass="entr" presetSubtype="2" decel="100000" fill="hold" grpId="0" nodeType="withEffect">
                                  <p:stCondLst>
                                    <p:cond delay="750"/>
                                  </p:stCondLst>
                                  <p:childTnLst>
                                    <p:set>
                                      <p:cBhvr>
                                        <p:cTn id="18" dur="1" fill="hold">
                                          <p:stCondLst>
                                            <p:cond delay="0"/>
                                          </p:stCondLst>
                                        </p:cTn>
                                        <p:tgtEl>
                                          <p:spTgt spid="93"/>
                                        </p:tgtEl>
                                        <p:attrNameLst>
                                          <p:attrName>style.visibility</p:attrName>
                                        </p:attrNameLst>
                                      </p:cBhvr>
                                      <p:to>
                                        <p:strVal val="visible"/>
                                      </p:to>
                                    </p:set>
                                    <p:anim calcmode="lin" valueType="num">
                                      <p:cBhvr additive="base">
                                        <p:cTn id="19" dur="1000" fill="hold"/>
                                        <p:tgtEl>
                                          <p:spTgt spid="93"/>
                                        </p:tgtEl>
                                        <p:attrNameLst>
                                          <p:attrName>ppt_x</p:attrName>
                                        </p:attrNameLst>
                                      </p:cBhvr>
                                      <p:tavLst>
                                        <p:tav tm="0">
                                          <p:val>
                                            <p:strVal val="1+#ppt_w/2"/>
                                          </p:val>
                                        </p:tav>
                                        <p:tav tm="100000">
                                          <p:val>
                                            <p:strVal val="#ppt_x"/>
                                          </p:val>
                                        </p:tav>
                                      </p:tavLst>
                                    </p:anim>
                                    <p:anim calcmode="lin" valueType="num">
                                      <p:cBhvr additive="base">
                                        <p:cTn id="20" dur="1000" fill="hold"/>
                                        <p:tgtEl>
                                          <p:spTgt spid="93"/>
                                        </p:tgtEl>
                                        <p:attrNameLst>
                                          <p:attrName>ppt_y</p:attrName>
                                        </p:attrNameLst>
                                      </p:cBhvr>
                                      <p:tavLst>
                                        <p:tav tm="0">
                                          <p:val>
                                            <p:strVal val="#ppt_y"/>
                                          </p:val>
                                        </p:tav>
                                        <p:tav tm="100000">
                                          <p:val>
                                            <p:strVal val="#ppt_y"/>
                                          </p:val>
                                        </p:tav>
                                      </p:tavLst>
                                    </p:anim>
                                  </p:childTnLst>
                                </p:cTn>
                              </p:par>
                              <p:par>
                                <p:cTn id="21" presetID="10" presetClass="entr" presetSubtype="0" fill="hold" nodeType="withEffect">
                                  <p:stCondLst>
                                    <p:cond delay="75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10" presetClass="entr" presetSubtype="0" fill="hold" nodeType="withEffect">
                                  <p:stCondLst>
                                    <p:cond delay="125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15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childTnLst>
                                </p:cTn>
                              </p:par>
                              <p:par>
                                <p:cTn id="36" presetID="10" presetClass="entr" presetSubtype="0" fill="hold" grpId="0" nodeType="withEffect">
                                  <p:stCondLst>
                                    <p:cond delay="100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1000"/>
                                        <p:tgtEl>
                                          <p:spTgt spid="14"/>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5B7E5-3B2B-B907-BCA2-69A33B7EDD09}"/>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48BD30D1-4A75-6DD5-F62C-EB8B5B1602EB}"/>
              </a:ext>
            </a:extLst>
          </p:cNvPr>
          <p:cNvGrpSpPr/>
          <p:nvPr/>
        </p:nvGrpSpPr>
        <p:grpSpPr>
          <a:xfrm>
            <a:off x="3284452" y="629921"/>
            <a:ext cx="5623097" cy="5598159"/>
            <a:chOff x="3284452" y="629921"/>
            <a:chExt cx="5623097" cy="5598159"/>
          </a:xfrm>
        </p:grpSpPr>
        <p:sp>
          <p:nvSpPr>
            <p:cNvPr id="90" name="Freeform: Shape 89">
              <a:extLst>
                <a:ext uri="{FF2B5EF4-FFF2-40B4-BE49-F238E27FC236}">
                  <a16:creationId xmlns:a16="http://schemas.microsoft.com/office/drawing/2014/main" id="{E5775688-C516-9AD5-55C8-DF71FC0F020F}"/>
                </a:ext>
              </a:extLst>
            </p:cNvPr>
            <p:cNvSpPr/>
            <p:nvPr/>
          </p:nvSpPr>
          <p:spPr>
            <a:xfrm>
              <a:off x="4861560" y="375920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3D4B5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7F97A15D-CE96-DB7A-44A6-C1ACE2CBE6E7}"/>
                </a:ext>
              </a:extLst>
            </p:cNvPr>
            <p:cNvSpPr/>
            <p:nvPr/>
          </p:nvSpPr>
          <p:spPr>
            <a:xfrm rot="10800000">
              <a:off x="4861560" y="62992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9E9E9E"/>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62EC9007-9BA4-1A6F-4756-431183F1B74E}"/>
                </a:ext>
              </a:extLst>
            </p:cNvPr>
            <p:cNvSpPr/>
            <p:nvPr/>
          </p:nvSpPr>
          <p:spPr>
            <a:xfrm rot="5400000">
              <a:off x="3284452"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557F8D"/>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6A1EAF4D-6024-3488-21EC-2A68DD1620FC}"/>
                </a:ext>
              </a:extLst>
            </p:cNvPr>
            <p:cNvSpPr/>
            <p:nvPr/>
          </p:nvSpPr>
          <p:spPr>
            <a:xfrm rot="16200000">
              <a:off x="6438669"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00ADB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2BDCA"/>
                </a:solidFill>
                <a:effectLst/>
                <a:uLnTx/>
                <a:uFillTx/>
                <a:latin typeface="Aptos" panose="02110004020202020204"/>
                <a:ea typeface="+mn-ea"/>
                <a:cs typeface="+mn-cs"/>
              </a:endParaRPr>
            </a:p>
          </p:txBody>
        </p:sp>
      </p:grpSp>
      <p:pic>
        <p:nvPicPr>
          <p:cNvPr id="3" name="Graphic 2" descr="Camera with solid fill">
            <a:extLst>
              <a:ext uri="{FF2B5EF4-FFF2-40B4-BE49-F238E27FC236}">
                <a16:creationId xmlns:a16="http://schemas.microsoft.com/office/drawing/2014/main" id="{0AD8FF7F-8F39-745B-8308-A3C2C51256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90CC6170-2D62-0252-999B-E55D8EC88E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CFF6E1A4-2FD9-2EBE-5559-2F34471D7B7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01FA4B94-5AB6-E70C-9DD4-A4447BF378D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071BCBBE-7C56-05EB-5B07-34ABEB8317B0}"/>
              </a:ext>
            </a:extLst>
          </p:cNvPr>
          <p:cNvSpPr txBox="1"/>
          <p:nvPr/>
        </p:nvSpPr>
        <p:spPr>
          <a:xfrm>
            <a:off x="9123662"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F82FEF99-E9B0-7216-C2E1-81DA314512D5}"/>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7B4D6F02-C0F1-EA7E-B17D-C72CDE8B59BB}"/>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C636CCA5-A5AF-83E7-1AB2-FBD96DC14CB9}"/>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2440919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5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childTnLst>
                                </p:cTn>
                              </p:par>
                              <p:par>
                                <p:cTn id="29" presetID="10" presetClass="entr" presetSubtype="0" fill="hold" grpId="0" nodeType="withEffect">
                                  <p:stCondLst>
                                    <p:cond delay="125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childTnLst>
                                </p:cTn>
                              </p:par>
                              <p:par>
                                <p:cTn id="32" presetID="10" presetClass="entr" presetSubtype="0" fill="hold" grpId="0" nodeType="withEffect">
                                  <p:stCondLst>
                                    <p:cond delay="1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0BFCF-7B11-3E99-8DD9-3AC3410D2A57}"/>
            </a:ext>
          </a:extLst>
        </p:cNvPr>
        <p:cNvGrpSpPr/>
        <p:nvPr/>
      </p:nvGrpSpPr>
      <p:grpSpPr>
        <a:xfrm>
          <a:off x="0" y="0"/>
          <a:ext cx="0" cy="0"/>
          <a:chOff x="0" y="0"/>
          <a:chExt cx="0" cy="0"/>
        </a:xfrm>
      </p:grpSpPr>
      <p:sp>
        <p:nvSpPr>
          <p:cNvPr id="90" name="Freeform: Shape 89">
            <a:extLst>
              <a:ext uri="{FF2B5EF4-FFF2-40B4-BE49-F238E27FC236}">
                <a16:creationId xmlns:a16="http://schemas.microsoft.com/office/drawing/2014/main" id="{E6C555CE-A670-E9D9-8042-56C79CFB7F35}"/>
              </a:ext>
            </a:extLst>
          </p:cNvPr>
          <p:cNvSpPr/>
          <p:nvPr/>
        </p:nvSpPr>
        <p:spPr>
          <a:xfrm>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3D4B5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1" name="Freeform: Shape 90">
            <a:extLst>
              <a:ext uri="{FF2B5EF4-FFF2-40B4-BE49-F238E27FC236}">
                <a16:creationId xmlns:a16="http://schemas.microsoft.com/office/drawing/2014/main" id="{92E620DB-6D32-5BBE-4B65-F49F8CCC6285}"/>
              </a:ext>
            </a:extLst>
          </p:cNvPr>
          <p:cNvSpPr/>
          <p:nvPr/>
        </p:nvSpPr>
        <p:spPr>
          <a:xfrm rot="10800000">
            <a:off x="4861561" y="2194561"/>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9E9E9E"/>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 name="Freeform: Shape 91">
            <a:extLst>
              <a:ext uri="{FF2B5EF4-FFF2-40B4-BE49-F238E27FC236}">
                <a16:creationId xmlns:a16="http://schemas.microsoft.com/office/drawing/2014/main" id="{2EF094B7-4531-2F2B-1480-771FD1A5C07F}"/>
              </a:ext>
            </a:extLst>
          </p:cNvPr>
          <p:cNvSpPr/>
          <p:nvPr/>
        </p:nvSpPr>
        <p:spPr>
          <a:xfrm rot="54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557F8D"/>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3" name="Freeform: Shape 92">
            <a:extLst>
              <a:ext uri="{FF2B5EF4-FFF2-40B4-BE49-F238E27FC236}">
                <a16:creationId xmlns:a16="http://schemas.microsoft.com/office/drawing/2014/main" id="{6B7C6E95-8C84-5454-49E7-AC687CCA9BD8}"/>
              </a:ext>
            </a:extLst>
          </p:cNvPr>
          <p:cNvSpPr/>
          <p:nvPr/>
        </p:nvSpPr>
        <p:spPr>
          <a:xfrm rot="16200000">
            <a:off x="4861560" y="2194560"/>
            <a:ext cx="2468880" cy="2468880"/>
          </a:xfrm>
          <a:custGeom>
            <a:avLst/>
            <a:gdLst>
              <a:gd name="connsiteX0" fmla="*/ 1234440 w 2468880"/>
              <a:gd name="connsiteY0" fmla="*/ 0 h 2468880"/>
              <a:gd name="connsiteX1" fmla="*/ 1234440 w 2468880"/>
              <a:gd name="connsiteY1" fmla="*/ 313228 h 2468880"/>
              <a:gd name="connsiteX2" fmla="*/ 313228 w 2468880"/>
              <a:gd name="connsiteY2" fmla="*/ 1234440 h 2468880"/>
              <a:gd name="connsiteX3" fmla="*/ 1234440 w 2468880"/>
              <a:gd name="connsiteY3" fmla="*/ 2155652 h 2468880"/>
              <a:gd name="connsiteX4" fmla="*/ 2155652 w 2468880"/>
              <a:gd name="connsiteY4" fmla="*/ 1234440 h 2468880"/>
              <a:gd name="connsiteX5" fmla="*/ 2468880 w 2468880"/>
              <a:gd name="connsiteY5" fmla="*/ 1234440 h 2468880"/>
              <a:gd name="connsiteX6" fmla="*/ 1234440 w 2468880"/>
              <a:gd name="connsiteY6" fmla="*/ 2468880 h 2468880"/>
              <a:gd name="connsiteX7" fmla="*/ 0 w 2468880"/>
              <a:gd name="connsiteY7" fmla="*/ 1234440 h 2468880"/>
              <a:gd name="connsiteX8" fmla="*/ 1234440 w 2468880"/>
              <a:gd name="connsiteY8" fmla="*/ 0 h 246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2468880">
                <a:moveTo>
                  <a:pt x="1234440" y="0"/>
                </a:moveTo>
                <a:lnTo>
                  <a:pt x="1234440" y="313228"/>
                </a:lnTo>
                <a:cubicBezTo>
                  <a:pt x="725669" y="313228"/>
                  <a:pt x="313228" y="725669"/>
                  <a:pt x="313228" y="1234440"/>
                </a:cubicBezTo>
                <a:cubicBezTo>
                  <a:pt x="313228" y="1743211"/>
                  <a:pt x="725669" y="2155652"/>
                  <a:pt x="1234440" y="2155652"/>
                </a:cubicBezTo>
                <a:cubicBezTo>
                  <a:pt x="1743211" y="2155652"/>
                  <a:pt x="2155652" y="1743211"/>
                  <a:pt x="2155652" y="1234440"/>
                </a:cubicBezTo>
                <a:lnTo>
                  <a:pt x="2468880" y="1234440"/>
                </a:lnTo>
                <a:cubicBezTo>
                  <a:pt x="2468880" y="1916202"/>
                  <a:pt x="1916202" y="2468880"/>
                  <a:pt x="1234440" y="2468880"/>
                </a:cubicBezTo>
                <a:cubicBezTo>
                  <a:pt x="552678" y="2468880"/>
                  <a:pt x="0" y="1916202"/>
                  <a:pt x="0" y="1234440"/>
                </a:cubicBezTo>
                <a:cubicBezTo>
                  <a:pt x="0" y="552678"/>
                  <a:pt x="552678" y="0"/>
                  <a:pt x="1234440" y="0"/>
                </a:cubicBezTo>
                <a:close/>
              </a:path>
            </a:pathLst>
          </a:custGeom>
          <a:solidFill>
            <a:srgbClr val="00ADB4"/>
          </a:solidFill>
          <a:ln>
            <a:noFill/>
          </a:ln>
          <a:effectLst>
            <a:outerShdw blurRad="215900" dist="889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2BDCA"/>
              </a:solidFill>
              <a:effectLst/>
              <a:uLnTx/>
              <a:uFillTx/>
              <a:latin typeface="Aptos" panose="02110004020202020204"/>
              <a:ea typeface="+mn-ea"/>
              <a:cs typeface="+mn-cs"/>
            </a:endParaRPr>
          </a:p>
        </p:txBody>
      </p:sp>
      <p:pic>
        <p:nvPicPr>
          <p:cNvPr id="3" name="Graphic 2" descr="Camera with solid fill">
            <a:extLst>
              <a:ext uri="{FF2B5EF4-FFF2-40B4-BE49-F238E27FC236}">
                <a16:creationId xmlns:a16="http://schemas.microsoft.com/office/drawing/2014/main" id="{04761948-C318-3DCF-CCB5-66AAE0126CF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30240" y="1485900"/>
            <a:ext cx="731520" cy="731520"/>
          </a:xfrm>
          <a:prstGeom prst="rect">
            <a:avLst/>
          </a:prstGeom>
        </p:spPr>
      </p:pic>
      <p:pic>
        <p:nvPicPr>
          <p:cNvPr id="5" name="Graphic 4" descr="Signal with solid fill">
            <a:extLst>
              <a:ext uri="{FF2B5EF4-FFF2-40B4-BE49-F238E27FC236}">
                <a16:creationId xmlns:a16="http://schemas.microsoft.com/office/drawing/2014/main" id="{BC09BE6A-093D-C038-F6C2-66FE7B38C9F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30240" y="4627880"/>
            <a:ext cx="731520" cy="731520"/>
          </a:xfrm>
          <a:prstGeom prst="rect">
            <a:avLst/>
          </a:prstGeom>
        </p:spPr>
      </p:pic>
      <p:pic>
        <p:nvPicPr>
          <p:cNvPr id="7" name="Graphic 6" descr="Employee badge with solid fill">
            <a:extLst>
              <a:ext uri="{FF2B5EF4-FFF2-40B4-BE49-F238E27FC236}">
                <a16:creationId xmlns:a16="http://schemas.microsoft.com/office/drawing/2014/main" id="{4AF15D3A-D2A5-102B-BA37-C953A2049C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15891" y="3063240"/>
            <a:ext cx="731520" cy="731520"/>
          </a:xfrm>
          <a:prstGeom prst="rect">
            <a:avLst/>
          </a:prstGeom>
        </p:spPr>
      </p:pic>
      <p:pic>
        <p:nvPicPr>
          <p:cNvPr id="9" name="Graphic 8" descr="Gears with solid fill">
            <a:extLst>
              <a:ext uri="{FF2B5EF4-FFF2-40B4-BE49-F238E27FC236}">
                <a16:creationId xmlns:a16="http://schemas.microsoft.com/office/drawing/2014/main" id="{A6B94B6E-EB5A-5BF8-08E5-65FC027006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44283" y="2971800"/>
            <a:ext cx="914400" cy="914400"/>
          </a:xfrm>
          <a:prstGeom prst="rect">
            <a:avLst/>
          </a:prstGeom>
        </p:spPr>
      </p:pic>
      <p:sp>
        <p:nvSpPr>
          <p:cNvPr id="12" name="TextBox 11">
            <a:extLst>
              <a:ext uri="{FF2B5EF4-FFF2-40B4-BE49-F238E27FC236}">
                <a16:creationId xmlns:a16="http://schemas.microsoft.com/office/drawing/2014/main" id="{4C69D506-D530-77C9-A184-69A3D7266B7B}"/>
              </a:ext>
            </a:extLst>
          </p:cNvPr>
          <p:cNvSpPr txBox="1"/>
          <p:nvPr/>
        </p:nvSpPr>
        <p:spPr>
          <a:xfrm>
            <a:off x="9074308" y="2875002"/>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3" name="TextBox 12">
            <a:extLst>
              <a:ext uri="{FF2B5EF4-FFF2-40B4-BE49-F238E27FC236}">
                <a16:creationId xmlns:a16="http://schemas.microsoft.com/office/drawing/2014/main" id="{D63649E0-AE62-DBBB-DE01-5C7B84A642B3}"/>
              </a:ext>
            </a:extLst>
          </p:cNvPr>
          <p:cNvSpPr txBox="1"/>
          <p:nvPr/>
        </p:nvSpPr>
        <p:spPr>
          <a:xfrm>
            <a:off x="7943879" y="4993640"/>
            <a:ext cx="2787622"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4" name="TextBox 13">
            <a:extLst>
              <a:ext uri="{FF2B5EF4-FFF2-40B4-BE49-F238E27FC236}">
                <a16:creationId xmlns:a16="http://schemas.microsoft.com/office/drawing/2014/main" id="{20AB5AB0-6BCB-86B5-8B1A-2A4E35F04712}"/>
              </a:ext>
            </a:extLst>
          </p:cNvPr>
          <p:cNvSpPr txBox="1"/>
          <p:nvPr/>
        </p:nvSpPr>
        <p:spPr>
          <a:xfrm>
            <a:off x="280716" y="287500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
        <p:nvSpPr>
          <p:cNvPr id="15" name="TextBox 14">
            <a:extLst>
              <a:ext uri="{FF2B5EF4-FFF2-40B4-BE49-F238E27FC236}">
                <a16:creationId xmlns:a16="http://schemas.microsoft.com/office/drawing/2014/main" id="{AB34A13C-52BB-A2B0-CAFD-C382D6DE9B27}"/>
              </a:ext>
            </a:extLst>
          </p:cNvPr>
          <p:cNvSpPr txBox="1"/>
          <p:nvPr/>
        </p:nvSpPr>
        <p:spPr>
          <a:xfrm>
            <a:off x="1420463" y="863322"/>
            <a:ext cx="2787622" cy="110799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300" normalizeH="0" baseline="0" noProof="0" dirty="0">
                <a:ln>
                  <a:noFill/>
                </a:ln>
                <a:solidFill>
                  <a:prstClr val="white">
                    <a:lumMod val="95000"/>
                  </a:prstClr>
                </a:solidFill>
                <a:effectLst/>
                <a:uLnTx/>
                <a:uFillTx/>
                <a:latin typeface="Montserrat" panose="00000500000000000000" pitchFamily="2"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lumMod val="95000"/>
                  </a:prstClr>
                </a:solidFill>
                <a:effectLst/>
                <a:uLnTx/>
                <a:uFillTx/>
                <a:latin typeface="Calibri Light" panose="020F0302020204030204"/>
                <a:ea typeface="+mn-ea"/>
                <a:cs typeface="+mn-cs"/>
              </a:rPr>
              <a:t>Type your text in this text box and don’t forget to subscribe And also do this</a:t>
            </a:r>
          </a:p>
        </p:txBody>
      </p:sp>
    </p:spTree>
    <p:extLst>
      <p:ext uri="{BB962C8B-B14F-4D97-AF65-F5344CB8AC3E}">
        <p14:creationId xmlns:p14="http://schemas.microsoft.com/office/powerpoint/2010/main" val="388814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grpId="0" nodeType="withEffect">
                                  <p:stCondLst>
                                    <p:cond delay="0"/>
                                  </p:stCondLst>
                                  <p:childTnLst>
                                    <p:animMotion origin="layout" path="M 0 0 L -0.12878 0 " pathEditMode="relative" rAng="0" ptsTypes="AA">
                                      <p:cBhvr>
                                        <p:cTn id="6" dur="2000" fill="hold"/>
                                        <p:tgtEl>
                                          <p:spTgt spid="92"/>
                                        </p:tgtEl>
                                        <p:attrNameLst>
                                          <p:attrName>ppt_x</p:attrName>
                                          <p:attrName>ppt_y</p:attrName>
                                        </p:attrNameLst>
                                      </p:cBhvr>
                                      <p:rCtr x="-6445" y="0"/>
                                    </p:animMotion>
                                  </p:childTnLst>
                                </p:cTn>
                              </p:par>
                              <p:par>
                                <p:cTn id="7" presetID="64" presetClass="path" presetSubtype="0" accel="50000" decel="50000" fill="hold" grpId="0" nodeType="withEffect">
                                  <p:stCondLst>
                                    <p:cond delay="0"/>
                                  </p:stCondLst>
                                  <p:childTnLst>
                                    <p:animMotion origin="layout" path="M 0 0 L 0 -0.2294 " pathEditMode="relative" rAng="0" ptsTypes="AA">
                                      <p:cBhvr>
                                        <p:cTn id="8" dur="2000" fill="hold"/>
                                        <p:tgtEl>
                                          <p:spTgt spid="91"/>
                                        </p:tgtEl>
                                        <p:attrNameLst>
                                          <p:attrName>ppt_x</p:attrName>
                                          <p:attrName>ppt_y</p:attrName>
                                        </p:attrNameLst>
                                      </p:cBhvr>
                                      <p:rCtr x="0" y="-11481"/>
                                    </p:animMotion>
                                  </p:childTnLst>
                                </p:cTn>
                              </p:par>
                              <p:par>
                                <p:cTn id="9" presetID="63" presetClass="path" presetSubtype="0" accel="50000" decel="50000" fill="hold" grpId="0" nodeType="withEffect">
                                  <p:stCondLst>
                                    <p:cond delay="0"/>
                                  </p:stCondLst>
                                  <p:childTnLst>
                                    <p:animMotion origin="layout" path="M 0 0 L 0.12956 0 " pathEditMode="relative" rAng="0" ptsTypes="AA">
                                      <p:cBhvr>
                                        <p:cTn id="10" dur="2000" fill="hold"/>
                                        <p:tgtEl>
                                          <p:spTgt spid="93"/>
                                        </p:tgtEl>
                                        <p:attrNameLst>
                                          <p:attrName>ppt_x</p:attrName>
                                          <p:attrName>ppt_y</p:attrName>
                                        </p:attrNameLst>
                                      </p:cBhvr>
                                      <p:rCtr x="6471" y="0"/>
                                    </p:animMotion>
                                  </p:childTnLst>
                                </p:cTn>
                              </p:par>
                              <p:par>
                                <p:cTn id="11" presetID="42" presetClass="path" presetSubtype="0" accel="50000" decel="50000" fill="hold" grpId="0" nodeType="withEffect">
                                  <p:stCondLst>
                                    <p:cond delay="0"/>
                                  </p:stCondLst>
                                  <p:childTnLst>
                                    <p:animMotion origin="layout" path="M 0 0 L 0 0.22824 " pathEditMode="relative" rAng="0" ptsTypes="AA">
                                      <p:cBhvr>
                                        <p:cTn id="12" dur="2000" fill="hold"/>
                                        <p:tgtEl>
                                          <p:spTgt spid="90"/>
                                        </p:tgtEl>
                                        <p:attrNameLst>
                                          <p:attrName>ppt_x</p:attrName>
                                          <p:attrName>ppt_y</p:attrName>
                                        </p:attrNameLst>
                                      </p:cBhvr>
                                      <p:rCtr x="0" y="11412"/>
                                    </p:animMotion>
                                  </p:childTnLst>
                                </p:cTn>
                              </p:par>
                              <p:par>
                                <p:cTn id="13" presetID="10" presetClass="entr" presetSubtype="0" fill="hold"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childTnLst>
                                </p:cTn>
                              </p:par>
                              <p:par>
                                <p:cTn id="16" presetID="10" presetClass="entr" presetSubtype="0" fill="hold" nodeType="withEffect">
                                  <p:stCondLst>
                                    <p:cond delay="125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childTnLst>
                                </p:cTn>
                              </p:par>
                              <p:par>
                                <p:cTn id="19" presetID="10" presetClass="entr" presetSubtype="0" fill="hold" nodeType="withEffect">
                                  <p:stCondLst>
                                    <p:cond delay="125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childTnLst>
                                </p:cTn>
                              </p:par>
                              <p:par>
                                <p:cTn id="22" presetID="10" presetClass="entr" presetSubtype="0" fill="hold" nodeType="withEffect">
                                  <p:stCondLst>
                                    <p:cond delay="125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childTnLst>
                                </p:cTn>
                              </p:par>
                              <p:par>
                                <p:cTn id="25" presetID="10" presetClass="entr" presetSubtype="0" fill="hold" grpId="0" nodeType="withEffect">
                                  <p:stCondLst>
                                    <p:cond delay="125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par>
                                <p:cTn id="28" presetID="10" presetClass="entr" presetSubtype="0" fill="hold" grpId="0" nodeType="withEffect">
                                  <p:stCondLst>
                                    <p:cond delay="125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1000"/>
                                        <p:tgtEl>
                                          <p:spTgt spid="14"/>
                                        </p:tgtEl>
                                      </p:cBhvr>
                                    </p:animEffect>
                                  </p:childTnLst>
                                </p:cTn>
                              </p:par>
                              <p:par>
                                <p:cTn id="31" presetID="10" presetClass="entr" presetSubtype="0" fill="hold" grpId="0" nodeType="withEffect">
                                  <p:stCondLst>
                                    <p:cond delay="125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1000"/>
                                        <p:tgtEl>
                                          <p:spTgt spid="12"/>
                                        </p:tgtEl>
                                      </p:cBhvr>
                                    </p:animEffect>
                                  </p:childTnLst>
                                </p:cTn>
                              </p:par>
                              <p:par>
                                <p:cTn id="34" presetID="10" presetClass="entr" presetSubtype="0" fill="hold" grpId="0" nodeType="withEffect">
                                  <p:stCondLst>
                                    <p:cond delay="125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91" grpId="0" animBg="1"/>
      <p:bldP spid="92" grpId="0" animBg="1"/>
      <p:bldP spid="93" grpId="0" animBg="1"/>
      <p:bldP spid="12" grpId="0"/>
      <p:bldP spid="13" grpId="0"/>
      <p:bldP spid="14" grpId="0"/>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4E5B61"/>
        </a:solidFill>
        <a:effectLst/>
      </p:bgPr>
    </p:bg>
    <p:spTree>
      <p:nvGrpSpPr>
        <p:cNvPr id="1" name="">
          <a:extLst>
            <a:ext uri="{FF2B5EF4-FFF2-40B4-BE49-F238E27FC236}">
              <a16:creationId xmlns:a16="http://schemas.microsoft.com/office/drawing/2014/main" id="{4618DF2C-4E0E-B51C-9709-6BCD7083BBE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18CBD48-FE59-26E6-590A-A1C0A4719A50}"/>
              </a:ext>
            </a:extLst>
          </p:cNvPr>
          <p:cNvSpPr/>
          <p:nvPr/>
        </p:nvSpPr>
        <p:spPr>
          <a:xfrm>
            <a:off x="-85859" y="0"/>
            <a:ext cx="12363718" cy="6858000"/>
          </a:xfrm>
          <a:prstGeom prst="rect">
            <a:avLst/>
          </a:prstGeom>
          <a:gradFill>
            <a:gsLst>
              <a:gs pos="79000">
                <a:schemeClr val="tx1"/>
              </a:gs>
              <a:gs pos="0">
                <a:schemeClr val="accent1">
                  <a:lumMod val="50000"/>
                </a:schemeClr>
              </a:gs>
            </a:gsLst>
            <a:path path="circle">
              <a:fillToRect l="50000" t="50000" r="50000" b="50000"/>
            </a:path>
          </a:gradFill>
          <a:ln>
            <a:noFill/>
          </a:ln>
          <a:effectLst>
            <a:outerShdw blurRad="317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5">
            <a:extLst>
              <a:ext uri="{FF2B5EF4-FFF2-40B4-BE49-F238E27FC236}">
                <a16:creationId xmlns:a16="http://schemas.microsoft.com/office/drawing/2014/main" id="{844FA5E6-711C-CA98-DD98-50B18794F5C5}"/>
              </a:ext>
            </a:extLst>
          </p:cNvPr>
          <p:cNvSpPr/>
          <p:nvPr/>
        </p:nvSpPr>
        <p:spPr>
          <a:xfrm rot="1098120">
            <a:off x="3497486" y="958066"/>
            <a:ext cx="2266936" cy="2952806"/>
          </a:xfrm>
          <a:custGeom>
            <a:avLst/>
            <a:gdLst>
              <a:gd name="connsiteX0" fmla="*/ 151188 w 2266936"/>
              <a:gd name="connsiteY0" fmla="*/ 579330 h 2952806"/>
              <a:gd name="connsiteX1" fmla="*/ 1196756 w 2266936"/>
              <a:gd name="connsiteY1" fmla="*/ 1990992 h 2952806"/>
              <a:gd name="connsiteX2" fmla="*/ 509027 w 2266936"/>
              <a:gd name="connsiteY2" fmla="*/ 2952806 h 2952806"/>
              <a:gd name="connsiteX3" fmla="*/ 68580 w 2266936"/>
              <a:gd name="connsiteY3" fmla="*/ 1621173 h 2952806"/>
              <a:gd name="connsiteX4" fmla="*/ 144133 w 2266936"/>
              <a:gd name="connsiteY4" fmla="*/ 591835 h 2952806"/>
              <a:gd name="connsiteX5" fmla="*/ 199259 w 2266936"/>
              <a:gd name="connsiteY5" fmla="*/ 494131 h 2952806"/>
              <a:gd name="connsiteX6" fmla="*/ 1251365 w 2266936"/>
              <a:gd name="connsiteY6" fmla="*/ 1914620 h 2952806"/>
              <a:gd name="connsiteX7" fmla="*/ 1196757 w 2266936"/>
              <a:gd name="connsiteY7" fmla="*/ 1990992 h 2952806"/>
              <a:gd name="connsiteX8" fmla="*/ 151189 w 2266936"/>
              <a:gd name="connsiteY8" fmla="*/ 579330 h 2952806"/>
              <a:gd name="connsiteX9" fmla="*/ 732487 w 2266936"/>
              <a:gd name="connsiteY9" fmla="*/ 0 h 2952806"/>
              <a:gd name="connsiteX10" fmla="*/ 2266936 w 2266936"/>
              <a:gd name="connsiteY10" fmla="*/ 494308 h 2952806"/>
              <a:gd name="connsiteX11" fmla="*/ 1251365 w 2266936"/>
              <a:gd name="connsiteY11" fmla="*/ 1914620 h 2952806"/>
              <a:gd name="connsiteX12" fmla="*/ 199259 w 2266936"/>
              <a:gd name="connsiteY12" fmla="*/ 494130 h 2952806"/>
              <a:gd name="connsiteX13" fmla="*/ 207723 w 2266936"/>
              <a:gd name="connsiteY13" fmla="*/ 479130 h 2952806"/>
              <a:gd name="connsiteX14" fmla="*/ 675990 w 2266936"/>
              <a:gd name="connsiteY14" fmla="*/ 28763 h 295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6936" h="2952806">
                <a:moveTo>
                  <a:pt x="151188" y="579330"/>
                </a:moveTo>
                <a:lnTo>
                  <a:pt x="1196756" y="1990992"/>
                </a:lnTo>
                <a:lnTo>
                  <a:pt x="509027" y="2952806"/>
                </a:lnTo>
                <a:lnTo>
                  <a:pt x="68580" y="1621173"/>
                </a:lnTo>
                <a:cubicBezTo>
                  <a:pt x="-48358" y="1267629"/>
                  <a:pt x="-10922" y="900156"/>
                  <a:pt x="144133" y="591835"/>
                </a:cubicBezTo>
                <a:close/>
                <a:moveTo>
                  <a:pt x="199259" y="494131"/>
                </a:moveTo>
                <a:lnTo>
                  <a:pt x="1251365" y="1914620"/>
                </a:lnTo>
                <a:lnTo>
                  <a:pt x="1196757" y="1990992"/>
                </a:lnTo>
                <a:lnTo>
                  <a:pt x="151189" y="579330"/>
                </a:lnTo>
                <a:close/>
                <a:moveTo>
                  <a:pt x="732487" y="0"/>
                </a:moveTo>
                <a:lnTo>
                  <a:pt x="2266936" y="494308"/>
                </a:lnTo>
                <a:lnTo>
                  <a:pt x="1251365" y="1914620"/>
                </a:lnTo>
                <a:lnTo>
                  <a:pt x="199259" y="494130"/>
                </a:lnTo>
                <a:lnTo>
                  <a:pt x="207723" y="479130"/>
                </a:lnTo>
                <a:cubicBezTo>
                  <a:pt x="322651" y="296385"/>
                  <a:pt x="481732" y="140315"/>
                  <a:pt x="675990" y="28763"/>
                </a:cubicBezTo>
                <a:close/>
              </a:path>
            </a:pathLst>
          </a:custGeom>
          <a:solidFill>
            <a:srgbClr val="8CC5BE"/>
          </a:solidFill>
          <a:ln>
            <a:noFill/>
          </a:ln>
          <a:effectLst>
            <a:outerShdw blurRad="317500" dist="152400" dir="1200000" algn="ctr" rotWithShape="0">
              <a:prstClr val="black"/>
            </a:outerShdw>
            <a:softEdge rad="635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4">
            <a:extLst>
              <a:ext uri="{FF2B5EF4-FFF2-40B4-BE49-F238E27FC236}">
                <a16:creationId xmlns:a16="http://schemas.microsoft.com/office/drawing/2014/main" id="{8EC43618-3C64-1DAC-F9EA-1A410366DFDB}"/>
              </a:ext>
            </a:extLst>
          </p:cNvPr>
          <p:cNvSpPr/>
          <p:nvPr/>
        </p:nvSpPr>
        <p:spPr>
          <a:xfrm rot="1098120">
            <a:off x="3390697" y="3140362"/>
            <a:ext cx="2549204" cy="2742576"/>
          </a:xfrm>
          <a:custGeom>
            <a:avLst/>
            <a:gdLst>
              <a:gd name="connsiteX0" fmla="*/ 288929 w 2549204"/>
              <a:gd name="connsiteY0" fmla="*/ 1857909 h 2742576"/>
              <a:gd name="connsiteX1" fmla="*/ 1731547 w 2549204"/>
              <a:gd name="connsiteY1" fmla="*/ 1380754 h 2742576"/>
              <a:gd name="connsiteX2" fmla="*/ 1787528 w 2549204"/>
              <a:gd name="connsiteY2" fmla="*/ 1456335 h 2742576"/>
              <a:gd name="connsiteX3" fmla="*/ 1787529 w 2549204"/>
              <a:gd name="connsiteY3" fmla="*/ 1456335 h 2742576"/>
              <a:gd name="connsiteX4" fmla="*/ 2549204 w 2549204"/>
              <a:gd name="connsiteY4" fmla="*/ 2484702 h 2742576"/>
              <a:gd name="connsiteX5" fmla="*/ 1976898 w 2549204"/>
              <a:gd name="connsiteY5" fmla="*/ 2673996 h 2742576"/>
              <a:gd name="connsiteX6" fmla="*/ 323039 w 2549204"/>
              <a:gd name="connsiteY6" fmla="*/ 1945883 h 2742576"/>
              <a:gd name="connsiteX7" fmla="*/ 321267 w 2549204"/>
              <a:gd name="connsiteY7" fmla="*/ 1941311 h 2742576"/>
              <a:gd name="connsiteX8" fmla="*/ 321266 w 2549204"/>
              <a:gd name="connsiteY8" fmla="*/ 1941312 h 2742576"/>
              <a:gd name="connsiteX9" fmla="*/ 708874 w 2549204"/>
              <a:gd name="connsiteY9" fmla="*/ 0 h 2742576"/>
              <a:gd name="connsiteX10" fmla="*/ 1731548 w 2549204"/>
              <a:gd name="connsiteY10" fmla="*/ 1380752 h 2742576"/>
              <a:gd name="connsiteX11" fmla="*/ 288930 w 2549204"/>
              <a:gd name="connsiteY11" fmla="*/ 1857908 h 2742576"/>
              <a:gd name="connsiteX12" fmla="*/ 273132 w 2549204"/>
              <a:gd name="connsiteY12" fmla="*/ 1817165 h 2742576"/>
              <a:gd name="connsiteX13" fmla="*/ 0 w 2549204"/>
              <a:gd name="connsiteY13" fmla="*/ 991386 h 274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9204" h="2742576">
                <a:moveTo>
                  <a:pt x="288929" y="1857909"/>
                </a:moveTo>
                <a:lnTo>
                  <a:pt x="1731547" y="1380754"/>
                </a:lnTo>
                <a:lnTo>
                  <a:pt x="1787528" y="1456335"/>
                </a:lnTo>
                <a:lnTo>
                  <a:pt x="1787529" y="1456335"/>
                </a:lnTo>
                <a:lnTo>
                  <a:pt x="2549204" y="2484702"/>
                </a:lnTo>
                <a:lnTo>
                  <a:pt x="1976898" y="2673996"/>
                </a:lnTo>
                <a:cubicBezTo>
                  <a:pt x="1314002" y="2893253"/>
                  <a:pt x="602140" y="2569795"/>
                  <a:pt x="323039" y="1945883"/>
                </a:cubicBezTo>
                <a:lnTo>
                  <a:pt x="321267" y="1941311"/>
                </a:lnTo>
                <a:lnTo>
                  <a:pt x="321266" y="1941312"/>
                </a:lnTo>
                <a:close/>
                <a:moveTo>
                  <a:pt x="708874" y="0"/>
                </a:moveTo>
                <a:lnTo>
                  <a:pt x="1731548" y="1380752"/>
                </a:lnTo>
                <a:lnTo>
                  <a:pt x="288930" y="1857908"/>
                </a:lnTo>
                <a:lnTo>
                  <a:pt x="273132" y="1817165"/>
                </a:lnTo>
                <a:lnTo>
                  <a:pt x="0" y="991386"/>
                </a:lnTo>
                <a:close/>
              </a:path>
            </a:pathLst>
          </a:custGeom>
          <a:solidFill>
            <a:srgbClr val="70AAB8"/>
          </a:solidFill>
          <a:ln>
            <a:noFill/>
          </a:ln>
          <a:effectLst>
            <a:outerShdw blurRad="317500" dist="152400" dir="18600000" algn="ctr" rotWithShape="0">
              <a:prstClr val="black"/>
            </a:outerShdw>
            <a:softEdge rad="635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8" name="3">
            <a:extLst>
              <a:ext uri="{FF2B5EF4-FFF2-40B4-BE49-F238E27FC236}">
                <a16:creationId xmlns:a16="http://schemas.microsoft.com/office/drawing/2014/main" id="{BD5B9488-3425-2924-413C-0241C05806E8}"/>
              </a:ext>
            </a:extLst>
          </p:cNvPr>
          <p:cNvSpPr/>
          <p:nvPr/>
        </p:nvSpPr>
        <p:spPr>
          <a:xfrm rot="1098120">
            <a:off x="5143095" y="4200211"/>
            <a:ext cx="3252834" cy="2093285"/>
          </a:xfrm>
          <a:custGeom>
            <a:avLst/>
            <a:gdLst>
              <a:gd name="connsiteX0" fmla="*/ 1595440 w 3252834"/>
              <a:gd name="connsiteY0" fmla="*/ 537214 h 2093285"/>
              <a:gd name="connsiteX1" fmla="*/ 1684779 w 3252834"/>
              <a:gd name="connsiteY1" fmla="*/ 507666 h 2093285"/>
              <a:gd name="connsiteX2" fmla="*/ 3219638 w 3252834"/>
              <a:gd name="connsiteY2" fmla="*/ 0 h 2093285"/>
              <a:gd name="connsiteX3" fmla="*/ 3220941 w 3252834"/>
              <a:gd name="connsiteY3" fmla="*/ 4727 h 2093285"/>
              <a:gd name="connsiteX4" fmla="*/ 2327424 w 3252834"/>
              <a:gd name="connsiteY4" fmla="*/ 1575403 h 2093285"/>
              <a:gd name="connsiteX5" fmla="*/ 1684779 w 3252834"/>
              <a:gd name="connsiteY5" fmla="*/ 1787963 h 2093285"/>
              <a:gd name="connsiteX6" fmla="*/ 1684778 w 3252834"/>
              <a:gd name="connsiteY6" fmla="*/ 1787963 h 2093285"/>
              <a:gd name="connsiteX7" fmla="*/ 1595442 w 3252834"/>
              <a:gd name="connsiteY7" fmla="*/ 1817512 h 2093285"/>
              <a:gd name="connsiteX8" fmla="*/ 761675 w 3252834"/>
              <a:gd name="connsiteY8" fmla="*/ 2093285 h 2093285"/>
              <a:gd name="connsiteX9" fmla="*/ 0 w 3252834"/>
              <a:gd name="connsiteY9" fmla="*/ 1064919 h 209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2834" h="2093285">
                <a:moveTo>
                  <a:pt x="1595440" y="537214"/>
                </a:moveTo>
                <a:lnTo>
                  <a:pt x="1684779" y="507666"/>
                </a:lnTo>
                <a:lnTo>
                  <a:pt x="3219638" y="0"/>
                </a:lnTo>
                <a:lnTo>
                  <a:pt x="3220941" y="4727"/>
                </a:lnTo>
                <a:cubicBezTo>
                  <a:pt x="3368913" y="672011"/>
                  <a:pt x="2990320" y="1356145"/>
                  <a:pt x="2327424" y="1575403"/>
                </a:cubicBezTo>
                <a:lnTo>
                  <a:pt x="1684779" y="1787963"/>
                </a:lnTo>
                <a:lnTo>
                  <a:pt x="1684778" y="1787963"/>
                </a:lnTo>
                <a:lnTo>
                  <a:pt x="1595442" y="1817512"/>
                </a:lnTo>
                <a:lnTo>
                  <a:pt x="761675" y="2093285"/>
                </a:lnTo>
                <a:lnTo>
                  <a:pt x="0" y="1064919"/>
                </a:lnTo>
                <a:close/>
              </a:path>
            </a:pathLst>
          </a:custGeom>
          <a:solidFill>
            <a:srgbClr val="FDF7E9"/>
          </a:solidFill>
          <a:ln>
            <a:noFill/>
          </a:ln>
          <a:effectLst>
            <a:outerShdw blurRad="317500" dist="152400" dir="12000000" algn="ctr" rotWithShape="0">
              <a:prstClr val="black"/>
            </a:outerShdw>
            <a:softEdge rad="635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2">
            <a:extLst>
              <a:ext uri="{FF2B5EF4-FFF2-40B4-BE49-F238E27FC236}">
                <a16:creationId xmlns:a16="http://schemas.microsoft.com/office/drawing/2014/main" id="{1AD93F21-DB54-A001-859B-99BAC71A7CB3}"/>
              </a:ext>
            </a:extLst>
          </p:cNvPr>
          <p:cNvSpPr/>
          <p:nvPr/>
        </p:nvSpPr>
        <p:spPr>
          <a:xfrm rot="1098120">
            <a:off x="7553849" y="1373200"/>
            <a:ext cx="1511089" cy="3619742"/>
          </a:xfrm>
          <a:custGeom>
            <a:avLst/>
            <a:gdLst>
              <a:gd name="connsiteX0" fmla="*/ 1 w 1511089"/>
              <a:gd name="connsiteY0" fmla="*/ 0 h 3619742"/>
              <a:gd name="connsiteX1" fmla="*/ 76735 w 1511089"/>
              <a:gd name="connsiteY1" fmla="*/ 34107 h 3619742"/>
              <a:gd name="connsiteX2" fmla="*/ 751162 w 1511089"/>
              <a:gd name="connsiteY2" fmla="*/ 815383 h 3619742"/>
              <a:gd name="connsiteX3" fmla="*/ 1194344 w 1511089"/>
              <a:gd name="connsiteY3" fmla="*/ 2155284 h 3619742"/>
              <a:gd name="connsiteX4" fmla="*/ 1194344 w 1511089"/>
              <a:gd name="connsiteY4" fmla="*/ 2155285 h 3619742"/>
              <a:gd name="connsiteX5" fmla="*/ 1194344 w 1511089"/>
              <a:gd name="connsiteY5" fmla="*/ 2155285 h 3619742"/>
              <a:gd name="connsiteX6" fmla="*/ 1229090 w 1511089"/>
              <a:gd name="connsiteY6" fmla="*/ 2260337 h 3619742"/>
              <a:gd name="connsiteX7" fmla="*/ 1229091 w 1511089"/>
              <a:gd name="connsiteY7" fmla="*/ 2260337 h 3619742"/>
              <a:gd name="connsiteX8" fmla="*/ 1499477 w 1511089"/>
              <a:gd name="connsiteY8" fmla="*/ 3077812 h 3619742"/>
              <a:gd name="connsiteX9" fmla="*/ 1511089 w 1511089"/>
              <a:gd name="connsiteY9" fmla="*/ 3119939 h 3619742"/>
              <a:gd name="connsiteX10" fmla="*/ 1 w 1511089"/>
              <a:gd name="connsiteY10" fmla="*/ 3619742 h 3619742"/>
              <a:gd name="connsiteX11" fmla="*/ 1 w 1511089"/>
              <a:gd name="connsiteY11" fmla="*/ 1864398 h 3619742"/>
              <a:gd name="connsiteX12" fmla="*/ 1 w 1511089"/>
              <a:gd name="connsiteY12" fmla="*/ 1864398 h 3619742"/>
              <a:gd name="connsiteX13" fmla="*/ 0 w 1511089"/>
              <a:gd name="connsiteY13" fmla="*/ 1770539 h 3619742"/>
              <a:gd name="connsiteX14" fmla="*/ 1 w 1511089"/>
              <a:gd name="connsiteY14" fmla="*/ 1770540 h 361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1089" h="3619742">
                <a:moveTo>
                  <a:pt x="1" y="0"/>
                </a:moveTo>
                <a:lnTo>
                  <a:pt x="76735" y="34107"/>
                </a:lnTo>
                <a:cubicBezTo>
                  <a:pt x="385056" y="189163"/>
                  <a:pt x="634225" y="461839"/>
                  <a:pt x="751162" y="815383"/>
                </a:cubicBezTo>
                <a:lnTo>
                  <a:pt x="1194344" y="2155284"/>
                </a:lnTo>
                <a:lnTo>
                  <a:pt x="1194344" y="2155285"/>
                </a:lnTo>
                <a:lnTo>
                  <a:pt x="1194344" y="2155285"/>
                </a:lnTo>
                <a:lnTo>
                  <a:pt x="1229090" y="2260337"/>
                </a:lnTo>
                <a:lnTo>
                  <a:pt x="1229091" y="2260337"/>
                </a:lnTo>
                <a:lnTo>
                  <a:pt x="1499477" y="3077812"/>
                </a:lnTo>
                <a:lnTo>
                  <a:pt x="1511089" y="3119939"/>
                </a:lnTo>
                <a:lnTo>
                  <a:pt x="1" y="3619742"/>
                </a:lnTo>
                <a:lnTo>
                  <a:pt x="1" y="1864398"/>
                </a:lnTo>
                <a:lnTo>
                  <a:pt x="1" y="1864398"/>
                </a:lnTo>
                <a:lnTo>
                  <a:pt x="0" y="1770539"/>
                </a:lnTo>
                <a:lnTo>
                  <a:pt x="1" y="1770540"/>
                </a:lnTo>
                <a:close/>
              </a:path>
            </a:pathLst>
          </a:custGeom>
          <a:solidFill>
            <a:srgbClr val="A4BD48"/>
          </a:solidFill>
          <a:ln>
            <a:noFill/>
          </a:ln>
          <a:effectLst>
            <a:outerShdw blurRad="317500" dist="152400" dir="8400000" algn="ctr" rotWithShape="0">
              <a:prstClr val="black"/>
            </a:outerShdw>
            <a:softEdge rad="635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1">
            <a:extLst>
              <a:ext uri="{FF2B5EF4-FFF2-40B4-BE49-F238E27FC236}">
                <a16:creationId xmlns:a16="http://schemas.microsoft.com/office/drawing/2014/main" id="{8D58869B-2495-2629-28EB-753DD1A88D47}"/>
              </a:ext>
            </a:extLst>
          </p:cNvPr>
          <p:cNvSpPr/>
          <p:nvPr/>
        </p:nvSpPr>
        <p:spPr>
          <a:xfrm rot="1098120">
            <a:off x="4737077" y="551620"/>
            <a:ext cx="3162300" cy="1851788"/>
          </a:xfrm>
          <a:custGeom>
            <a:avLst/>
            <a:gdLst>
              <a:gd name="connsiteX0" fmla="*/ 2496326 w 3162300"/>
              <a:gd name="connsiteY0" fmla="*/ 21005 h 1851788"/>
              <a:gd name="connsiteX1" fmla="*/ 2565661 w 3162300"/>
              <a:gd name="connsiteY1" fmla="*/ 9248 h 1851788"/>
              <a:gd name="connsiteX2" fmla="*/ 3087181 w 3162300"/>
              <a:gd name="connsiteY2" fmla="*/ 50470 h 1851788"/>
              <a:gd name="connsiteX3" fmla="*/ 3162298 w 3162300"/>
              <a:gd name="connsiteY3" fmla="*/ 75585 h 1851788"/>
              <a:gd name="connsiteX4" fmla="*/ 3162300 w 3162300"/>
              <a:gd name="connsiteY4" fmla="*/ 1851788 h 1851788"/>
              <a:gd name="connsiteX5" fmla="*/ 1557017 w 3162300"/>
              <a:gd name="connsiteY5" fmla="*/ 1334662 h 1851788"/>
              <a:gd name="connsiteX6" fmla="*/ 2299033 w 3162300"/>
              <a:gd name="connsiteY6" fmla="*/ 68578 h 1851788"/>
              <a:gd name="connsiteX7" fmla="*/ 2365605 w 3162300"/>
              <a:gd name="connsiteY7" fmla="*/ 50227 h 1851788"/>
              <a:gd name="connsiteX8" fmla="*/ 2365604 w 3162300"/>
              <a:gd name="connsiteY8" fmla="*/ 50228 h 1851788"/>
              <a:gd name="connsiteX9" fmla="*/ 2432122 w 3162300"/>
              <a:gd name="connsiteY9" fmla="*/ 31892 h 1851788"/>
              <a:gd name="connsiteX10" fmla="*/ 2496325 w 3162300"/>
              <a:gd name="connsiteY10" fmla="*/ 21004 h 1851788"/>
              <a:gd name="connsiteX11" fmla="*/ 1557017 w 3162300"/>
              <a:gd name="connsiteY11" fmla="*/ 1334661 h 1851788"/>
              <a:gd name="connsiteX12" fmla="*/ 1467752 w 3162300"/>
              <a:gd name="connsiteY12" fmla="*/ 1305906 h 1851788"/>
              <a:gd name="connsiteX13" fmla="*/ 1467753 w 3162300"/>
              <a:gd name="connsiteY13" fmla="*/ 1305906 h 1851788"/>
              <a:gd name="connsiteX14" fmla="*/ 0 w 3162300"/>
              <a:gd name="connsiteY14" fmla="*/ 833083 h 1851788"/>
              <a:gd name="connsiteX15" fmla="*/ 71680 w 3162300"/>
              <a:gd name="connsiteY15" fmla="*/ 805291 h 185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62300" h="1851788">
                <a:moveTo>
                  <a:pt x="2496326" y="21005"/>
                </a:moveTo>
                <a:lnTo>
                  <a:pt x="2565661" y="9248"/>
                </a:lnTo>
                <a:cubicBezTo>
                  <a:pt x="2743631" y="-11776"/>
                  <a:pt x="2920515" y="3496"/>
                  <a:pt x="3087181" y="50470"/>
                </a:cubicBezTo>
                <a:lnTo>
                  <a:pt x="3162298" y="75585"/>
                </a:lnTo>
                <a:lnTo>
                  <a:pt x="3162300" y="1851788"/>
                </a:lnTo>
                <a:lnTo>
                  <a:pt x="1557017" y="1334662"/>
                </a:lnTo>
                <a:close/>
                <a:moveTo>
                  <a:pt x="2299033" y="68578"/>
                </a:moveTo>
                <a:lnTo>
                  <a:pt x="2365605" y="50227"/>
                </a:lnTo>
                <a:lnTo>
                  <a:pt x="2365604" y="50228"/>
                </a:lnTo>
                <a:lnTo>
                  <a:pt x="2432122" y="31892"/>
                </a:lnTo>
                <a:lnTo>
                  <a:pt x="2496325" y="21004"/>
                </a:lnTo>
                <a:lnTo>
                  <a:pt x="1557017" y="1334661"/>
                </a:lnTo>
                <a:lnTo>
                  <a:pt x="1467752" y="1305906"/>
                </a:lnTo>
                <a:lnTo>
                  <a:pt x="1467753" y="1305906"/>
                </a:lnTo>
                <a:lnTo>
                  <a:pt x="0" y="833083"/>
                </a:lnTo>
                <a:lnTo>
                  <a:pt x="71680" y="805291"/>
                </a:lnTo>
                <a:close/>
              </a:path>
            </a:pathLst>
          </a:custGeom>
          <a:solidFill>
            <a:srgbClr val="C2D349"/>
          </a:solidFill>
          <a:ln>
            <a:noFill/>
          </a:ln>
          <a:effectLst>
            <a:outerShdw blurRad="317500" dist="152400" dir="5400000" algn="ctr" rotWithShape="0">
              <a:prstClr val="black"/>
            </a:outerShdw>
            <a:softEdge rad="6350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8" name="Freeform: Shape 67">
            <a:extLst>
              <a:ext uri="{FF2B5EF4-FFF2-40B4-BE49-F238E27FC236}">
                <a16:creationId xmlns:a16="http://schemas.microsoft.com/office/drawing/2014/main" id="{9D05D6B2-A4F0-8F90-B2C7-C13482FD90A7}"/>
              </a:ext>
            </a:extLst>
          </p:cNvPr>
          <p:cNvSpPr/>
          <p:nvPr/>
        </p:nvSpPr>
        <p:spPr>
          <a:xfrm rot="1098120">
            <a:off x="909892" y="-2978429"/>
            <a:ext cx="3162300" cy="1851788"/>
          </a:xfrm>
          <a:custGeom>
            <a:avLst/>
            <a:gdLst>
              <a:gd name="connsiteX0" fmla="*/ 2496326 w 3162300"/>
              <a:gd name="connsiteY0" fmla="*/ 21005 h 1851788"/>
              <a:gd name="connsiteX1" fmla="*/ 2565661 w 3162300"/>
              <a:gd name="connsiteY1" fmla="*/ 9248 h 1851788"/>
              <a:gd name="connsiteX2" fmla="*/ 3087181 w 3162300"/>
              <a:gd name="connsiteY2" fmla="*/ 50470 h 1851788"/>
              <a:gd name="connsiteX3" fmla="*/ 3162298 w 3162300"/>
              <a:gd name="connsiteY3" fmla="*/ 75585 h 1851788"/>
              <a:gd name="connsiteX4" fmla="*/ 3162300 w 3162300"/>
              <a:gd name="connsiteY4" fmla="*/ 1851788 h 1851788"/>
              <a:gd name="connsiteX5" fmla="*/ 1557017 w 3162300"/>
              <a:gd name="connsiteY5" fmla="*/ 1334662 h 1851788"/>
              <a:gd name="connsiteX6" fmla="*/ 2299033 w 3162300"/>
              <a:gd name="connsiteY6" fmla="*/ 68578 h 1851788"/>
              <a:gd name="connsiteX7" fmla="*/ 2365605 w 3162300"/>
              <a:gd name="connsiteY7" fmla="*/ 50227 h 1851788"/>
              <a:gd name="connsiteX8" fmla="*/ 2365604 w 3162300"/>
              <a:gd name="connsiteY8" fmla="*/ 50228 h 1851788"/>
              <a:gd name="connsiteX9" fmla="*/ 2432122 w 3162300"/>
              <a:gd name="connsiteY9" fmla="*/ 31892 h 1851788"/>
              <a:gd name="connsiteX10" fmla="*/ 2496325 w 3162300"/>
              <a:gd name="connsiteY10" fmla="*/ 21004 h 1851788"/>
              <a:gd name="connsiteX11" fmla="*/ 1557017 w 3162300"/>
              <a:gd name="connsiteY11" fmla="*/ 1334661 h 1851788"/>
              <a:gd name="connsiteX12" fmla="*/ 1467752 w 3162300"/>
              <a:gd name="connsiteY12" fmla="*/ 1305906 h 1851788"/>
              <a:gd name="connsiteX13" fmla="*/ 1467753 w 3162300"/>
              <a:gd name="connsiteY13" fmla="*/ 1305906 h 1851788"/>
              <a:gd name="connsiteX14" fmla="*/ 0 w 3162300"/>
              <a:gd name="connsiteY14" fmla="*/ 833083 h 1851788"/>
              <a:gd name="connsiteX15" fmla="*/ 71680 w 3162300"/>
              <a:gd name="connsiteY15" fmla="*/ 805291 h 185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162300" h="1851788">
                <a:moveTo>
                  <a:pt x="2496326" y="21005"/>
                </a:moveTo>
                <a:lnTo>
                  <a:pt x="2565661" y="9248"/>
                </a:lnTo>
                <a:cubicBezTo>
                  <a:pt x="2743631" y="-11776"/>
                  <a:pt x="2920515" y="3496"/>
                  <a:pt x="3087181" y="50470"/>
                </a:cubicBezTo>
                <a:lnTo>
                  <a:pt x="3162298" y="75585"/>
                </a:lnTo>
                <a:lnTo>
                  <a:pt x="3162300" y="1851788"/>
                </a:lnTo>
                <a:lnTo>
                  <a:pt x="1557017" y="1334662"/>
                </a:lnTo>
                <a:close/>
                <a:moveTo>
                  <a:pt x="2299033" y="68578"/>
                </a:moveTo>
                <a:lnTo>
                  <a:pt x="2365605" y="50227"/>
                </a:lnTo>
                <a:lnTo>
                  <a:pt x="2365604" y="50228"/>
                </a:lnTo>
                <a:lnTo>
                  <a:pt x="2432122" y="31892"/>
                </a:lnTo>
                <a:lnTo>
                  <a:pt x="2496325" y="21004"/>
                </a:lnTo>
                <a:lnTo>
                  <a:pt x="1557017" y="1334661"/>
                </a:lnTo>
                <a:lnTo>
                  <a:pt x="1467752" y="1305906"/>
                </a:lnTo>
                <a:lnTo>
                  <a:pt x="1467753" y="1305906"/>
                </a:lnTo>
                <a:lnTo>
                  <a:pt x="0" y="833083"/>
                </a:lnTo>
                <a:lnTo>
                  <a:pt x="71680" y="805291"/>
                </a:lnTo>
                <a:close/>
              </a:path>
            </a:pathLst>
          </a:custGeom>
          <a:solidFill>
            <a:srgbClr val="A4BD4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7" name="Freeform: Shape 66">
            <a:extLst>
              <a:ext uri="{FF2B5EF4-FFF2-40B4-BE49-F238E27FC236}">
                <a16:creationId xmlns:a16="http://schemas.microsoft.com/office/drawing/2014/main" id="{ADE3E703-FCC5-62A3-2360-003B807C19F1}"/>
              </a:ext>
            </a:extLst>
          </p:cNvPr>
          <p:cNvSpPr/>
          <p:nvPr/>
        </p:nvSpPr>
        <p:spPr>
          <a:xfrm rot="1098120">
            <a:off x="9503085" y="-3960799"/>
            <a:ext cx="1511089" cy="3619742"/>
          </a:xfrm>
          <a:custGeom>
            <a:avLst/>
            <a:gdLst>
              <a:gd name="connsiteX0" fmla="*/ 1 w 1511089"/>
              <a:gd name="connsiteY0" fmla="*/ 0 h 3619742"/>
              <a:gd name="connsiteX1" fmla="*/ 76735 w 1511089"/>
              <a:gd name="connsiteY1" fmla="*/ 34107 h 3619742"/>
              <a:gd name="connsiteX2" fmla="*/ 751162 w 1511089"/>
              <a:gd name="connsiteY2" fmla="*/ 815383 h 3619742"/>
              <a:gd name="connsiteX3" fmla="*/ 1194344 w 1511089"/>
              <a:gd name="connsiteY3" fmla="*/ 2155284 h 3619742"/>
              <a:gd name="connsiteX4" fmla="*/ 1194344 w 1511089"/>
              <a:gd name="connsiteY4" fmla="*/ 2155285 h 3619742"/>
              <a:gd name="connsiteX5" fmla="*/ 1194344 w 1511089"/>
              <a:gd name="connsiteY5" fmla="*/ 2155285 h 3619742"/>
              <a:gd name="connsiteX6" fmla="*/ 1229090 w 1511089"/>
              <a:gd name="connsiteY6" fmla="*/ 2260337 h 3619742"/>
              <a:gd name="connsiteX7" fmla="*/ 1229091 w 1511089"/>
              <a:gd name="connsiteY7" fmla="*/ 2260337 h 3619742"/>
              <a:gd name="connsiteX8" fmla="*/ 1499477 w 1511089"/>
              <a:gd name="connsiteY8" fmla="*/ 3077812 h 3619742"/>
              <a:gd name="connsiteX9" fmla="*/ 1511089 w 1511089"/>
              <a:gd name="connsiteY9" fmla="*/ 3119939 h 3619742"/>
              <a:gd name="connsiteX10" fmla="*/ 1 w 1511089"/>
              <a:gd name="connsiteY10" fmla="*/ 3619742 h 3619742"/>
              <a:gd name="connsiteX11" fmla="*/ 1 w 1511089"/>
              <a:gd name="connsiteY11" fmla="*/ 1864398 h 3619742"/>
              <a:gd name="connsiteX12" fmla="*/ 1 w 1511089"/>
              <a:gd name="connsiteY12" fmla="*/ 1864398 h 3619742"/>
              <a:gd name="connsiteX13" fmla="*/ 0 w 1511089"/>
              <a:gd name="connsiteY13" fmla="*/ 1770539 h 3619742"/>
              <a:gd name="connsiteX14" fmla="*/ 1 w 1511089"/>
              <a:gd name="connsiteY14" fmla="*/ 1770540 h 361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1089" h="3619742">
                <a:moveTo>
                  <a:pt x="1" y="0"/>
                </a:moveTo>
                <a:lnTo>
                  <a:pt x="76735" y="34107"/>
                </a:lnTo>
                <a:cubicBezTo>
                  <a:pt x="385056" y="189163"/>
                  <a:pt x="634225" y="461839"/>
                  <a:pt x="751162" y="815383"/>
                </a:cubicBezTo>
                <a:lnTo>
                  <a:pt x="1194344" y="2155284"/>
                </a:lnTo>
                <a:lnTo>
                  <a:pt x="1194344" y="2155285"/>
                </a:lnTo>
                <a:lnTo>
                  <a:pt x="1194344" y="2155285"/>
                </a:lnTo>
                <a:lnTo>
                  <a:pt x="1229090" y="2260337"/>
                </a:lnTo>
                <a:lnTo>
                  <a:pt x="1229091" y="2260337"/>
                </a:lnTo>
                <a:lnTo>
                  <a:pt x="1499477" y="3077812"/>
                </a:lnTo>
                <a:lnTo>
                  <a:pt x="1511089" y="3119939"/>
                </a:lnTo>
                <a:lnTo>
                  <a:pt x="1" y="3619742"/>
                </a:lnTo>
                <a:lnTo>
                  <a:pt x="1" y="1864398"/>
                </a:lnTo>
                <a:lnTo>
                  <a:pt x="1" y="1864398"/>
                </a:lnTo>
                <a:lnTo>
                  <a:pt x="0" y="1770539"/>
                </a:lnTo>
                <a:lnTo>
                  <a:pt x="1" y="1770540"/>
                </a:lnTo>
                <a:close/>
              </a:path>
            </a:pathLst>
          </a:custGeom>
          <a:solidFill>
            <a:srgbClr val="FF99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1" name="Freeform: Shape 70">
            <a:extLst>
              <a:ext uri="{FF2B5EF4-FFF2-40B4-BE49-F238E27FC236}">
                <a16:creationId xmlns:a16="http://schemas.microsoft.com/office/drawing/2014/main" id="{9FF72D6E-E40C-E3A4-0CC5-38AE8979861D}"/>
              </a:ext>
            </a:extLst>
          </p:cNvPr>
          <p:cNvSpPr/>
          <p:nvPr/>
        </p:nvSpPr>
        <p:spPr>
          <a:xfrm rot="1098120">
            <a:off x="13105994" y="4200211"/>
            <a:ext cx="3252834" cy="2093285"/>
          </a:xfrm>
          <a:custGeom>
            <a:avLst/>
            <a:gdLst>
              <a:gd name="connsiteX0" fmla="*/ 1595440 w 3252834"/>
              <a:gd name="connsiteY0" fmla="*/ 537214 h 2093285"/>
              <a:gd name="connsiteX1" fmla="*/ 1684779 w 3252834"/>
              <a:gd name="connsiteY1" fmla="*/ 507666 h 2093285"/>
              <a:gd name="connsiteX2" fmla="*/ 3219638 w 3252834"/>
              <a:gd name="connsiteY2" fmla="*/ 0 h 2093285"/>
              <a:gd name="connsiteX3" fmla="*/ 3220941 w 3252834"/>
              <a:gd name="connsiteY3" fmla="*/ 4727 h 2093285"/>
              <a:gd name="connsiteX4" fmla="*/ 2327424 w 3252834"/>
              <a:gd name="connsiteY4" fmla="*/ 1575403 h 2093285"/>
              <a:gd name="connsiteX5" fmla="*/ 1684779 w 3252834"/>
              <a:gd name="connsiteY5" fmla="*/ 1787963 h 2093285"/>
              <a:gd name="connsiteX6" fmla="*/ 1684778 w 3252834"/>
              <a:gd name="connsiteY6" fmla="*/ 1787963 h 2093285"/>
              <a:gd name="connsiteX7" fmla="*/ 1595442 w 3252834"/>
              <a:gd name="connsiteY7" fmla="*/ 1817512 h 2093285"/>
              <a:gd name="connsiteX8" fmla="*/ 761675 w 3252834"/>
              <a:gd name="connsiteY8" fmla="*/ 2093285 h 2093285"/>
              <a:gd name="connsiteX9" fmla="*/ 0 w 3252834"/>
              <a:gd name="connsiteY9" fmla="*/ 1064919 h 209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52834" h="2093285">
                <a:moveTo>
                  <a:pt x="1595440" y="537214"/>
                </a:moveTo>
                <a:lnTo>
                  <a:pt x="1684779" y="507666"/>
                </a:lnTo>
                <a:lnTo>
                  <a:pt x="3219638" y="0"/>
                </a:lnTo>
                <a:lnTo>
                  <a:pt x="3220941" y="4727"/>
                </a:lnTo>
                <a:cubicBezTo>
                  <a:pt x="3368913" y="672011"/>
                  <a:pt x="2990320" y="1356145"/>
                  <a:pt x="2327424" y="1575403"/>
                </a:cubicBezTo>
                <a:lnTo>
                  <a:pt x="1684779" y="1787963"/>
                </a:lnTo>
                <a:lnTo>
                  <a:pt x="1684778" y="1787963"/>
                </a:lnTo>
                <a:lnTo>
                  <a:pt x="1595442" y="1817512"/>
                </a:lnTo>
                <a:lnTo>
                  <a:pt x="761675" y="2093285"/>
                </a:lnTo>
                <a:lnTo>
                  <a:pt x="0" y="1064919"/>
                </a:lnTo>
                <a:close/>
              </a:path>
            </a:pathLst>
          </a:custGeom>
          <a:solidFill>
            <a:srgbClr val="FDF7E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0" name="Freeform: Shape 69">
            <a:extLst>
              <a:ext uri="{FF2B5EF4-FFF2-40B4-BE49-F238E27FC236}">
                <a16:creationId xmlns:a16="http://schemas.microsoft.com/office/drawing/2014/main" id="{64F601DA-A077-94AF-7C15-EBA544112A5F}"/>
              </a:ext>
            </a:extLst>
          </p:cNvPr>
          <p:cNvSpPr/>
          <p:nvPr/>
        </p:nvSpPr>
        <p:spPr>
          <a:xfrm rot="1098120">
            <a:off x="4649107" y="8009444"/>
            <a:ext cx="2549204" cy="2742576"/>
          </a:xfrm>
          <a:custGeom>
            <a:avLst/>
            <a:gdLst>
              <a:gd name="connsiteX0" fmla="*/ 288929 w 2549204"/>
              <a:gd name="connsiteY0" fmla="*/ 1857909 h 2742576"/>
              <a:gd name="connsiteX1" fmla="*/ 1731547 w 2549204"/>
              <a:gd name="connsiteY1" fmla="*/ 1380754 h 2742576"/>
              <a:gd name="connsiteX2" fmla="*/ 1787528 w 2549204"/>
              <a:gd name="connsiteY2" fmla="*/ 1456335 h 2742576"/>
              <a:gd name="connsiteX3" fmla="*/ 1787529 w 2549204"/>
              <a:gd name="connsiteY3" fmla="*/ 1456335 h 2742576"/>
              <a:gd name="connsiteX4" fmla="*/ 2549204 w 2549204"/>
              <a:gd name="connsiteY4" fmla="*/ 2484702 h 2742576"/>
              <a:gd name="connsiteX5" fmla="*/ 1976898 w 2549204"/>
              <a:gd name="connsiteY5" fmla="*/ 2673996 h 2742576"/>
              <a:gd name="connsiteX6" fmla="*/ 323039 w 2549204"/>
              <a:gd name="connsiteY6" fmla="*/ 1945883 h 2742576"/>
              <a:gd name="connsiteX7" fmla="*/ 321267 w 2549204"/>
              <a:gd name="connsiteY7" fmla="*/ 1941311 h 2742576"/>
              <a:gd name="connsiteX8" fmla="*/ 321266 w 2549204"/>
              <a:gd name="connsiteY8" fmla="*/ 1941312 h 2742576"/>
              <a:gd name="connsiteX9" fmla="*/ 708874 w 2549204"/>
              <a:gd name="connsiteY9" fmla="*/ 0 h 2742576"/>
              <a:gd name="connsiteX10" fmla="*/ 1731548 w 2549204"/>
              <a:gd name="connsiteY10" fmla="*/ 1380752 h 2742576"/>
              <a:gd name="connsiteX11" fmla="*/ 288930 w 2549204"/>
              <a:gd name="connsiteY11" fmla="*/ 1857908 h 2742576"/>
              <a:gd name="connsiteX12" fmla="*/ 273132 w 2549204"/>
              <a:gd name="connsiteY12" fmla="*/ 1817165 h 2742576"/>
              <a:gd name="connsiteX13" fmla="*/ 0 w 2549204"/>
              <a:gd name="connsiteY13" fmla="*/ 991386 h 2742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9204" h="2742576">
                <a:moveTo>
                  <a:pt x="288929" y="1857909"/>
                </a:moveTo>
                <a:lnTo>
                  <a:pt x="1731547" y="1380754"/>
                </a:lnTo>
                <a:lnTo>
                  <a:pt x="1787528" y="1456335"/>
                </a:lnTo>
                <a:lnTo>
                  <a:pt x="1787529" y="1456335"/>
                </a:lnTo>
                <a:lnTo>
                  <a:pt x="2549204" y="2484702"/>
                </a:lnTo>
                <a:lnTo>
                  <a:pt x="1976898" y="2673996"/>
                </a:lnTo>
                <a:cubicBezTo>
                  <a:pt x="1314002" y="2893253"/>
                  <a:pt x="602140" y="2569795"/>
                  <a:pt x="323039" y="1945883"/>
                </a:cubicBezTo>
                <a:lnTo>
                  <a:pt x="321267" y="1941311"/>
                </a:lnTo>
                <a:lnTo>
                  <a:pt x="321266" y="1941312"/>
                </a:lnTo>
                <a:close/>
                <a:moveTo>
                  <a:pt x="708874" y="0"/>
                </a:moveTo>
                <a:lnTo>
                  <a:pt x="1731548" y="1380752"/>
                </a:lnTo>
                <a:lnTo>
                  <a:pt x="288930" y="1857908"/>
                </a:lnTo>
                <a:lnTo>
                  <a:pt x="273132" y="1817165"/>
                </a:lnTo>
                <a:lnTo>
                  <a:pt x="0" y="991386"/>
                </a:lnTo>
                <a:close/>
              </a:path>
            </a:pathLst>
          </a:custGeom>
          <a:solidFill>
            <a:srgbClr val="70AAB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9" name="Freeform: Shape 68">
            <a:extLst>
              <a:ext uri="{FF2B5EF4-FFF2-40B4-BE49-F238E27FC236}">
                <a16:creationId xmlns:a16="http://schemas.microsoft.com/office/drawing/2014/main" id="{2D4273E3-6BAE-0E54-5F93-2982B6CF04A6}"/>
              </a:ext>
            </a:extLst>
          </p:cNvPr>
          <p:cNvSpPr/>
          <p:nvPr/>
        </p:nvSpPr>
        <p:spPr>
          <a:xfrm rot="1098120">
            <a:off x="-3131915" y="5274884"/>
            <a:ext cx="2266936" cy="2952806"/>
          </a:xfrm>
          <a:custGeom>
            <a:avLst/>
            <a:gdLst>
              <a:gd name="connsiteX0" fmla="*/ 151188 w 2266936"/>
              <a:gd name="connsiteY0" fmla="*/ 579330 h 2952806"/>
              <a:gd name="connsiteX1" fmla="*/ 1196756 w 2266936"/>
              <a:gd name="connsiteY1" fmla="*/ 1990992 h 2952806"/>
              <a:gd name="connsiteX2" fmla="*/ 509027 w 2266936"/>
              <a:gd name="connsiteY2" fmla="*/ 2952806 h 2952806"/>
              <a:gd name="connsiteX3" fmla="*/ 68580 w 2266936"/>
              <a:gd name="connsiteY3" fmla="*/ 1621173 h 2952806"/>
              <a:gd name="connsiteX4" fmla="*/ 144133 w 2266936"/>
              <a:gd name="connsiteY4" fmla="*/ 591835 h 2952806"/>
              <a:gd name="connsiteX5" fmla="*/ 199259 w 2266936"/>
              <a:gd name="connsiteY5" fmla="*/ 494131 h 2952806"/>
              <a:gd name="connsiteX6" fmla="*/ 1251365 w 2266936"/>
              <a:gd name="connsiteY6" fmla="*/ 1914620 h 2952806"/>
              <a:gd name="connsiteX7" fmla="*/ 1196757 w 2266936"/>
              <a:gd name="connsiteY7" fmla="*/ 1990992 h 2952806"/>
              <a:gd name="connsiteX8" fmla="*/ 151189 w 2266936"/>
              <a:gd name="connsiteY8" fmla="*/ 579330 h 2952806"/>
              <a:gd name="connsiteX9" fmla="*/ 732487 w 2266936"/>
              <a:gd name="connsiteY9" fmla="*/ 0 h 2952806"/>
              <a:gd name="connsiteX10" fmla="*/ 2266936 w 2266936"/>
              <a:gd name="connsiteY10" fmla="*/ 494308 h 2952806"/>
              <a:gd name="connsiteX11" fmla="*/ 1251365 w 2266936"/>
              <a:gd name="connsiteY11" fmla="*/ 1914620 h 2952806"/>
              <a:gd name="connsiteX12" fmla="*/ 199259 w 2266936"/>
              <a:gd name="connsiteY12" fmla="*/ 494130 h 2952806"/>
              <a:gd name="connsiteX13" fmla="*/ 207723 w 2266936"/>
              <a:gd name="connsiteY13" fmla="*/ 479130 h 2952806"/>
              <a:gd name="connsiteX14" fmla="*/ 675990 w 2266936"/>
              <a:gd name="connsiteY14" fmla="*/ 28763 h 295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66936" h="2952806">
                <a:moveTo>
                  <a:pt x="151188" y="579330"/>
                </a:moveTo>
                <a:lnTo>
                  <a:pt x="1196756" y="1990992"/>
                </a:lnTo>
                <a:lnTo>
                  <a:pt x="509027" y="2952806"/>
                </a:lnTo>
                <a:lnTo>
                  <a:pt x="68580" y="1621173"/>
                </a:lnTo>
                <a:cubicBezTo>
                  <a:pt x="-48358" y="1267629"/>
                  <a:pt x="-10922" y="900156"/>
                  <a:pt x="144133" y="591835"/>
                </a:cubicBezTo>
                <a:close/>
                <a:moveTo>
                  <a:pt x="199259" y="494131"/>
                </a:moveTo>
                <a:lnTo>
                  <a:pt x="1251365" y="1914620"/>
                </a:lnTo>
                <a:lnTo>
                  <a:pt x="1196757" y="1990992"/>
                </a:lnTo>
                <a:lnTo>
                  <a:pt x="151189" y="579330"/>
                </a:lnTo>
                <a:close/>
                <a:moveTo>
                  <a:pt x="732487" y="0"/>
                </a:moveTo>
                <a:lnTo>
                  <a:pt x="2266936" y="494308"/>
                </a:lnTo>
                <a:lnTo>
                  <a:pt x="1251365" y="1914620"/>
                </a:lnTo>
                <a:lnTo>
                  <a:pt x="199259" y="494130"/>
                </a:lnTo>
                <a:lnTo>
                  <a:pt x="207723" y="479130"/>
                </a:lnTo>
                <a:cubicBezTo>
                  <a:pt x="322651" y="296385"/>
                  <a:pt x="481732" y="140315"/>
                  <a:pt x="675990" y="28763"/>
                </a:cubicBezTo>
                <a:close/>
              </a:path>
            </a:pathLst>
          </a:custGeom>
          <a:solidFill>
            <a:srgbClr val="8CC5B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801D532B-5D7D-24DB-1415-BCB9E0D4D2F6}"/>
              </a:ext>
            </a:extLst>
          </p:cNvPr>
          <p:cNvSpPr txBox="1"/>
          <p:nvPr/>
        </p:nvSpPr>
        <p:spPr>
          <a:xfrm>
            <a:off x="6236881" y="1010829"/>
            <a:ext cx="1355830"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porttitor congue massa. Fusce posuere, magna sed pulvinar ultricies, Purus</a:t>
            </a:r>
          </a:p>
        </p:txBody>
      </p:sp>
      <p:sp>
        <p:nvSpPr>
          <p:cNvPr id="5" name="TextBox 4">
            <a:extLst>
              <a:ext uri="{FF2B5EF4-FFF2-40B4-BE49-F238E27FC236}">
                <a16:creationId xmlns:a16="http://schemas.microsoft.com/office/drawing/2014/main" id="{7FC16688-4F4E-F4E4-FB99-1DDC581CE76B}"/>
              </a:ext>
            </a:extLst>
          </p:cNvPr>
          <p:cNvSpPr txBox="1"/>
          <p:nvPr/>
        </p:nvSpPr>
        <p:spPr>
          <a:xfrm>
            <a:off x="5456490" y="950360"/>
            <a:ext cx="6818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01</a:t>
            </a:r>
          </a:p>
        </p:txBody>
      </p:sp>
      <p:pic>
        <p:nvPicPr>
          <p:cNvPr id="19" name="Graphic 18" descr="Double Tap Gesture with solid fill">
            <a:extLst>
              <a:ext uri="{FF2B5EF4-FFF2-40B4-BE49-F238E27FC236}">
                <a16:creationId xmlns:a16="http://schemas.microsoft.com/office/drawing/2014/main" id="{C1C38ECB-DADA-7ECC-5864-9699F9C38C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56454" y="1786240"/>
            <a:ext cx="731520" cy="731520"/>
          </a:xfrm>
          <a:prstGeom prst="rect">
            <a:avLst/>
          </a:prstGeom>
        </p:spPr>
      </p:pic>
      <p:pic>
        <p:nvPicPr>
          <p:cNvPr id="17" name="Graphic 16" descr="Court with solid fill">
            <a:extLst>
              <a:ext uri="{FF2B5EF4-FFF2-40B4-BE49-F238E27FC236}">
                <a16:creationId xmlns:a16="http://schemas.microsoft.com/office/drawing/2014/main" id="{F196FA4A-68D9-F359-4FAE-AC7AD2650D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642769" y="3714825"/>
            <a:ext cx="731520" cy="731520"/>
          </a:xfrm>
          <a:prstGeom prst="rect">
            <a:avLst/>
          </a:prstGeom>
        </p:spPr>
      </p:pic>
      <p:sp>
        <p:nvSpPr>
          <p:cNvPr id="20" name="TextBox 19">
            <a:extLst>
              <a:ext uri="{FF2B5EF4-FFF2-40B4-BE49-F238E27FC236}">
                <a16:creationId xmlns:a16="http://schemas.microsoft.com/office/drawing/2014/main" id="{972801B3-5146-95B6-CFF0-BA4743348F69}"/>
              </a:ext>
            </a:extLst>
          </p:cNvPr>
          <p:cNvSpPr txBox="1"/>
          <p:nvPr/>
        </p:nvSpPr>
        <p:spPr>
          <a:xfrm>
            <a:off x="7726479" y="2522665"/>
            <a:ext cx="921995"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porttitor congue massa. Fusce posuere, magna sed pulvinar ultricies, Purus</a:t>
            </a:r>
          </a:p>
        </p:txBody>
      </p:sp>
      <p:sp>
        <p:nvSpPr>
          <p:cNvPr id="21" name="TextBox 20">
            <a:extLst>
              <a:ext uri="{FF2B5EF4-FFF2-40B4-BE49-F238E27FC236}">
                <a16:creationId xmlns:a16="http://schemas.microsoft.com/office/drawing/2014/main" id="{CFFA54E1-3D46-99B5-E2F7-87E5A2EB6C4E}"/>
              </a:ext>
            </a:extLst>
          </p:cNvPr>
          <p:cNvSpPr txBox="1"/>
          <p:nvPr/>
        </p:nvSpPr>
        <p:spPr>
          <a:xfrm>
            <a:off x="7868534" y="1907240"/>
            <a:ext cx="6818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02</a:t>
            </a:r>
          </a:p>
        </p:txBody>
      </p:sp>
      <p:pic>
        <p:nvPicPr>
          <p:cNvPr id="15" name="Graphic 14" descr="Cloud with solid fill">
            <a:extLst>
              <a:ext uri="{FF2B5EF4-FFF2-40B4-BE49-F238E27FC236}">
                <a16:creationId xmlns:a16="http://schemas.microsoft.com/office/drawing/2014/main" id="{54657979-EA53-90B0-79B8-0C6660C373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50276" y="5003473"/>
            <a:ext cx="731520" cy="731520"/>
          </a:xfrm>
          <a:prstGeom prst="rect">
            <a:avLst/>
          </a:prstGeom>
        </p:spPr>
      </p:pic>
      <p:sp>
        <p:nvSpPr>
          <p:cNvPr id="22" name="TextBox 21">
            <a:extLst>
              <a:ext uri="{FF2B5EF4-FFF2-40B4-BE49-F238E27FC236}">
                <a16:creationId xmlns:a16="http://schemas.microsoft.com/office/drawing/2014/main" id="{B833D3C0-3BFE-5CE4-111A-B6194E6BD14D}"/>
              </a:ext>
            </a:extLst>
          </p:cNvPr>
          <p:cNvSpPr txBox="1"/>
          <p:nvPr/>
        </p:nvSpPr>
        <p:spPr>
          <a:xfrm>
            <a:off x="6430087" y="5053762"/>
            <a:ext cx="123305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ptos" panose="02110004020202020204"/>
                <a:ea typeface="+mn-ea"/>
                <a:cs typeface="+mn-cs"/>
              </a:rPr>
              <a:t>Lorem ipsum dolor sit amet, consectetuer adipiscing elit. Maecenas porttitor congue massa. Fusce posuere, magna sed pulvinar ultricies, Purus</a:t>
            </a:r>
          </a:p>
        </p:txBody>
      </p:sp>
      <p:sp>
        <p:nvSpPr>
          <p:cNvPr id="23" name="TextBox 22">
            <a:extLst>
              <a:ext uri="{FF2B5EF4-FFF2-40B4-BE49-F238E27FC236}">
                <a16:creationId xmlns:a16="http://schemas.microsoft.com/office/drawing/2014/main" id="{C1BE9431-EFE0-F648-4B7F-C3ED1CD8EA67}"/>
              </a:ext>
            </a:extLst>
          </p:cNvPr>
          <p:cNvSpPr txBox="1"/>
          <p:nvPr/>
        </p:nvSpPr>
        <p:spPr>
          <a:xfrm>
            <a:off x="7557727" y="5138401"/>
            <a:ext cx="6818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Russo One" panose="02000503050000020004" pitchFamily="2" charset="0"/>
                <a:ea typeface="+mn-ea"/>
                <a:cs typeface="+mn-cs"/>
              </a:rPr>
              <a:t>03</a:t>
            </a:r>
          </a:p>
        </p:txBody>
      </p:sp>
      <p:pic>
        <p:nvPicPr>
          <p:cNvPr id="13" name="Graphic 12" descr="Briefcase with solid fill">
            <a:extLst>
              <a:ext uri="{FF2B5EF4-FFF2-40B4-BE49-F238E27FC236}">
                <a16:creationId xmlns:a16="http://schemas.microsoft.com/office/drawing/2014/main" id="{5C5C8FDB-3590-BD46-E211-8ADC2439F49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28091" y="3571316"/>
            <a:ext cx="731520" cy="731520"/>
          </a:xfrm>
          <a:prstGeom prst="rect">
            <a:avLst/>
          </a:prstGeom>
        </p:spPr>
      </p:pic>
      <p:sp>
        <p:nvSpPr>
          <p:cNvPr id="24" name="TextBox 23">
            <a:extLst>
              <a:ext uri="{FF2B5EF4-FFF2-40B4-BE49-F238E27FC236}">
                <a16:creationId xmlns:a16="http://schemas.microsoft.com/office/drawing/2014/main" id="{3F480E30-254F-ABAC-9BB6-D078B0CC03BF}"/>
              </a:ext>
            </a:extLst>
          </p:cNvPr>
          <p:cNvSpPr txBox="1"/>
          <p:nvPr/>
        </p:nvSpPr>
        <p:spPr>
          <a:xfrm>
            <a:off x="3737509" y="4447157"/>
            <a:ext cx="1355830" cy="6309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porttitor congue massa. Fusce posuere, magna sed pulvinar ultricies, Purus</a:t>
            </a:r>
          </a:p>
        </p:txBody>
      </p:sp>
      <p:sp>
        <p:nvSpPr>
          <p:cNvPr id="25" name="TextBox 24">
            <a:extLst>
              <a:ext uri="{FF2B5EF4-FFF2-40B4-BE49-F238E27FC236}">
                <a16:creationId xmlns:a16="http://schemas.microsoft.com/office/drawing/2014/main" id="{654EFA8F-8EB9-5064-7E59-FA48E544AAA0}"/>
              </a:ext>
            </a:extLst>
          </p:cNvPr>
          <p:cNvSpPr txBox="1"/>
          <p:nvPr/>
        </p:nvSpPr>
        <p:spPr>
          <a:xfrm>
            <a:off x="4524207" y="5261513"/>
            <a:ext cx="6818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04</a:t>
            </a:r>
          </a:p>
        </p:txBody>
      </p:sp>
      <p:pic>
        <p:nvPicPr>
          <p:cNvPr id="11" name="Graphic 10" descr="Aperture with solid fill">
            <a:extLst>
              <a:ext uri="{FF2B5EF4-FFF2-40B4-BE49-F238E27FC236}">
                <a16:creationId xmlns:a16="http://schemas.microsoft.com/office/drawing/2014/main" id="{9B8A477E-11D0-FBB2-163C-E9F38E1ADA7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877852" y="1506829"/>
            <a:ext cx="731520" cy="731520"/>
          </a:xfrm>
          <a:prstGeom prst="rect">
            <a:avLst/>
          </a:prstGeom>
        </p:spPr>
      </p:pic>
      <p:sp>
        <p:nvSpPr>
          <p:cNvPr id="26" name="TextBox 25">
            <a:extLst>
              <a:ext uri="{FF2B5EF4-FFF2-40B4-BE49-F238E27FC236}">
                <a16:creationId xmlns:a16="http://schemas.microsoft.com/office/drawing/2014/main" id="{E88BCE10-43C8-0706-D432-3E95D4A97CE6}"/>
              </a:ext>
            </a:extLst>
          </p:cNvPr>
          <p:cNvSpPr txBox="1"/>
          <p:nvPr/>
        </p:nvSpPr>
        <p:spPr>
          <a:xfrm>
            <a:off x="3825028" y="1506829"/>
            <a:ext cx="1148642" cy="8463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porttitor congue massa. Fusce posuere, magna sed pulvinar ultricies, Purus</a:t>
            </a:r>
          </a:p>
        </p:txBody>
      </p:sp>
      <p:sp>
        <p:nvSpPr>
          <p:cNvPr id="27" name="TextBox 26">
            <a:extLst>
              <a:ext uri="{FF2B5EF4-FFF2-40B4-BE49-F238E27FC236}">
                <a16:creationId xmlns:a16="http://schemas.microsoft.com/office/drawing/2014/main" id="{5380D0EC-829F-E4F1-ADCE-9B6911128C6C}"/>
              </a:ext>
            </a:extLst>
          </p:cNvPr>
          <p:cNvSpPr txBox="1"/>
          <p:nvPr/>
        </p:nvSpPr>
        <p:spPr>
          <a:xfrm>
            <a:off x="3639298" y="2626945"/>
            <a:ext cx="68187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05</a:t>
            </a:r>
          </a:p>
        </p:txBody>
      </p:sp>
      <p:sp>
        <p:nvSpPr>
          <p:cNvPr id="3" name="O">
            <a:extLst>
              <a:ext uri="{FF2B5EF4-FFF2-40B4-BE49-F238E27FC236}">
                <a16:creationId xmlns:a16="http://schemas.microsoft.com/office/drawing/2014/main" id="{BAF40339-6323-67B8-CDBA-70325DD2C7A8}"/>
              </a:ext>
            </a:extLst>
          </p:cNvPr>
          <p:cNvSpPr txBox="1"/>
          <p:nvPr/>
        </p:nvSpPr>
        <p:spPr>
          <a:xfrm>
            <a:off x="6451009" y="3413612"/>
            <a:ext cx="8763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outerShdw blurRad="88900" dist="63500" algn="l" rotWithShape="0">
                    <a:prstClr val="black">
                      <a:alpha val="81000"/>
                    </a:prstClr>
                  </a:outerShdw>
                </a:effectLst>
                <a:uLnTx/>
                <a:uFillTx/>
                <a:latin typeface="League Spartan Black" pitchFamily="2" charset="0"/>
                <a:ea typeface="+mn-ea"/>
                <a:cs typeface="+mn-cs"/>
              </a:rPr>
              <a:t>S</a:t>
            </a:r>
          </a:p>
        </p:txBody>
      </p:sp>
      <p:sp>
        <p:nvSpPr>
          <p:cNvPr id="6" name="N">
            <a:extLst>
              <a:ext uri="{FF2B5EF4-FFF2-40B4-BE49-F238E27FC236}">
                <a16:creationId xmlns:a16="http://schemas.microsoft.com/office/drawing/2014/main" id="{D95048EB-6B00-5DFE-8FD3-26F91BA09F8D}"/>
              </a:ext>
            </a:extLst>
          </p:cNvPr>
          <p:cNvSpPr txBox="1"/>
          <p:nvPr/>
        </p:nvSpPr>
        <p:spPr>
          <a:xfrm>
            <a:off x="6186762" y="3413612"/>
            <a:ext cx="8763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outerShdw blurRad="88900" dist="63500" algn="l" rotWithShape="0">
                    <a:prstClr val="black">
                      <a:alpha val="81000"/>
                    </a:prstClr>
                  </a:outerShdw>
                </a:effectLst>
                <a:uLnTx/>
                <a:uFillTx/>
                <a:latin typeface="League Spartan Black" pitchFamily="2" charset="0"/>
                <a:ea typeface="+mn-ea"/>
                <a:cs typeface="+mn-cs"/>
              </a:rPr>
              <a:t>N</a:t>
            </a:r>
          </a:p>
        </p:txBody>
      </p:sp>
      <p:sp>
        <p:nvSpPr>
          <p:cNvPr id="7" name="O">
            <a:extLst>
              <a:ext uri="{FF2B5EF4-FFF2-40B4-BE49-F238E27FC236}">
                <a16:creationId xmlns:a16="http://schemas.microsoft.com/office/drawing/2014/main" id="{E67814C9-D12B-0D87-A560-186172CCC3BF}"/>
              </a:ext>
            </a:extLst>
          </p:cNvPr>
          <p:cNvSpPr txBox="1"/>
          <p:nvPr/>
        </p:nvSpPr>
        <p:spPr>
          <a:xfrm>
            <a:off x="5874838" y="3413612"/>
            <a:ext cx="8763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outerShdw blurRad="88900" dist="63500" algn="l" rotWithShape="0">
                    <a:prstClr val="black">
                      <a:alpha val="81000"/>
                    </a:prstClr>
                  </a:outerShdw>
                </a:effectLst>
                <a:uLnTx/>
                <a:uFillTx/>
                <a:latin typeface="League Spartan Black" pitchFamily="2" charset="0"/>
                <a:ea typeface="+mn-ea"/>
                <a:cs typeface="+mn-cs"/>
              </a:rPr>
              <a:t>O</a:t>
            </a:r>
          </a:p>
        </p:txBody>
      </p:sp>
      <p:sp>
        <p:nvSpPr>
          <p:cNvPr id="8" name="S">
            <a:extLst>
              <a:ext uri="{FF2B5EF4-FFF2-40B4-BE49-F238E27FC236}">
                <a16:creationId xmlns:a16="http://schemas.microsoft.com/office/drawing/2014/main" id="{25DB4ABA-1AA3-21BD-D8DF-88306F4EB75F}"/>
              </a:ext>
            </a:extLst>
          </p:cNvPr>
          <p:cNvSpPr txBox="1"/>
          <p:nvPr/>
        </p:nvSpPr>
        <p:spPr>
          <a:xfrm>
            <a:off x="5618196" y="3413612"/>
            <a:ext cx="8763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outerShdw blurRad="88900" dist="63500" algn="l" rotWithShape="0">
                    <a:prstClr val="black">
                      <a:alpha val="81000"/>
                    </a:prstClr>
                  </a:outerShdw>
                </a:effectLst>
                <a:uLnTx/>
                <a:uFillTx/>
                <a:latin typeface="League Spartan Black" pitchFamily="2" charset="0"/>
                <a:ea typeface="+mn-ea"/>
                <a:cs typeface="+mn-cs"/>
              </a:rPr>
              <a:t>S</a:t>
            </a:r>
          </a:p>
        </p:txBody>
      </p:sp>
      <p:sp>
        <p:nvSpPr>
          <p:cNvPr id="9" name="A">
            <a:extLst>
              <a:ext uri="{FF2B5EF4-FFF2-40B4-BE49-F238E27FC236}">
                <a16:creationId xmlns:a16="http://schemas.microsoft.com/office/drawing/2014/main" id="{AA1797C7-429E-2D6A-73D5-AAF6D4E44688}"/>
              </a:ext>
            </a:extLst>
          </p:cNvPr>
          <p:cNvSpPr txBox="1"/>
          <p:nvPr/>
        </p:nvSpPr>
        <p:spPr>
          <a:xfrm>
            <a:off x="5386978" y="3413612"/>
            <a:ext cx="8763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outerShdw blurRad="88900" dist="63500" algn="l" rotWithShape="0">
                    <a:prstClr val="black">
                      <a:alpha val="81000"/>
                    </a:prstClr>
                  </a:outerShdw>
                </a:effectLst>
                <a:uLnTx/>
                <a:uFillTx/>
                <a:latin typeface="League Spartan Black" pitchFamily="2" charset="0"/>
                <a:ea typeface="+mn-ea"/>
                <a:cs typeface="+mn-cs"/>
              </a:rPr>
              <a:t>A</a:t>
            </a:r>
          </a:p>
        </p:txBody>
      </p:sp>
      <p:sp>
        <p:nvSpPr>
          <p:cNvPr id="10" name="E">
            <a:extLst>
              <a:ext uri="{FF2B5EF4-FFF2-40B4-BE49-F238E27FC236}">
                <a16:creationId xmlns:a16="http://schemas.microsoft.com/office/drawing/2014/main" id="{623410C5-3133-687B-AA12-65379EE28B52}"/>
              </a:ext>
            </a:extLst>
          </p:cNvPr>
          <p:cNvSpPr txBox="1"/>
          <p:nvPr/>
        </p:nvSpPr>
        <p:spPr>
          <a:xfrm>
            <a:off x="5155760" y="3413612"/>
            <a:ext cx="8763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outerShdw blurRad="88900" dist="63500" algn="l" rotWithShape="0">
                    <a:prstClr val="black">
                      <a:alpha val="81000"/>
                    </a:prstClr>
                  </a:outerShdw>
                </a:effectLst>
                <a:uLnTx/>
                <a:uFillTx/>
                <a:latin typeface="League Spartan Black" pitchFamily="2" charset="0"/>
                <a:ea typeface="+mn-ea"/>
                <a:cs typeface="+mn-cs"/>
              </a:rPr>
              <a:t>E</a:t>
            </a:r>
          </a:p>
        </p:txBody>
      </p:sp>
      <p:sp>
        <p:nvSpPr>
          <p:cNvPr id="12" name="R">
            <a:extLst>
              <a:ext uri="{FF2B5EF4-FFF2-40B4-BE49-F238E27FC236}">
                <a16:creationId xmlns:a16="http://schemas.microsoft.com/office/drawing/2014/main" id="{79A33602-56B0-EC46-4C6C-A0A787EF65A1}"/>
              </a:ext>
            </a:extLst>
          </p:cNvPr>
          <p:cNvSpPr txBox="1"/>
          <p:nvPr/>
        </p:nvSpPr>
        <p:spPr>
          <a:xfrm>
            <a:off x="4940585" y="3413612"/>
            <a:ext cx="8763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outerShdw blurRad="88900" dist="63500" algn="l" rotWithShape="0">
                    <a:prstClr val="black">
                      <a:alpha val="81000"/>
                    </a:prstClr>
                  </a:outerShdw>
                </a:effectLst>
                <a:uLnTx/>
                <a:uFillTx/>
                <a:latin typeface="League Spartan Black" pitchFamily="2" charset="0"/>
                <a:ea typeface="+mn-ea"/>
                <a:cs typeface="+mn-cs"/>
              </a:rPr>
              <a:t>R</a:t>
            </a:r>
          </a:p>
        </p:txBody>
      </p:sp>
      <p:sp>
        <p:nvSpPr>
          <p:cNvPr id="14" name="TextBox 13">
            <a:extLst>
              <a:ext uri="{FF2B5EF4-FFF2-40B4-BE49-F238E27FC236}">
                <a16:creationId xmlns:a16="http://schemas.microsoft.com/office/drawing/2014/main" id="{FFADA7F9-FDDE-30D2-7907-FFFF3B59EB77}"/>
              </a:ext>
            </a:extLst>
          </p:cNvPr>
          <p:cNvSpPr txBox="1"/>
          <p:nvPr/>
        </p:nvSpPr>
        <p:spPr>
          <a:xfrm>
            <a:off x="5046174" y="2736503"/>
            <a:ext cx="207672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outerShdw blurRad="63500" dist="38100" dir="2700000" algn="tl" rotWithShape="0">
                    <a:prstClr val="black">
                      <a:alpha val="40000"/>
                    </a:prstClr>
                  </a:outerShdw>
                </a:effectLst>
                <a:uLnTx/>
                <a:uFillTx/>
                <a:latin typeface="Russo One" panose="02000503050000020004" pitchFamily="2" charset="0"/>
                <a:ea typeface="+mn-ea"/>
                <a:cs typeface="+mn-cs"/>
              </a:rPr>
              <a:t>5</a:t>
            </a:r>
            <a:endParaRPr kumimoji="0" lang="en-US" sz="3600" b="0" i="0" u="none" strike="noStrike" kern="1200" cap="none" spc="0" normalizeH="0" baseline="0" noProof="0" dirty="0">
              <a:ln>
                <a:noFill/>
              </a:ln>
              <a:solidFill>
                <a:prstClr val="white"/>
              </a:solidFill>
              <a:effectLst>
                <a:outerShdw blurRad="63500" dist="38100" dir="2700000" algn="tl" rotWithShape="0">
                  <a:prstClr val="black">
                    <a:alpha val="40000"/>
                  </a:prstClr>
                </a:outerShdw>
              </a:effectLst>
              <a:uLnTx/>
              <a:uFillTx/>
              <a:latin typeface="Russo One" panose="02000503050000020004" pitchFamily="2" charset="0"/>
              <a:ea typeface="+mn-ea"/>
              <a:cs typeface="+mn-cs"/>
            </a:endParaRPr>
          </a:p>
        </p:txBody>
      </p:sp>
    </p:spTree>
    <p:extLst>
      <p:ext uri="{BB962C8B-B14F-4D97-AF65-F5344CB8AC3E}">
        <p14:creationId xmlns:p14="http://schemas.microsoft.com/office/powerpoint/2010/main" val="183363166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fill="hold" grpId="0" nodeType="withEffect" p14:presetBounceEnd="60000">
                                      <p:stCondLst>
                                        <p:cond delay="0"/>
                                      </p:stCondLst>
                                      <p:childTnLst>
                                        <p:animMotion origin="layout" path="M 3.125E-6 -4.44444E-6 L 0.31406 0.5125 " pathEditMode="relative" rAng="0" ptsTypes="AA" p14:bounceEnd="60000">
                                          <p:cBhvr>
                                            <p:cTn id="6" dur="2500" fill="hold"/>
                                            <p:tgtEl>
                                              <p:spTgt spid="68"/>
                                            </p:tgtEl>
                                            <p:attrNameLst>
                                              <p:attrName>ppt_x</p:attrName>
                                              <p:attrName>ppt_y</p:attrName>
                                            </p:attrNameLst>
                                          </p:cBhvr>
                                          <p:rCtr x="15703" y="25625"/>
                                        </p:animMotion>
                                      </p:childTnLst>
                                    </p:cTn>
                                  </p:par>
                                  <p:par>
                                    <p:cTn id="7" presetID="42" presetClass="path" presetSubtype="0" accel="50000" fill="hold" grpId="0" nodeType="withEffect" p14:presetBounceEnd="60000">
                                      <p:stCondLst>
                                        <p:cond delay="0"/>
                                      </p:stCondLst>
                                      <p:childTnLst>
                                        <p:animMotion origin="layout" path="M 3.75E-6 -2.59259E-6 L -0.16081 0.77963 " pathEditMode="relative" rAng="0" ptsTypes="AA" p14:bounceEnd="60000">
                                          <p:cBhvr>
                                            <p:cTn id="8" dur="2500" fill="hold"/>
                                            <p:tgtEl>
                                              <p:spTgt spid="67"/>
                                            </p:tgtEl>
                                            <p:attrNameLst>
                                              <p:attrName>ppt_x</p:attrName>
                                              <p:attrName>ppt_y</p:attrName>
                                            </p:attrNameLst>
                                          </p:cBhvr>
                                          <p:rCtr x="-8047" y="38981"/>
                                        </p:animMotion>
                                      </p:childTnLst>
                                    </p:cTn>
                                  </p:par>
                                  <p:par>
                                    <p:cTn id="9" presetID="42" presetClass="path" presetSubtype="0" accel="50000" fill="hold" grpId="0" nodeType="withEffect" p14:presetBounceEnd="60000">
                                      <p:stCondLst>
                                        <p:cond delay="0"/>
                                      </p:stCondLst>
                                      <p:childTnLst>
                                        <p:animMotion origin="layout" path="M -3.33333E-6 3.7037E-6 L -0.65338 -0.00024 " pathEditMode="relative" rAng="0" ptsTypes="AA" p14:bounceEnd="60000">
                                          <p:cBhvr>
                                            <p:cTn id="10" dur="2500" fill="hold"/>
                                            <p:tgtEl>
                                              <p:spTgt spid="71"/>
                                            </p:tgtEl>
                                            <p:attrNameLst>
                                              <p:attrName>ppt_x</p:attrName>
                                              <p:attrName>ppt_y</p:attrName>
                                            </p:attrNameLst>
                                          </p:cBhvr>
                                          <p:rCtr x="-32669" y="-23"/>
                                        </p:animMotion>
                                      </p:childTnLst>
                                    </p:cTn>
                                  </p:par>
                                  <p:par>
                                    <p:cTn id="11" presetID="42" presetClass="path" presetSubtype="0" accel="50000" fill="hold" grpId="0" nodeType="withEffect" p14:presetBounceEnd="60000">
                                      <p:stCondLst>
                                        <p:cond delay="0"/>
                                      </p:stCondLst>
                                      <p:childTnLst>
                                        <p:animMotion origin="layout" path="M 2.70833E-6 -4.07407E-6 L -0.103 -0.71157 " pathEditMode="relative" rAng="0" ptsTypes="AA" p14:bounceEnd="60000">
                                          <p:cBhvr>
                                            <p:cTn id="12" dur="2500" fill="hold"/>
                                            <p:tgtEl>
                                              <p:spTgt spid="70"/>
                                            </p:tgtEl>
                                            <p:attrNameLst>
                                              <p:attrName>ppt_x</p:attrName>
                                              <p:attrName>ppt_y</p:attrName>
                                            </p:attrNameLst>
                                          </p:cBhvr>
                                          <p:rCtr x="-5156" y="-35579"/>
                                        </p:animMotion>
                                      </p:childTnLst>
                                    </p:cTn>
                                  </p:par>
                                  <p:par>
                                    <p:cTn id="13" presetID="42" presetClass="path" presetSubtype="0" accel="50000" fill="hold" grpId="0" nodeType="withEffect" p14:presetBounceEnd="60000">
                                      <p:stCondLst>
                                        <p:cond delay="0"/>
                                      </p:stCondLst>
                                      <p:childTnLst>
                                        <p:animMotion origin="layout" path="M 2.29167E-6 -7.40741E-7 L 0.5444 -0.63032 " pathEditMode="relative" rAng="0" ptsTypes="AA" p14:bounceEnd="60000">
                                          <p:cBhvr>
                                            <p:cTn id="14" dur="2500" fill="hold"/>
                                            <p:tgtEl>
                                              <p:spTgt spid="69"/>
                                            </p:tgtEl>
                                            <p:attrNameLst>
                                              <p:attrName>ppt_x</p:attrName>
                                              <p:attrName>ppt_y</p:attrName>
                                            </p:attrNameLst>
                                          </p:cBhvr>
                                          <p:rCtr x="27214" y="-31528"/>
                                        </p:animMotion>
                                      </p:childTnLst>
                                    </p:cTn>
                                  </p:par>
                                  <p:par>
                                    <p:cTn id="15" presetID="10" presetClass="entr" presetSubtype="0" fill="hold" grpId="0" nodeType="withEffect">
                                      <p:stCondLst>
                                        <p:cond delay="200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childTnLst>
                                    </p:cTn>
                                  </p:par>
                                  <p:par>
                                    <p:cTn id="18" presetID="10" presetClass="entr" presetSubtype="0" fill="hold" grpId="0" nodeType="withEffect">
                                      <p:stCondLst>
                                        <p:cond delay="200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1000"/>
                                            <p:tgtEl>
                                              <p:spTgt spid="29"/>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1000"/>
                                            <p:tgtEl>
                                              <p:spTgt spid="28"/>
                                            </p:tgtEl>
                                          </p:cBhvr>
                                        </p:animEffect>
                                      </p:childTnLst>
                                    </p:cTn>
                                  </p:par>
                                  <p:par>
                                    <p:cTn id="24" presetID="10" presetClass="entr" presetSubtype="0" fill="hold" grpId="0" nodeType="withEffect">
                                      <p:stCondLst>
                                        <p:cond delay="200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childTnLst>
                                    </p:cTn>
                                  </p:par>
                                  <p:par>
                                    <p:cTn id="27" presetID="10" presetClass="entr" presetSubtype="0" fill="hold" grpId="0" nodeType="withEffect">
                                      <p:stCondLst>
                                        <p:cond delay="200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childTnLst>
                                    </p:cTn>
                                  </p:par>
                                  <p:par>
                                    <p:cTn id="30" presetID="10" presetClass="entr" presetSubtype="0" fill="hold" grpId="0" nodeType="withEffect">
                                      <p:stCondLst>
                                        <p:cond delay="200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childTnLst>
                                    </p:cTn>
                                  </p:par>
                                  <p:par>
                                    <p:cTn id="36" presetID="10" presetClass="entr" presetSubtype="0" fill="hold" nodeType="withEffect">
                                      <p:stCondLst>
                                        <p:cond delay="200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childTnLst>
                                    </p:cTn>
                                  </p:par>
                                  <p:par>
                                    <p:cTn id="39" presetID="10" presetClass="entr" presetSubtype="0" fill="hold" nodeType="withEffect">
                                      <p:stCondLst>
                                        <p:cond delay="200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childTnLst>
                                    </p:cTn>
                                  </p:par>
                                  <p:par>
                                    <p:cTn id="42" presetID="10" presetClass="entr" presetSubtype="0" fill="hold" grpId="0" nodeType="withEffect">
                                      <p:stCondLst>
                                        <p:cond delay="200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childTnLst>
                                    </p:cTn>
                                  </p:par>
                                  <p:par>
                                    <p:cTn id="45" presetID="10" presetClass="entr" presetSubtype="0" fill="hold" grpId="0" nodeType="withEffect">
                                      <p:stCondLst>
                                        <p:cond delay="200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childTnLst>
                                    </p:cTn>
                                  </p:par>
                                  <p:par>
                                    <p:cTn id="48" presetID="10" presetClass="entr" presetSubtype="0" fill="hold" nodeType="withEffect">
                                      <p:stCondLst>
                                        <p:cond delay="200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childTnLst>
                                    </p:cTn>
                                  </p:par>
                                  <p:par>
                                    <p:cTn id="51" presetID="10" presetClass="entr" presetSubtype="0" fill="hold" grpId="0" nodeType="withEffect">
                                      <p:stCondLst>
                                        <p:cond delay="200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1000"/>
                                            <p:tgtEl>
                                              <p:spTgt spid="22"/>
                                            </p:tgtEl>
                                          </p:cBhvr>
                                        </p:animEffect>
                                      </p:childTnLst>
                                    </p:cTn>
                                  </p:par>
                                  <p:par>
                                    <p:cTn id="54" presetID="10" presetClass="entr" presetSubtype="0" fill="hold" grpId="0" nodeType="withEffect">
                                      <p:stCondLst>
                                        <p:cond delay="200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childTnLst>
                                    </p:cTn>
                                  </p:par>
                                  <p:par>
                                    <p:cTn id="57" presetID="10" presetClass="entr" presetSubtype="0" fill="hold" nodeType="withEffect">
                                      <p:stCondLst>
                                        <p:cond delay="200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childTnLst>
                                    </p:cTn>
                                  </p:par>
                                  <p:par>
                                    <p:cTn id="60" presetID="10" presetClass="entr" presetSubtype="0" fill="hold" grpId="0" nodeType="withEffect">
                                      <p:stCondLst>
                                        <p:cond delay="200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1000"/>
                                            <p:tgtEl>
                                              <p:spTgt spid="24"/>
                                            </p:tgtEl>
                                          </p:cBhvr>
                                        </p:animEffect>
                                      </p:childTnLst>
                                    </p:cTn>
                                  </p:par>
                                  <p:par>
                                    <p:cTn id="63" presetID="10" presetClass="entr" presetSubtype="0" fill="hold" grpId="0" nodeType="withEffect">
                                      <p:stCondLst>
                                        <p:cond delay="200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1000"/>
                                            <p:tgtEl>
                                              <p:spTgt spid="25"/>
                                            </p:tgtEl>
                                          </p:cBhvr>
                                        </p:animEffect>
                                      </p:childTnLst>
                                    </p:cTn>
                                  </p:par>
                                  <p:par>
                                    <p:cTn id="66" presetID="10" presetClass="entr" presetSubtype="0" fill="hold" nodeType="withEffect">
                                      <p:stCondLst>
                                        <p:cond delay="200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1000"/>
                                            <p:tgtEl>
                                              <p:spTgt spid="11"/>
                                            </p:tgtEl>
                                          </p:cBhvr>
                                        </p:animEffect>
                                      </p:childTnLst>
                                    </p:cTn>
                                  </p:par>
                                  <p:par>
                                    <p:cTn id="69" presetID="10" presetClass="entr" presetSubtype="0" fill="hold" grpId="0" nodeType="withEffect">
                                      <p:stCondLst>
                                        <p:cond delay="200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1000"/>
                                            <p:tgtEl>
                                              <p:spTgt spid="26"/>
                                            </p:tgtEl>
                                          </p:cBhvr>
                                        </p:animEffect>
                                      </p:childTnLst>
                                    </p:cTn>
                                  </p:par>
                                  <p:par>
                                    <p:cTn id="72" presetID="10" presetClass="entr" presetSubtype="0" fill="hold" grpId="0" nodeType="withEffect">
                                      <p:stCondLst>
                                        <p:cond delay="200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1000"/>
                                            <p:tgtEl>
                                              <p:spTgt spid="27"/>
                                            </p:tgtEl>
                                          </p:cBhvr>
                                        </p:animEffect>
                                      </p:childTnLst>
                                    </p:cTn>
                                  </p:par>
                                  <p:par>
                                    <p:cTn id="75" presetID="10" presetClass="entr" presetSubtype="0" fill="hold" grpId="0" nodeType="withEffect">
                                      <p:stCondLst>
                                        <p:cond delay="2000"/>
                                      </p:stCondLst>
                                      <p:childTnLst>
                                        <p:set>
                                          <p:cBhvr>
                                            <p:cTn id="76" dur="1" fill="hold">
                                              <p:stCondLst>
                                                <p:cond delay="0"/>
                                              </p:stCondLst>
                                            </p:cTn>
                                            <p:tgtEl>
                                              <p:spTgt spid="3"/>
                                            </p:tgtEl>
                                            <p:attrNameLst>
                                              <p:attrName>style.visibility</p:attrName>
                                            </p:attrNameLst>
                                          </p:cBhvr>
                                          <p:to>
                                            <p:strVal val="visible"/>
                                          </p:to>
                                        </p:set>
                                        <p:animEffect transition="in" filter="fade">
                                          <p:cBhvr>
                                            <p:cTn id="77" dur="1000"/>
                                            <p:tgtEl>
                                              <p:spTgt spid="3"/>
                                            </p:tgtEl>
                                          </p:cBhvr>
                                        </p:animEffect>
                                      </p:childTnLst>
                                    </p:cTn>
                                  </p:par>
                                  <p:par>
                                    <p:cTn id="78" presetID="10" presetClass="entr" presetSubtype="0" fill="hold" grpId="0" nodeType="withEffect">
                                      <p:stCondLst>
                                        <p:cond delay="2000"/>
                                      </p:stCondLst>
                                      <p:childTnLst>
                                        <p:set>
                                          <p:cBhvr>
                                            <p:cTn id="79" dur="1" fill="hold">
                                              <p:stCondLst>
                                                <p:cond delay="0"/>
                                              </p:stCondLst>
                                            </p:cTn>
                                            <p:tgtEl>
                                              <p:spTgt spid="6"/>
                                            </p:tgtEl>
                                            <p:attrNameLst>
                                              <p:attrName>style.visibility</p:attrName>
                                            </p:attrNameLst>
                                          </p:cBhvr>
                                          <p:to>
                                            <p:strVal val="visible"/>
                                          </p:to>
                                        </p:set>
                                        <p:animEffect transition="in" filter="fade">
                                          <p:cBhvr>
                                            <p:cTn id="80" dur="1000"/>
                                            <p:tgtEl>
                                              <p:spTgt spid="6"/>
                                            </p:tgtEl>
                                          </p:cBhvr>
                                        </p:animEffect>
                                      </p:childTnLst>
                                    </p:cTn>
                                  </p:par>
                                  <p:par>
                                    <p:cTn id="81" presetID="10" presetClass="entr" presetSubtype="0" fill="hold" grpId="0" nodeType="withEffect">
                                      <p:stCondLst>
                                        <p:cond delay="200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1000"/>
                                            <p:tgtEl>
                                              <p:spTgt spid="7"/>
                                            </p:tgtEl>
                                          </p:cBhvr>
                                        </p:animEffect>
                                      </p:childTnLst>
                                    </p:cTn>
                                  </p:par>
                                  <p:par>
                                    <p:cTn id="84" presetID="10" presetClass="entr" presetSubtype="0" fill="hold" grpId="0" nodeType="withEffect">
                                      <p:stCondLst>
                                        <p:cond delay="2000"/>
                                      </p:stCondLst>
                                      <p:childTnLst>
                                        <p:set>
                                          <p:cBhvr>
                                            <p:cTn id="85" dur="1" fill="hold">
                                              <p:stCondLst>
                                                <p:cond delay="0"/>
                                              </p:stCondLst>
                                            </p:cTn>
                                            <p:tgtEl>
                                              <p:spTgt spid="8"/>
                                            </p:tgtEl>
                                            <p:attrNameLst>
                                              <p:attrName>style.visibility</p:attrName>
                                            </p:attrNameLst>
                                          </p:cBhvr>
                                          <p:to>
                                            <p:strVal val="visible"/>
                                          </p:to>
                                        </p:set>
                                        <p:animEffect transition="in" filter="fade">
                                          <p:cBhvr>
                                            <p:cTn id="86" dur="1000"/>
                                            <p:tgtEl>
                                              <p:spTgt spid="8"/>
                                            </p:tgtEl>
                                          </p:cBhvr>
                                        </p:animEffect>
                                      </p:childTnLst>
                                    </p:cTn>
                                  </p:par>
                                  <p:par>
                                    <p:cTn id="87" presetID="10" presetClass="entr" presetSubtype="0" fill="hold" grpId="0" nodeType="withEffect">
                                      <p:stCondLst>
                                        <p:cond delay="2000"/>
                                      </p:stCondLst>
                                      <p:childTnLst>
                                        <p:set>
                                          <p:cBhvr>
                                            <p:cTn id="88" dur="1" fill="hold">
                                              <p:stCondLst>
                                                <p:cond delay="0"/>
                                              </p:stCondLst>
                                            </p:cTn>
                                            <p:tgtEl>
                                              <p:spTgt spid="9"/>
                                            </p:tgtEl>
                                            <p:attrNameLst>
                                              <p:attrName>style.visibility</p:attrName>
                                            </p:attrNameLst>
                                          </p:cBhvr>
                                          <p:to>
                                            <p:strVal val="visible"/>
                                          </p:to>
                                        </p:set>
                                        <p:animEffect transition="in" filter="fade">
                                          <p:cBhvr>
                                            <p:cTn id="89" dur="1000"/>
                                            <p:tgtEl>
                                              <p:spTgt spid="9"/>
                                            </p:tgtEl>
                                          </p:cBhvr>
                                        </p:animEffect>
                                      </p:childTnLst>
                                    </p:cTn>
                                  </p:par>
                                  <p:par>
                                    <p:cTn id="90" presetID="10" presetClass="entr" presetSubtype="0" fill="hold" grpId="0" nodeType="withEffect">
                                      <p:stCondLst>
                                        <p:cond delay="2000"/>
                                      </p:stCondLst>
                                      <p:childTnLst>
                                        <p:set>
                                          <p:cBhvr>
                                            <p:cTn id="91" dur="1" fill="hold">
                                              <p:stCondLst>
                                                <p:cond delay="0"/>
                                              </p:stCondLst>
                                            </p:cTn>
                                            <p:tgtEl>
                                              <p:spTgt spid="10"/>
                                            </p:tgtEl>
                                            <p:attrNameLst>
                                              <p:attrName>style.visibility</p:attrName>
                                            </p:attrNameLst>
                                          </p:cBhvr>
                                          <p:to>
                                            <p:strVal val="visible"/>
                                          </p:to>
                                        </p:set>
                                        <p:animEffect transition="in" filter="fade">
                                          <p:cBhvr>
                                            <p:cTn id="92" dur="1000"/>
                                            <p:tgtEl>
                                              <p:spTgt spid="10"/>
                                            </p:tgtEl>
                                          </p:cBhvr>
                                        </p:animEffect>
                                      </p:childTnLst>
                                    </p:cTn>
                                  </p:par>
                                  <p:par>
                                    <p:cTn id="93" presetID="10" presetClass="entr" presetSubtype="0" fill="hold" grpId="0" nodeType="withEffect">
                                      <p:stCondLst>
                                        <p:cond delay="2000"/>
                                      </p:stCondLst>
                                      <p:childTnLst>
                                        <p:set>
                                          <p:cBhvr>
                                            <p:cTn id="94" dur="1" fill="hold">
                                              <p:stCondLst>
                                                <p:cond delay="0"/>
                                              </p:stCondLst>
                                            </p:cTn>
                                            <p:tgtEl>
                                              <p:spTgt spid="12"/>
                                            </p:tgtEl>
                                            <p:attrNameLst>
                                              <p:attrName>style.visibility</p:attrName>
                                            </p:attrNameLst>
                                          </p:cBhvr>
                                          <p:to>
                                            <p:strVal val="visible"/>
                                          </p:to>
                                        </p:set>
                                        <p:animEffect transition="in" filter="fade">
                                          <p:cBhvr>
                                            <p:cTn id="95" dur="1000"/>
                                            <p:tgtEl>
                                              <p:spTgt spid="12"/>
                                            </p:tgtEl>
                                          </p:cBhvr>
                                        </p:animEffect>
                                      </p:childTnLst>
                                    </p:cTn>
                                  </p:par>
                                  <p:par>
                                    <p:cTn id="96" presetID="10" presetClass="entr" presetSubtype="0" fill="hold" grpId="0" nodeType="withEffect">
                                      <p:stCondLst>
                                        <p:cond delay="2000"/>
                                      </p:stCondLst>
                                      <p:childTnLst>
                                        <p:set>
                                          <p:cBhvr>
                                            <p:cTn id="97" dur="1" fill="hold">
                                              <p:stCondLst>
                                                <p:cond delay="0"/>
                                              </p:stCondLst>
                                            </p:cTn>
                                            <p:tgtEl>
                                              <p:spTgt spid="14"/>
                                            </p:tgtEl>
                                            <p:attrNameLst>
                                              <p:attrName>style.visibility</p:attrName>
                                            </p:attrNameLst>
                                          </p:cBhvr>
                                          <p:to>
                                            <p:strVal val="visible"/>
                                          </p:to>
                                        </p:set>
                                        <p:animEffect transition="in" filter="fade">
                                          <p:cBhvr>
                                            <p:cTn id="9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28" grpId="0" animBg="1"/>
          <p:bldP spid="29" grpId="0" animBg="1"/>
          <p:bldP spid="30" grpId="0" animBg="1"/>
          <p:bldP spid="68" grpId="0" animBg="1"/>
          <p:bldP spid="67" grpId="0" animBg="1"/>
          <p:bldP spid="71" grpId="0" animBg="1"/>
          <p:bldP spid="70" grpId="0" animBg="1"/>
          <p:bldP spid="69" grpId="0" animBg="1"/>
          <p:bldP spid="4" grpId="0"/>
          <p:bldP spid="5" grpId="0"/>
          <p:bldP spid="20" grpId="0"/>
          <p:bldP spid="21" grpId="0"/>
          <p:bldP spid="22" grpId="0"/>
          <p:bldP spid="23" grpId="0"/>
          <p:bldP spid="24" grpId="0"/>
          <p:bldP spid="25" grpId="0"/>
          <p:bldP spid="26" grpId="0"/>
          <p:bldP spid="27" grpId="0"/>
          <p:bldP spid="3" grpId="0"/>
          <p:bldP spid="6" grpId="0"/>
          <p:bldP spid="7" grpId="0"/>
          <p:bldP spid="8" grpId="0"/>
          <p:bldP spid="9" grpId="0"/>
          <p:bldP spid="10" grpId="0"/>
          <p:bldP spid="12" grpId="0"/>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fill="hold" grpId="0" nodeType="withEffect">
                                      <p:stCondLst>
                                        <p:cond delay="0"/>
                                      </p:stCondLst>
                                      <p:childTnLst>
                                        <p:animMotion origin="layout" path="M 3.125E-6 -4.44444E-6 L 0.31406 0.5125 " pathEditMode="relative" rAng="0" ptsTypes="AA">
                                          <p:cBhvr>
                                            <p:cTn id="6" dur="2500" fill="hold"/>
                                            <p:tgtEl>
                                              <p:spTgt spid="68"/>
                                            </p:tgtEl>
                                            <p:attrNameLst>
                                              <p:attrName>ppt_x</p:attrName>
                                              <p:attrName>ppt_y</p:attrName>
                                            </p:attrNameLst>
                                          </p:cBhvr>
                                          <p:rCtr x="15703" y="25625"/>
                                        </p:animMotion>
                                      </p:childTnLst>
                                    </p:cTn>
                                  </p:par>
                                  <p:par>
                                    <p:cTn id="7" presetID="42" presetClass="path" presetSubtype="0" accel="50000" fill="hold" grpId="0" nodeType="withEffect">
                                      <p:stCondLst>
                                        <p:cond delay="0"/>
                                      </p:stCondLst>
                                      <p:childTnLst>
                                        <p:animMotion origin="layout" path="M 3.75E-6 -2.59259E-6 L -0.16081 0.77963 " pathEditMode="relative" rAng="0" ptsTypes="AA">
                                          <p:cBhvr>
                                            <p:cTn id="8" dur="2500" fill="hold"/>
                                            <p:tgtEl>
                                              <p:spTgt spid="67"/>
                                            </p:tgtEl>
                                            <p:attrNameLst>
                                              <p:attrName>ppt_x</p:attrName>
                                              <p:attrName>ppt_y</p:attrName>
                                            </p:attrNameLst>
                                          </p:cBhvr>
                                          <p:rCtr x="-8047" y="38981"/>
                                        </p:animMotion>
                                      </p:childTnLst>
                                    </p:cTn>
                                  </p:par>
                                  <p:par>
                                    <p:cTn id="9" presetID="42" presetClass="path" presetSubtype="0" accel="50000" fill="hold" grpId="0" nodeType="withEffect">
                                      <p:stCondLst>
                                        <p:cond delay="0"/>
                                      </p:stCondLst>
                                      <p:childTnLst>
                                        <p:animMotion origin="layout" path="M -3.33333E-6 3.7037E-6 L -0.65338 -0.00024 " pathEditMode="relative" rAng="0" ptsTypes="AA">
                                          <p:cBhvr>
                                            <p:cTn id="10" dur="2500" fill="hold"/>
                                            <p:tgtEl>
                                              <p:spTgt spid="71"/>
                                            </p:tgtEl>
                                            <p:attrNameLst>
                                              <p:attrName>ppt_x</p:attrName>
                                              <p:attrName>ppt_y</p:attrName>
                                            </p:attrNameLst>
                                          </p:cBhvr>
                                          <p:rCtr x="-32669" y="-23"/>
                                        </p:animMotion>
                                      </p:childTnLst>
                                    </p:cTn>
                                  </p:par>
                                  <p:par>
                                    <p:cTn id="11" presetID="42" presetClass="path" presetSubtype="0" accel="50000" fill="hold" grpId="0" nodeType="withEffect">
                                      <p:stCondLst>
                                        <p:cond delay="0"/>
                                      </p:stCondLst>
                                      <p:childTnLst>
                                        <p:animMotion origin="layout" path="M 2.70833E-6 -4.07407E-6 L -0.103 -0.71157 " pathEditMode="relative" rAng="0" ptsTypes="AA">
                                          <p:cBhvr>
                                            <p:cTn id="12" dur="2500" fill="hold"/>
                                            <p:tgtEl>
                                              <p:spTgt spid="70"/>
                                            </p:tgtEl>
                                            <p:attrNameLst>
                                              <p:attrName>ppt_x</p:attrName>
                                              <p:attrName>ppt_y</p:attrName>
                                            </p:attrNameLst>
                                          </p:cBhvr>
                                          <p:rCtr x="-5156" y="-35579"/>
                                        </p:animMotion>
                                      </p:childTnLst>
                                    </p:cTn>
                                  </p:par>
                                  <p:par>
                                    <p:cTn id="13" presetID="42" presetClass="path" presetSubtype="0" accel="50000" fill="hold" grpId="0" nodeType="withEffect">
                                      <p:stCondLst>
                                        <p:cond delay="0"/>
                                      </p:stCondLst>
                                      <p:childTnLst>
                                        <p:animMotion origin="layout" path="M 2.29167E-6 -7.40741E-7 L 0.5444 -0.63032 " pathEditMode="relative" rAng="0" ptsTypes="AA">
                                          <p:cBhvr>
                                            <p:cTn id="14" dur="2500" fill="hold"/>
                                            <p:tgtEl>
                                              <p:spTgt spid="69"/>
                                            </p:tgtEl>
                                            <p:attrNameLst>
                                              <p:attrName>ppt_x</p:attrName>
                                              <p:attrName>ppt_y</p:attrName>
                                            </p:attrNameLst>
                                          </p:cBhvr>
                                          <p:rCtr x="27214" y="-31528"/>
                                        </p:animMotion>
                                      </p:childTnLst>
                                    </p:cTn>
                                  </p:par>
                                  <p:par>
                                    <p:cTn id="15" presetID="10" presetClass="entr" presetSubtype="0" fill="hold" grpId="0" nodeType="withEffect">
                                      <p:stCondLst>
                                        <p:cond delay="200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childTnLst>
                                    </p:cTn>
                                  </p:par>
                                  <p:par>
                                    <p:cTn id="18" presetID="10" presetClass="entr" presetSubtype="0" fill="hold" grpId="0" nodeType="withEffect">
                                      <p:stCondLst>
                                        <p:cond delay="200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1000"/>
                                            <p:tgtEl>
                                              <p:spTgt spid="29"/>
                                            </p:tgtEl>
                                          </p:cBhvr>
                                        </p:animEffect>
                                      </p:childTnLst>
                                    </p:cTn>
                                  </p:par>
                                  <p:par>
                                    <p:cTn id="21" presetID="10" presetClass="entr" presetSubtype="0" fill="hold" grpId="0" nodeType="withEffect">
                                      <p:stCondLst>
                                        <p:cond delay="200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1000"/>
                                            <p:tgtEl>
                                              <p:spTgt spid="28"/>
                                            </p:tgtEl>
                                          </p:cBhvr>
                                        </p:animEffect>
                                      </p:childTnLst>
                                    </p:cTn>
                                  </p:par>
                                  <p:par>
                                    <p:cTn id="24" presetID="10" presetClass="entr" presetSubtype="0" fill="hold" grpId="0" nodeType="withEffect">
                                      <p:stCondLst>
                                        <p:cond delay="200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childTnLst>
                                    </p:cTn>
                                  </p:par>
                                  <p:par>
                                    <p:cTn id="27" presetID="10" presetClass="entr" presetSubtype="0" fill="hold" grpId="0" nodeType="withEffect">
                                      <p:stCondLst>
                                        <p:cond delay="200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childTnLst>
                                    </p:cTn>
                                  </p:par>
                                  <p:par>
                                    <p:cTn id="30" presetID="10" presetClass="entr" presetSubtype="0" fill="hold" grpId="0" nodeType="withEffect">
                                      <p:stCondLst>
                                        <p:cond delay="200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childTnLst>
                                    </p:cTn>
                                  </p:par>
                                  <p:par>
                                    <p:cTn id="33" presetID="10" presetClass="entr" presetSubtype="0" fill="hold" grpId="0" nodeType="withEffect">
                                      <p:stCondLst>
                                        <p:cond delay="200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childTnLst>
                                    </p:cTn>
                                  </p:par>
                                  <p:par>
                                    <p:cTn id="36" presetID="10" presetClass="entr" presetSubtype="0" fill="hold" nodeType="withEffect">
                                      <p:stCondLst>
                                        <p:cond delay="200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childTnLst>
                                    </p:cTn>
                                  </p:par>
                                  <p:par>
                                    <p:cTn id="39" presetID="10" presetClass="entr" presetSubtype="0" fill="hold" nodeType="withEffect">
                                      <p:stCondLst>
                                        <p:cond delay="200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childTnLst>
                                    </p:cTn>
                                  </p:par>
                                  <p:par>
                                    <p:cTn id="42" presetID="10" presetClass="entr" presetSubtype="0" fill="hold" grpId="0" nodeType="withEffect">
                                      <p:stCondLst>
                                        <p:cond delay="200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childTnLst>
                                    </p:cTn>
                                  </p:par>
                                  <p:par>
                                    <p:cTn id="45" presetID="10" presetClass="entr" presetSubtype="0" fill="hold" grpId="0" nodeType="withEffect">
                                      <p:stCondLst>
                                        <p:cond delay="200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1000"/>
                                            <p:tgtEl>
                                              <p:spTgt spid="21"/>
                                            </p:tgtEl>
                                          </p:cBhvr>
                                        </p:animEffect>
                                      </p:childTnLst>
                                    </p:cTn>
                                  </p:par>
                                  <p:par>
                                    <p:cTn id="48" presetID="10" presetClass="entr" presetSubtype="0" fill="hold" nodeType="withEffect">
                                      <p:stCondLst>
                                        <p:cond delay="200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childTnLst>
                                    </p:cTn>
                                  </p:par>
                                  <p:par>
                                    <p:cTn id="51" presetID="10" presetClass="entr" presetSubtype="0" fill="hold" grpId="0" nodeType="withEffect">
                                      <p:stCondLst>
                                        <p:cond delay="2000"/>
                                      </p:stCondLst>
                                      <p:childTnLst>
                                        <p:set>
                                          <p:cBhvr>
                                            <p:cTn id="52" dur="1" fill="hold">
                                              <p:stCondLst>
                                                <p:cond delay="0"/>
                                              </p:stCondLst>
                                            </p:cTn>
                                            <p:tgtEl>
                                              <p:spTgt spid="22"/>
                                            </p:tgtEl>
                                            <p:attrNameLst>
                                              <p:attrName>style.visibility</p:attrName>
                                            </p:attrNameLst>
                                          </p:cBhvr>
                                          <p:to>
                                            <p:strVal val="visible"/>
                                          </p:to>
                                        </p:set>
                                        <p:animEffect transition="in" filter="fade">
                                          <p:cBhvr>
                                            <p:cTn id="53" dur="1000"/>
                                            <p:tgtEl>
                                              <p:spTgt spid="22"/>
                                            </p:tgtEl>
                                          </p:cBhvr>
                                        </p:animEffect>
                                      </p:childTnLst>
                                    </p:cTn>
                                  </p:par>
                                  <p:par>
                                    <p:cTn id="54" presetID="10" presetClass="entr" presetSubtype="0" fill="hold" grpId="0" nodeType="withEffect">
                                      <p:stCondLst>
                                        <p:cond delay="2000"/>
                                      </p:stCondLst>
                                      <p:childTnLst>
                                        <p:set>
                                          <p:cBhvr>
                                            <p:cTn id="55" dur="1" fill="hold">
                                              <p:stCondLst>
                                                <p:cond delay="0"/>
                                              </p:stCondLst>
                                            </p:cTn>
                                            <p:tgtEl>
                                              <p:spTgt spid="23"/>
                                            </p:tgtEl>
                                            <p:attrNameLst>
                                              <p:attrName>style.visibility</p:attrName>
                                            </p:attrNameLst>
                                          </p:cBhvr>
                                          <p:to>
                                            <p:strVal val="visible"/>
                                          </p:to>
                                        </p:set>
                                        <p:animEffect transition="in" filter="fade">
                                          <p:cBhvr>
                                            <p:cTn id="56" dur="1000"/>
                                            <p:tgtEl>
                                              <p:spTgt spid="23"/>
                                            </p:tgtEl>
                                          </p:cBhvr>
                                        </p:animEffect>
                                      </p:childTnLst>
                                    </p:cTn>
                                  </p:par>
                                  <p:par>
                                    <p:cTn id="57" presetID="10" presetClass="entr" presetSubtype="0" fill="hold" nodeType="withEffect">
                                      <p:stCondLst>
                                        <p:cond delay="2000"/>
                                      </p:stCondLst>
                                      <p:childTnLst>
                                        <p:set>
                                          <p:cBhvr>
                                            <p:cTn id="58" dur="1" fill="hold">
                                              <p:stCondLst>
                                                <p:cond delay="0"/>
                                              </p:stCondLst>
                                            </p:cTn>
                                            <p:tgtEl>
                                              <p:spTgt spid="13"/>
                                            </p:tgtEl>
                                            <p:attrNameLst>
                                              <p:attrName>style.visibility</p:attrName>
                                            </p:attrNameLst>
                                          </p:cBhvr>
                                          <p:to>
                                            <p:strVal val="visible"/>
                                          </p:to>
                                        </p:set>
                                        <p:animEffect transition="in" filter="fade">
                                          <p:cBhvr>
                                            <p:cTn id="59" dur="1000"/>
                                            <p:tgtEl>
                                              <p:spTgt spid="13"/>
                                            </p:tgtEl>
                                          </p:cBhvr>
                                        </p:animEffect>
                                      </p:childTnLst>
                                    </p:cTn>
                                  </p:par>
                                  <p:par>
                                    <p:cTn id="60" presetID="10" presetClass="entr" presetSubtype="0" fill="hold" grpId="0" nodeType="withEffect">
                                      <p:stCondLst>
                                        <p:cond delay="200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1000"/>
                                            <p:tgtEl>
                                              <p:spTgt spid="24"/>
                                            </p:tgtEl>
                                          </p:cBhvr>
                                        </p:animEffect>
                                      </p:childTnLst>
                                    </p:cTn>
                                  </p:par>
                                  <p:par>
                                    <p:cTn id="63" presetID="10" presetClass="entr" presetSubtype="0" fill="hold" grpId="0" nodeType="withEffect">
                                      <p:stCondLst>
                                        <p:cond delay="200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1000"/>
                                            <p:tgtEl>
                                              <p:spTgt spid="25"/>
                                            </p:tgtEl>
                                          </p:cBhvr>
                                        </p:animEffect>
                                      </p:childTnLst>
                                    </p:cTn>
                                  </p:par>
                                  <p:par>
                                    <p:cTn id="66" presetID="10" presetClass="entr" presetSubtype="0" fill="hold" nodeType="withEffect">
                                      <p:stCondLst>
                                        <p:cond delay="200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1000"/>
                                            <p:tgtEl>
                                              <p:spTgt spid="11"/>
                                            </p:tgtEl>
                                          </p:cBhvr>
                                        </p:animEffect>
                                      </p:childTnLst>
                                    </p:cTn>
                                  </p:par>
                                  <p:par>
                                    <p:cTn id="69" presetID="10" presetClass="entr" presetSubtype="0" fill="hold" grpId="0" nodeType="withEffect">
                                      <p:stCondLst>
                                        <p:cond delay="200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1000"/>
                                            <p:tgtEl>
                                              <p:spTgt spid="26"/>
                                            </p:tgtEl>
                                          </p:cBhvr>
                                        </p:animEffect>
                                      </p:childTnLst>
                                    </p:cTn>
                                  </p:par>
                                  <p:par>
                                    <p:cTn id="72" presetID="10" presetClass="entr" presetSubtype="0" fill="hold" grpId="0" nodeType="withEffect">
                                      <p:stCondLst>
                                        <p:cond delay="2000"/>
                                      </p:stCondLst>
                                      <p:childTnLst>
                                        <p:set>
                                          <p:cBhvr>
                                            <p:cTn id="73" dur="1" fill="hold">
                                              <p:stCondLst>
                                                <p:cond delay="0"/>
                                              </p:stCondLst>
                                            </p:cTn>
                                            <p:tgtEl>
                                              <p:spTgt spid="27"/>
                                            </p:tgtEl>
                                            <p:attrNameLst>
                                              <p:attrName>style.visibility</p:attrName>
                                            </p:attrNameLst>
                                          </p:cBhvr>
                                          <p:to>
                                            <p:strVal val="visible"/>
                                          </p:to>
                                        </p:set>
                                        <p:animEffect transition="in" filter="fade">
                                          <p:cBhvr>
                                            <p:cTn id="74" dur="1000"/>
                                            <p:tgtEl>
                                              <p:spTgt spid="27"/>
                                            </p:tgtEl>
                                          </p:cBhvr>
                                        </p:animEffect>
                                      </p:childTnLst>
                                    </p:cTn>
                                  </p:par>
                                  <p:par>
                                    <p:cTn id="75" presetID="10" presetClass="entr" presetSubtype="0" fill="hold" grpId="0" nodeType="withEffect">
                                      <p:stCondLst>
                                        <p:cond delay="2000"/>
                                      </p:stCondLst>
                                      <p:childTnLst>
                                        <p:set>
                                          <p:cBhvr>
                                            <p:cTn id="76" dur="1" fill="hold">
                                              <p:stCondLst>
                                                <p:cond delay="0"/>
                                              </p:stCondLst>
                                            </p:cTn>
                                            <p:tgtEl>
                                              <p:spTgt spid="3"/>
                                            </p:tgtEl>
                                            <p:attrNameLst>
                                              <p:attrName>style.visibility</p:attrName>
                                            </p:attrNameLst>
                                          </p:cBhvr>
                                          <p:to>
                                            <p:strVal val="visible"/>
                                          </p:to>
                                        </p:set>
                                        <p:animEffect transition="in" filter="fade">
                                          <p:cBhvr>
                                            <p:cTn id="77" dur="1000"/>
                                            <p:tgtEl>
                                              <p:spTgt spid="3"/>
                                            </p:tgtEl>
                                          </p:cBhvr>
                                        </p:animEffect>
                                      </p:childTnLst>
                                    </p:cTn>
                                  </p:par>
                                  <p:par>
                                    <p:cTn id="78" presetID="10" presetClass="entr" presetSubtype="0" fill="hold" grpId="0" nodeType="withEffect">
                                      <p:stCondLst>
                                        <p:cond delay="2000"/>
                                      </p:stCondLst>
                                      <p:childTnLst>
                                        <p:set>
                                          <p:cBhvr>
                                            <p:cTn id="79" dur="1" fill="hold">
                                              <p:stCondLst>
                                                <p:cond delay="0"/>
                                              </p:stCondLst>
                                            </p:cTn>
                                            <p:tgtEl>
                                              <p:spTgt spid="6"/>
                                            </p:tgtEl>
                                            <p:attrNameLst>
                                              <p:attrName>style.visibility</p:attrName>
                                            </p:attrNameLst>
                                          </p:cBhvr>
                                          <p:to>
                                            <p:strVal val="visible"/>
                                          </p:to>
                                        </p:set>
                                        <p:animEffect transition="in" filter="fade">
                                          <p:cBhvr>
                                            <p:cTn id="80" dur="1000"/>
                                            <p:tgtEl>
                                              <p:spTgt spid="6"/>
                                            </p:tgtEl>
                                          </p:cBhvr>
                                        </p:animEffect>
                                      </p:childTnLst>
                                    </p:cTn>
                                  </p:par>
                                  <p:par>
                                    <p:cTn id="81" presetID="10" presetClass="entr" presetSubtype="0" fill="hold" grpId="0" nodeType="withEffect">
                                      <p:stCondLst>
                                        <p:cond delay="200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1000"/>
                                            <p:tgtEl>
                                              <p:spTgt spid="7"/>
                                            </p:tgtEl>
                                          </p:cBhvr>
                                        </p:animEffect>
                                      </p:childTnLst>
                                    </p:cTn>
                                  </p:par>
                                  <p:par>
                                    <p:cTn id="84" presetID="10" presetClass="entr" presetSubtype="0" fill="hold" grpId="0" nodeType="withEffect">
                                      <p:stCondLst>
                                        <p:cond delay="2000"/>
                                      </p:stCondLst>
                                      <p:childTnLst>
                                        <p:set>
                                          <p:cBhvr>
                                            <p:cTn id="85" dur="1" fill="hold">
                                              <p:stCondLst>
                                                <p:cond delay="0"/>
                                              </p:stCondLst>
                                            </p:cTn>
                                            <p:tgtEl>
                                              <p:spTgt spid="8"/>
                                            </p:tgtEl>
                                            <p:attrNameLst>
                                              <p:attrName>style.visibility</p:attrName>
                                            </p:attrNameLst>
                                          </p:cBhvr>
                                          <p:to>
                                            <p:strVal val="visible"/>
                                          </p:to>
                                        </p:set>
                                        <p:animEffect transition="in" filter="fade">
                                          <p:cBhvr>
                                            <p:cTn id="86" dur="1000"/>
                                            <p:tgtEl>
                                              <p:spTgt spid="8"/>
                                            </p:tgtEl>
                                          </p:cBhvr>
                                        </p:animEffect>
                                      </p:childTnLst>
                                    </p:cTn>
                                  </p:par>
                                  <p:par>
                                    <p:cTn id="87" presetID="10" presetClass="entr" presetSubtype="0" fill="hold" grpId="0" nodeType="withEffect">
                                      <p:stCondLst>
                                        <p:cond delay="2000"/>
                                      </p:stCondLst>
                                      <p:childTnLst>
                                        <p:set>
                                          <p:cBhvr>
                                            <p:cTn id="88" dur="1" fill="hold">
                                              <p:stCondLst>
                                                <p:cond delay="0"/>
                                              </p:stCondLst>
                                            </p:cTn>
                                            <p:tgtEl>
                                              <p:spTgt spid="9"/>
                                            </p:tgtEl>
                                            <p:attrNameLst>
                                              <p:attrName>style.visibility</p:attrName>
                                            </p:attrNameLst>
                                          </p:cBhvr>
                                          <p:to>
                                            <p:strVal val="visible"/>
                                          </p:to>
                                        </p:set>
                                        <p:animEffect transition="in" filter="fade">
                                          <p:cBhvr>
                                            <p:cTn id="89" dur="1000"/>
                                            <p:tgtEl>
                                              <p:spTgt spid="9"/>
                                            </p:tgtEl>
                                          </p:cBhvr>
                                        </p:animEffect>
                                      </p:childTnLst>
                                    </p:cTn>
                                  </p:par>
                                  <p:par>
                                    <p:cTn id="90" presetID="10" presetClass="entr" presetSubtype="0" fill="hold" grpId="0" nodeType="withEffect">
                                      <p:stCondLst>
                                        <p:cond delay="2000"/>
                                      </p:stCondLst>
                                      <p:childTnLst>
                                        <p:set>
                                          <p:cBhvr>
                                            <p:cTn id="91" dur="1" fill="hold">
                                              <p:stCondLst>
                                                <p:cond delay="0"/>
                                              </p:stCondLst>
                                            </p:cTn>
                                            <p:tgtEl>
                                              <p:spTgt spid="10"/>
                                            </p:tgtEl>
                                            <p:attrNameLst>
                                              <p:attrName>style.visibility</p:attrName>
                                            </p:attrNameLst>
                                          </p:cBhvr>
                                          <p:to>
                                            <p:strVal val="visible"/>
                                          </p:to>
                                        </p:set>
                                        <p:animEffect transition="in" filter="fade">
                                          <p:cBhvr>
                                            <p:cTn id="92" dur="1000"/>
                                            <p:tgtEl>
                                              <p:spTgt spid="10"/>
                                            </p:tgtEl>
                                          </p:cBhvr>
                                        </p:animEffect>
                                      </p:childTnLst>
                                    </p:cTn>
                                  </p:par>
                                  <p:par>
                                    <p:cTn id="93" presetID="10" presetClass="entr" presetSubtype="0" fill="hold" grpId="0" nodeType="withEffect">
                                      <p:stCondLst>
                                        <p:cond delay="2000"/>
                                      </p:stCondLst>
                                      <p:childTnLst>
                                        <p:set>
                                          <p:cBhvr>
                                            <p:cTn id="94" dur="1" fill="hold">
                                              <p:stCondLst>
                                                <p:cond delay="0"/>
                                              </p:stCondLst>
                                            </p:cTn>
                                            <p:tgtEl>
                                              <p:spTgt spid="12"/>
                                            </p:tgtEl>
                                            <p:attrNameLst>
                                              <p:attrName>style.visibility</p:attrName>
                                            </p:attrNameLst>
                                          </p:cBhvr>
                                          <p:to>
                                            <p:strVal val="visible"/>
                                          </p:to>
                                        </p:set>
                                        <p:animEffect transition="in" filter="fade">
                                          <p:cBhvr>
                                            <p:cTn id="95" dur="1000"/>
                                            <p:tgtEl>
                                              <p:spTgt spid="12"/>
                                            </p:tgtEl>
                                          </p:cBhvr>
                                        </p:animEffect>
                                      </p:childTnLst>
                                    </p:cTn>
                                  </p:par>
                                  <p:par>
                                    <p:cTn id="96" presetID="10" presetClass="entr" presetSubtype="0" fill="hold" grpId="0" nodeType="withEffect">
                                      <p:stCondLst>
                                        <p:cond delay="2000"/>
                                      </p:stCondLst>
                                      <p:childTnLst>
                                        <p:set>
                                          <p:cBhvr>
                                            <p:cTn id="97" dur="1" fill="hold">
                                              <p:stCondLst>
                                                <p:cond delay="0"/>
                                              </p:stCondLst>
                                            </p:cTn>
                                            <p:tgtEl>
                                              <p:spTgt spid="14"/>
                                            </p:tgtEl>
                                            <p:attrNameLst>
                                              <p:attrName>style.visibility</p:attrName>
                                            </p:attrNameLst>
                                          </p:cBhvr>
                                          <p:to>
                                            <p:strVal val="visible"/>
                                          </p:to>
                                        </p:set>
                                        <p:animEffect transition="in" filter="fade">
                                          <p:cBhvr>
                                            <p:cTn id="98"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28" grpId="0" animBg="1"/>
          <p:bldP spid="29" grpId="0" animBg="1"/>
          <p:bldP spid="30" grpId="0" animBg="1"/>
          <p:bldP spid="68" grpId="0" animBg="1"/>
          <p:bldP spid="67" grpId="0" animBg="1"/>
          <p:bldP spid="71" grpId="0" animBg="1"/>
          <p:bldP spid="70" grpId="0" animBg="1"/>
          <p:bldP spid="69" grpId="0" animBg="1"/>
          <p:bldP spid="4" grpId="0"/>
          <p:bldP spid="5" grpId="0"/>
          <p:bldP spid="20" grpId="0"/>
          <p:bldP spid="21" grpId="0"/>
          <p:bldP spid="22" grpId="0"/>
          <p:bldP spid="23" grpId="0"/>
          <p:bldP spid="24" grpId="0"/>
          <p:bldP spid="25" grpId="0"/>
          <p:bldP spid="26" grpId="0"/>
          <p:bldP spid="27" grpId="0"/>
          <p:bldP spid="3" grpId="0"/>
          <p:bldP spid="6" grpId="0"/>
          <p:bldP spid="7" grpId="0"/>
          <p:bldP spid="8" grpId="0"/>
          <p:bldP spid="9" grpId="0"/>
          <p:bldP spid="10" grpId="0"/>
          <p:bldP spid="12" grpId="0"/>
          <p:bldP spid="14" grpId="0"/>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a:extLst>
            <a:ext uri="{FF2B5EF4-FFF2-40B4-BE49-F238E27FC236}">
              <a16:creationId xmlns:a16="http://schemas.microsoft.com/office/drawing/2014/main" id="{4EA9B982-92FF-1900-96FA-1C2B1EF5C27B}"/>
            </a:ext>
          </a:extLst>
        </p:cNvPr>
        <p:cNvGrpSpPr/>
        <p:nvPr/>
      </p:nvGrpSpPr>
      <p:grpSpPr>
        <a:xfrm>
          <a:off x="0" y="0"/>
          <a:ext cx="0" cy="0"/>
          <a:chOff x="0" y="0"/>
          <a:chExt cx="0" cy="0"/>
        </a:xfrm>
      </p:grpSpPr>
      <p:grpSp>
        <p:nvGrpSpPr>
          <p:cNvPr id="35" name="16">
            <a:extLst>
              <a:ext uri="{FF2B5EF4-FFF2-40B4-BE49-F238E27FC236}">
                <a16:creationId xmlns:a16="http://schemas.microsoft.com/office/drawing/2014/main" id="{962EEE56-FFDF-4C7A-8533-3DF5F9BD6A45}"/>
              </a:ext>
            </a:extLst>
          </p:cNvPr>
          <p:cNvGrpSpPr/>
          <p:nvPr/>
        </p:nvGrpSpPr>
        <p:grpSpPr>
          <a:xfrm>
            <a:off x="7511451" y="4079597"/>
            <a:ext cx="1686938" cy="1686938"/>
            <a:chOff x="7511451" y="4079597"/>
            <a:chExt cx="1686938" cy="1686938"/>
          </a:xfrm>
        </p:grpSpPr>
        <p:sp>
          <p:nvSpPr>
            <p:cNvPr id="18" name="Oval 17">
              <a:extLst>
                <a:ext uri="{FF2B5EF4-FFF2-40B4-BE49-F238E27FC236}">
                  <a16:creationId xmlns:a16="http://schemas.microsoft.com/office/drawing/2014/main" id="{AA05DACB-D1D4-D952-A2B4-6B6BDFFFA366}"/>
                </a:ext>
              </a:extLst>
            </p:cNvPr>
            <p:cNvSpPr/>
            <p:nvPr/>
          </p:nvSpPr>
          <p:spPr>
            <a:xfrm>
              <a:off x="7511451" y="4079597"/>
              <a:ext cx="1686938" cy="1686938"/>
            </a:xfrm>
            <a:prstGeom prst="ellipse">
              <a:avLst/>
            </a:prstGeom>
            <a:solidFill>
              <a:srgbClr val="00639C"/>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2" name="Graphic 31" descr="Bass clef outline">
              <a:extLst>
                <a:ext uri="{FF2B5EF4-FFF2-40B4-BE49-F238E27FC236}">
                  <a16:creationId xmlns:a16="http://schemas.microsoft.com/office/drawing/2014/main" id="{7A2EB2D7-8C97-4429-CE14-9C2933031A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81063" y="4365745"/>
              <a:ext cx="1194704" cy="1194704"/>
            </a:xfrm>
            <a:prstGeom prst="rect">
              <a:avLst/>
            </a:prstGeom>
          </p:spPr>
        </p:pic>
      </p:grpSp>
      <p:sp>
        <p:nvSpPr>
          <p:cNvPr id="27" name="15">
            <a:extLst>
              <a:ext uri="{FF2B5EF4-FFF2-40B4-BE49-F238E27FC236}">
                <a16:creationId xmlns:a16="http://schemas.microsoft.com/office/drawing/2014/main" id="{B255F917-07FF-231F-30F1-D5E440036BE9}"/>
              </a:ext>
            </a:extLst>
          </p:cNvPr>
          <p:cNvSpPr/>
          <p:nvPr/>
        </p:nvSpPr>
        <p:spPr>
          <a:xfrm>
            <a:off x="6348666" y="1023152"/>
            <a:ext cx="1538164" cy="1538164"/>
          </a:xfrm>
          <a:prstGeom prst="ellipse">
            <a:avLst/>
          </a:prstGeom>
          <a:solidFill>
            <a:schemeClr val="bg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1" name="14">
            <a:extLst>
              <a:ext uri="{FF2B5EF4-FFF2-40B4-BE49-F238E27FC236}">
                <a16:creationId xmlns:a16="http://schemas.microsoft.com/office/drawing/2014/main" id="{BC0DFD6A-FA2B-B94C-F221-A27CAD8CBC3F}"/>
              </a:ext>
            </a:extLst>
          </p:cNvPr>
          <p:cNvSpPr/>
          <p:nvPr/>
        </p:nvSpPr>
        <p:spPr>
          <a:xfrm>
            <a:off x="7273790" y="481017"/>
            <a:ext cx="1138598" cy="1138598"/>
          </a:xfrm>
          <a:prstGeom prst="ellipse">
            <a:avLst/>
          </a:prstGeom>
          <a:solidFill>
            <a:schemeClr val="bg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3" name="13">
            <a:extLst>
              <a:ext uri="{FF2B5EF4-FFF2-40B4-BE49-F238E27FC236}">
                <a16:creationId xmlns:a16="http://schemas.microsoft.com/office/drawing/2014/main" id="{4BF46524-108C-F504-EEDA-C85B4B68CCBC}"/>
              </a:ext>
            </a:extLst>
          </p:cNvPr>
          <p:cNvSpPr/>
          <p:nvPr/>
        </p:nvSpPr>
        <p:spPr>
          <a:xfrm>
            <a:off x="3540907" y="4123613"/>
            <a:ext cx="1164987" cy="1164987"/>
          </a:xfrm>
          <a:prstGeom prst="ellipse">
            <a:avLst/>
          </a:prstGeom>
          <a:solidFill>
            <a:schemeClr val="bg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5" name="12">
            <a:extLst>
              <a:ext uri="{FF2B5EF4-FFF2-40B4-BE49-F238E27FC236}">
                <a16:creationId xmlns:a16="http://schemas.microsoft.com/office/drawing/2014/main" id="{F57A3ED6-B68E-1474-0E86-D83575AF8D2C}"/>
              </a:ext>
            </a:extLst>
          </p:cNvPr>
          <p:cNvSpPr/>
          <p:nvPr/>
        </p:nvSpPr>
        <p:spPr>
          <a:xfrm>
            <a:off x="9079197" y="4123613"/>
            <a:ext cx="1138598" cy="1138598"/>
          </a:xfrm>
          <a:prstGeom prst="ellipse">
            <a:avLst/>
          </a:prstGeom>
          <a:solidFill>
            <a:schemeClr val="bg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8" name="11">
            <a:extLst>
              <a:ext uri="{FF2B5EF4-FFF2-40B4-BE49-F238E27FC236}">
                <a16:creationId xmlns:a16="http://schemas.microsoft.com/office/drawing/2014/main" id="{FC391E31-D17F-CFFD-0749-8DAFCBB517DC}"/>
              </a:ext>
            </a:extLst>
          </p:cNvPr>
          <p:cNvSpPr/>
          <p:nvPr/>
        </p:nvSpPr>
        <p:spPr>
          <a:xfrm>
            <a:off x="3607087" y="719566"/>
            <a:ext cx="1025442" cy="1025442"/>
          </a:xfrm>
          <a:prstGeom prst="ellipse">
            <a:avLst/>
          </a:prstGeom>
          <a:solidFill>
            <a:schemeClr val="bg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10">
            <a:extLst>
              <a:ext uri="{FF2B5EF4-FFF2-40B4-BE49-F238E27FC236}">
                <a16:creationId xmlns:a16="http://schemas.microsoft.com/office/drawing/2014/main" id="{86FB8295-A8C6-A208-D0FD-2552D6EF3D98}"/>
              </a:ext>
            </a:extLst>
          </p:cNvPr>
          <p:cNvSpPr/>
          <p:nvPr/>
        </p:nvSpPr>
        <p:spPr>
          <a:xfrm>
            <a:off x="2930873" y="1380087"/>
            <a:ext cx="1025442" cy="1025442"/>
          </a:xfrm>
          <a:prstGeom prst="ellipse">
            <a:avLst/>
          </a:prstGeom>
          <a:solidFill>
            <a:schemeClr val="accent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40" name="9">
            <a:extLst>
              <a:ext uri="{FF2B5EF4-FFF2-40B4-BE49-F238E27FC236}">
                <a16:creationId xmlns:a16="http://schemas.microsoft.com/office/drawing/2014/main" id="{CCB9DE73-8737-A7B3-7A71-351434C7A8C3}"/>
              </a:ext>
            </a:extLst>
          </p:cNvPr>
          <p:cNvGrpSpPr/>
          <p:nvPr/>
        </p:nvGrpSpPr>
        <p:grpSpPr>
          <a:xfrm>
            <a:off x="6812341" y="5442801"/>
            <a:ext cx="922898" cy="922898"/>
            <a:chOff x="6812341" y="5442801"/>
            <a:chExt cx="922898" cy="922898"/>
          </a:xfrm>
        </p:grpSpPr>
        <p:sp>
          <p:nvSpPr>
            <p:cNvPr id="24" name="Oval 23">
              <a:extLst>
                <a:ext uri="{FF2B5EF4-FFF2-40B4-BE49-F238E27FC236}">
                  <a16:creationId xmlns:a16="http://schemas.microsoft.com/office/drawing/2014/main" id="{3900512F-997D-7C3E-5C7D-724FD01762F2}"/>
                </a:ext>
              </a:extLst>
            </p:cNvPr>
            <p:cNvSpPr/>
            <p:nvPr/>
          </p:nvSpPr>
          <p:spPr>
            <a:xfrm>
              <a:off x="6812341" y="5442801"/>
              <a:ext cx="922898" cy="922898"/>
            </a:xfrm>
            <a:prstGeom prst="ellipse">
              <a:avLst/>
            </a:prstGeom>
            <a:solidFill>
              <a:schemeClr val="bg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1" name="Graphic 30" descr="Alarm clock outline">
              <a:extLst>
                <a:ext uri="{FF2B5EF4-FFF2-40B4-BE49-F238E27FC236}">
                  <a16:creationId xmlns:a16="http://schemas.microsoft.com/office/drawing/2014/main" id="{3EC4B66D-F695-5AD8-A6DB-20FE97AE5A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62310" y="5492770"/>
              <a:ext cx="822960" cy="822960"/>
            </a:xfrm>
            <a:prstGeom prst="rect">
              <a:avLst/>
            </a:prstGeom>
          </p:spPr>
        </p:pic>
      </p:grpSp>
      <p:grpSp>
        <p:nvGrpSpPr>
          <p:cNvPr id="2" name="8">
            <a:extLst>
              <a:ext uri="{FF2B5EF4-FFF2-40B4-BE49-F238E27FC236}">
                <a16:creationId xmlns:a16="http://schemas.microsoft.com/office/drawing/2014/main" id="{0FDA1503-3570-E6D5-3FE2-AA50D28EA90B}"/>
              </a:ext>
            </a:extLst>
          </p:cNvPr>
          <p:cNvGrpSpPr/>
          <p:nvPr/>
        </p:nvGrpSpPr>
        <p:grpSpPr>
          <a:xfrm>
            <a:off x="1921232" y="3383167"/>
            <a:ext cx="1536049" cy="1536049"/>
            <a:chOff x="1921232" y="3383167"/>
            <a:chExt cx="1536049" cy="1536049"/>
          </a:xfrm>
        </p:grpSpPr>
        <p:sp>
          <p:nvSpPr>
            <p:cNvPr id="20" name="Oval 19">
              <a:extLst>
                <a:ext uri="{FF2B5EF4-FFF2-40B4-BE49-F238E27FC236}">
                  <a16:creationId xmlns:a16="http://schemas.microsoft.com/office/drawing/2014/main" id="{94CD9A90-D8D6-0522-A4D5-52F94B30CC02}"/>
                </a:ext>
              </a:extLst>
            </p:cNvPr>
            <p:cNvSpPr/>
            <p:nvPr/>
          </p:nvSpPr>
          <p:spPr>
            <a:xfrm>
              <a:off x="1921232" y="3383167"/>
              <a:ext cx="1536049" cy="1536049"/>
            </a:xfrm>
            <a:prstGeom prst="ellipse">
              <a:avLst/>
            </a:prstGeom>
            <a:solidFill>
              <a:srgbClr val="01ABE8"/>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9" name="Graphic 48" descr="Employee badge outline">
              <a:extLst>
                <a:ext uri="{FF2B5EF4-FFF2-40B4-BE49-F238E27FC236}">
                  <a16:creationId xmlns:a16="http://schemas.microsoft.com/office/drawing/2014/main" id="{7EFDBD3B-353F-1945-6C20-6D9EA6668E0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02833" y="3757853"/>
              <a:ext cx="731520" cy="731520"/>
            </a:xfrm>
            <a:prstGeom prst="rect">
              <a:avLst/>
            </a:prstGeom>
          </p:spPr>
        </p:pic>
      </p:grpSp>
      <p:grpSp>
        <p:nvGrpSpPr>
          <p:cNvPr id="52" name="7">
            <a:extLst>
              <a:ext uri="{FF2B5EF4-FFF2-40B4-BE49-F238E27FC236}">
                <a16:creationId xmlns:a16="http://schemas.microsoft.com/office/drawing/2014/main" id="{01C648B2-342A-0FDD-126D-68A74EE76F26}"/>
              </a:ext>
            </a:extLst>
          </p:cNvPr>
          <p:cNvGrpSpPr/>
          <p:nvPr/>
        </p:nvGrpSpPr>
        <p:grpSpPr>
          <a:xfrm>
            <a:off x="7987845" y="2308863"/>
            <a:ext cx="1333075" cy="1333075"/>
            <a:chOff x="7987845" y="2308863"/>
            <a:chExt cx="1333075" cy="1333075"/>
          </a:xfrm>
        </p:grpSpPr>
        <p:sp>
          <p:nvSpPr>
            <p:cNvPr id="26" name="Oval 25">
              <a:extLst>
                <a:ext uri="{FF2B5EF4-FFF2-40B4-BE49-F238E27FC236}">
                  <a16:creationId xmlns:a16="http://schemas.microsoft.com/office/drawing/2014/main" id="{35D0DC7C-0020-5406-E8FC-097A0E81E0BC}"/>
                </a:ext>
              </a:extLst>
            </p:cNvPr>
            <p:cNvSpPr/>
            <p:nvPr/>
          </p:nvSpPr>
          <p:spPr>
            <a:xfrm>
              <a:off x="7987845" y="2308863"/>
              <a:ext cx="1333075" cy="1333075"/>
            </a:xfrm>
            <a:prstGeom prst="ellipse">
              <a:avLst/>
            </a:prstGeom>
            <a:solidFill>
              <a:schemeClr val="bg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51" name="Graphic 50" descr="Calligraphy Pen outline">
              <a:extLst>
                <a:ext uri="{FF2B5EF4-FFF2-40B4-BE49-F238E27FC236}">
                  <a16:creationId xmlns:a16="http://schemas.microsoft.com/office/drawing/2014/main" id="{C0A0C8FC-1B9F-91EB-CE5D-072A7409829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288622" y="2609640"/>
              <a:ext cx="731520" cy="731520"/>
            </a:xfrm>
            <a:prstGeom prst="rect">
              <a:avLst/>
            </a:prstGeom>
          </p:spPr>
        </p:pic>
      </p:grpSp>
      <p:grpSp>
        <p:nvGrpSpPr>
          <p:cNvPr id="55" name="6">
            <a:extLst>
              <a:ext uri="{FF2B5EF4-FFF2-40B4-BE49-F238E27FC236}">
                <a16:creationId xmlns:a16="http://schemas.microsoft.com/office/drawing/2014/main" id="{A64373BF-C69D-A6CA-F45F-9214D02FE9B3}"/>
              </a:ext>
            </a:extLst>
          </p:cNvPr>
          <p:cNvGrpSpPr/>
          <p:nvPr/>
        </p:nvGrpSpPr>
        <p:grpSpPr>
          <a:xfrm>
            <a:off x="9132170" y="2786799"/>
            <a:ext cx="1138598" cy="1138598"/>
            <a:chOff x="9132170" y="2786799"/>
            <a:chExt cx="1138598" cy="1138598"/>
          </a:xfrm>
        </p:grpSpPr>
        <p:sp>
          <p:nvSpPr>
            <p:cNvPr id="11" name="Oval 10">
              <a:extLst>
                <a:ext uri="{FF2B5EF4-FFF2-40B4-BE49-F238E27FC236}">
                  <a16:creationId xmlns:a16="http://schemas.microsoft.com/office/drawing/2014/main" id="{0434A512-4B0F-E721-59AA-A521CA879FA7}"/>
                </a:ext>
              </a:extLst>
            </p:cNvPr>
            <p:cNvSpPr/>
            <p:nvPr/>
          </p:nvSpPr>
          <p:spPr>
            <a:xfrm>
              <a:off x="9132170" y="2786799"/>
              <a:ext cx="1138598" cy="1138598"/>
            </a:xfrm>
            <a:prstGeom prst="ellipse">
              <a:avLst/>
            </a:prstGeom>
            <a:solidFill>
              <a:srgbClr val="00DDF8"/>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5" name="Graphic 44" descr="Aperture outline">
              <a:extLst>
                <a:ext uri="{FF2B5EF4-FFF2-40B4-BE49-F238E27FC236}">
                  <a16:creationId xmlns:a16="http://schemas.microsoft.com/office/drawing/2014/main" id="{82C2C593-303A-E372-FA23-83B0CF915E3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35709" y="2990338"/>
              <a:ext cx="731520" cy="731520"/>
            </a:xfrm>
            <a:prstGeom prst="rect">
              <a:avLst/>
            </a:prstGeom>
          </p:spPr>
        </p:pic>
      </p:grpSp>
      <p:grpSp>
        <p:nvGrpSpPr>
          <p:cNvPr id="54" name="5">
            <a:extLst>
              <a:ext uri="{FF2B5EF4-FFF2-40B4-BE49-F238E27FC236}">
                <a16:creationId xmlns:a16="http://schemas.microsoft.com/office/drawing/2014/main" id="{CCAAF2B3-A2B6-3F12-2FFD-909027073E29}"/>
              </a:ext>
            </a:extLst>
          </p:cNvPr>
          <p:cNvGrpSpPr/>
          <p:nvPr/>
        </p:nvGrpSpPr>
        <p:grpSpPr>
          <a:xfrm>
            <a:off x="8158071" y="1023152"/>
            <a:ext cx="1842251" cy="1530278"/>
            <a:chOff x="8158071" y="1023152"/>
            <a:chExt cx="1842251" cy="1530278"/>
          </a:xfrm>
        </p:grpSpPr>
        <p:sp>
          <p:nvSpPr>
            <p:cNvPr id="10" name="Oval 9">
              <a:extLst>
                <a:ext uri="{FF2B5EF4-FFF2-40B4-BE49-F238E27FC236}">
                  <a16:creationId xmlns:a16="http://schemas.microsoft.com/office/drawing/2014/main" id="{EFC8595D-4B0B-BE14-5DE8-C1CD1C0B85AD}"/>
                </a:ext>
              </a:extLst>
            </p:cNvPr>
            <p:cNvSpPr/>
            <p:nvPr/>
          </p:nvSpPr>
          <p:spPr>
            <a:xfrm>
              <a:off x="8314057" y="1023152"/>
              <a:ext cx="1530278" cy="1530278"/>
            </a:xfrm>
            <a:prstGeom prst="ellipse">
              <a:avLst/>
            </a:prstGeom>
            <a:solidFill>
              <a:srgbClr val="01ABE8"/>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7" name="Graphic 46" descr="Camera outline">
              <a:extLst>
                <a:ext uri="{FF2B5EF4-FFF2-40B4-BE49-F238E27FC236}">
                  <a16:creationId xmlns:a16="http://schemas.microsoft.com/office/drawing/2014/main" id="{3F7E2AAA-0945-57E6-5454-D0942C9FE72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804876" y="1211028"/>
              <a:ext cx="548640" cy="548640"/>
            </a:xfrm>
            <a:prstGeom prst="rect">
              <a:avLst/>
            </a:prstGeom>
          </p:spPr>
        </p:pic>
        <p:sp>
          <p:nvSpPr>
            <p:cNvPr id="53" name="TextBox 52">
              <a:extLst>
                <a:ext uri="{FF2B5EF4-FFF2-40B4-BE49-F238E27FC236}">
                  <a16:creationId xmlns:a16="http://schemas.microsoft.com/office/drawing/2014/main" id="{C5F4572F-F825-6972-EDA9-A8C9602C285F}"/>
                </a:ext>
              </a:extLst>
            </p:cNvPr>
            <p:cNvSpPr txBox="1"/>
            <p:nvPr/>
          </p:nvSpPr>
          <p:spPr>
            <a:xfrm>
              <a:off x="8158071" y="1790988"/>
              <a:ext cx="184225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a:t>
              </a:r>
            </a:p>
          </p:txBody>
        </p:sp>
      </p:grpSp>
      <p:grpSp>
        <p:nvGrpSpPr>
          <p:cNvPr id="39" name="4">
            <a:extLst>
              <a:ext uri="{FF2B5EF4-FFF2-40B4-BE49-F238E27FC236}">
                <a16:creationId xmlns:a16="http://schemas.microsoft.com/office/drawing/2014/main" id="{1C96FD05-BE1D-B60C-B52D-C08F7CF84397}"/>
              </a:ext>
            </a:extLst>
          </p:cNvPr>
          <p:cNvGrpSpPr/>
          <p:nvPr/>
        </p:nvGrpSpPr>
        <p:grpSpPr>
          <a:xfrm>
            <a:off x="3246042" y="2072199"/>
            <a:ext cx="1832054" cy="1832054"/>
            <a:chOff x="3246042" y="2072199"/>
            <a:chExt cx="1832054" cy="1832054"/>
          </a:xfrm>
        </p:grpSpPr>
        <p:sp>
          <p:nvSpPr>
            <p:cNvPr id="19" name="Oval 18">
              <a:extLst>
                <a:ext uri="{FF2B5EF4-FFF2-40B4-BE49-F238E27FC236}">
                  <a16:creationId xmlns:a16="http://schemas.microsoft.com/office/drawing/2014/main" id="{A0C3A80C-FEF0-1031-E5A0-81C2FF80313C}"/>
                </a:ext>
              </a:extLst>
            </p:cNvPr>
            <p:cNvSpPr/>
            <p:nvPr/>
          </p:nvSpPr>
          <p:spPr>
            <a:xfrm>
              <a:off x="3246042" y="2072199"/>
              <a:ext cx="1832054" cy="1832054"/>
            </a:xfrm>
            <a:prstGeom prst="ellipse">
              <a:avLst/>
            </a:prstGeom>
            <a:solidFill>
              <a:schemeClr val="bg1"/>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4" name="Graphic 33" descr="Download from cloud outline">
              <a:extLst>
                <a:ext uri="{FF2B5EF4-FFF2-40B4-BE49-F238E27FC236}">
                  <a16:creationId xmlns:a16="http://schemas.microsoft.com/office/drawing/2014/main" id="{EE9636E5-DAEE-176F-CCB6-99E1F8C5787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904851" y="2184080"/>
              <a:ext cx="548640" cy="548640"/>
            </a:xfrm>
            <a:prstGeom prst="rect">
              <a:avLst/>
            </a:prstGeom>
          </p:spPr>
        </p:pic>
        <p:sp>
          <p:nvSpPr>
            <p:cNvPr id="38" name="TextBox 37">
              <a:extLst>
                <a:ext uri="{FF2B5EF4-FFF2-40B4-BE49-F238E27FC236}">
                  <a16:creationId xmlns:a16="http://schemas.microsoft.com/office/drawing/2014/main" id="{EBAD9D67-F48C-5BAF-19B3-D51D8930169C}"/>
                </a:ext>
              </a:extLst>
            </p:cNvPr>
            <p:cNvSpPr txBox="1"/>
            <p:nvPr/>
          </p:nvSpPr>
          <p:spPr>
            <a:xfrm>
              <a:off x="3396268" y="2672363"/>
              <a:ext cx="15049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Lorem ipsum dolor sit amet, consectetuer adipiscing elit. Maecenas porttitor congue massa. Fusce posuere, magna sed pulvinar ultricies, Purus linctus</a:t>
              </a:r>
            </a:p>
          </p:txBody>
        </p:sp>
      </p:grpSp>
      <p:grpSp>
        <p:nvGrpSpPr>
          <p:cNvPr id="43" name="3">
            <a:extLst>
              <a:ext uri="{FF2B5EF4-FFF2-40B4-BE49-F238E27FC236}">
                <a16:creationId xmlns:a16="http://schemas.microsoft.com/office/drawing/2014/main" id="{864BC4D8-ABDC-760A-1DC5-8084A2E0153B}"/>
              </a:ext>
            </a:extLst>
          </p:cNvPr>
          <p:cNvGrpSpPr/>
          <p:nvPr/>
        </p:nvGrpSpPr>
        <p:grpSpPr>
          <a:xfrm>
            <a:off x="4280520" y="4452191"/>
            <a:ext cx="2327200" cy="2327200"/>
            <a:chOff x="4280520" y="4452191"/>
            <a:chExt cx="2327200" cy="2327200"/>
          </a:xfrm>
        </p:grpSpPr>
        <p:sp>
          <p:nvSpPr>
            <p:cNvPr id="7" name="Oval 6">
              <a:extLst>
                <a:ext uri="{FF2B5EF4-FFF2-40B4-BE49-F238E27FC236}">
                  <a16:creationId xmlns:a16="http://schemas.microsoft.com/office/drawing/2014/main" id="{3027BD60-C9A7-709B-15C6-2A5CEA0E8EDC}"/>
                </a:ext>
              </a:extLst>
            </p:cNvPr>
            <p:cNvSpPr/>
            <p:nvPr/>
          </p:nvSpPr>
          <p:spPr>
            <a:xfrm>
              <a:off x="4280520" y="4452191"/>
              <a:ext cx="2327200" cy="2327200"/>
            </a:xfrm>
            <a:prstGeom prst="ellipse">
              <a:avLst/>
            </a:prstGeom>
            <a:solidFill>
              <a:srgbClr val="0087C9"/>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41" name="Graphic 40" descr="Fingerprint outline">
              <a:extLst>
                <a:ext uri="{FF2B5EF4-FFF2-40B4-BE49-F238E27FC236}">
                  <a16:creationId xmlns:a16="http://schemas.microsoft.com/office/drawing/2014/main" id="{8A650247-6AFD-2A5C-40D9-F3CE22412EEC}"/>
                </a:ext>
              </a:extLst>
            </p:cNvPr>
            <p:cNvPicPr>
              <a:picLocks noChangeAspect="1"/>
            </p:cNvPicPr>
            <p:nvPr/>
          </p:nvPicPr>
          <p:blipFill>
            <a:blip r:embed="rId16">
              <a:extLst>
                <a:ext uri="{96DAC541-7B7A-43D3-8B79-37D633B846F1}">
                  <asvg:svgBlip xmlns:asvg="http://schemas.microsoft.com/office/drawing/2016/SVG/main" r:embed="rId17"/>
                </a:ext>
              </a:extLst>
            </a:blip>
            <a:srcRect/>
            <a:stretch/>
          </p:blipFill>
          <p:spPr>
            <a:xfrm>
              <a:off x="5124080" y="5003418"/>
              <a:ext cx="640080" cy="640080"/>
            </a:xfrm>
            <a:prstGeom prst="rect">
              <a:avLst/>
            </a:prstGeom>
          </p:spPr>
        </p:pic>
        <p:sp>
          <p:nvSpPr>
            <p:cNvPr id="42" name="TextBox 41">
              <a:extLst>
                <a:ext uri="{FF2B5EF4-FFF2-40B4-BE49-F238E27FC236}">
                  <a16:creationId xmlns:a16="http://schemas.microsoft.com/office/drawing/2014/main" id="{351874B5-7A8D-FCAE-CB0C-BB5BB3B16982}"/>
                </a:ext>
              </a:extLst>
            </p:cNvPr>
            <p:cNvSpPr txBox="1"/>
            <p:nvPr/>
          </p:nvSpPr>
          <p:spPr>
            <a:xfrm>
              <a:off x="4522995" y="5580888"/>
              <a:ext cx="184225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porttitor congue massa. Fusce posuere, magna sed pulvinar ultricies, Purus linctus</a:t>
              </a:r>
            </a:p>
          </p:txBody>
        </p:sp>
      </p:grpSp>
      <p:grpSp>
        <p:nvGrpSpPr>
          <p:cNvPr id="37" name="2">
            <a:extLst>
              <a:ext uri="{FF2B5EF4-FFF2-40B4-BE49-F238E27FC236}">
                <a16:creationId xmlns:a16="http://schemas.microsoft.com/office/drawing/2014/main" id="{3911775C-C3D8-5A51-04F9-1C45CFC7297B}"/>
              </a:ext>
            </a:extLst>
          </p:cNvPr>
          <p:cNvGrpSpPr/>
          <p:nvPr/>
        </p:nvGrpSpPr>
        <p:grpSpPr>
          <a:xfrm>
            <a:off x="4458234" y="256043"/>
            <a:ext cx="2149486" cy="2149486"/>
            <a:chOff x="4458234" y="256043"/>
            <a:chExt cx="2149486" cy="2149486"/>
          </a:xfrm>
        </p:grpSpPr>
        <p:sp>
          <p:nvSpPr>
            <p:cNvPr id="9" name="Oval 8">
              <a:extLst>
                <a:ext uri="{FF2B5EF4-FFF2-40B4-BE49-F238E27FC236}">
                  <a16:creationId xmlns:a16="http://schemas.microsoft.com/office/drawing/2014/main" id="{6ED14E41-9D17-72B1-454D-3F8F63109277}"/>
                </a:ext>
              </a:extLst>
            </p:cNvPr>
            <p:cNvSpPr/>
            <p:nvPr/>
          </p:nvSpPr>
          <p:spPr>
            <a:xfrm>
              <a:off x="4458234" y="256043"/>
              <a:ext cx="2149486" cy="2149486"/>
            </a:xfrm>
            <a:prstGeom prst="ellipse">
              <a:avLst/>
            </a:prstGeom>
            <a:solidFill>
              <a:srgbClr val="003B65"/>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33" name="Graphic 32" descr="Bitcoin outline">
              <a:extLst>
                <a:ext uri="{FF2B5EF4-FFF2-40B4-BE49-F238E27FC236}">
                  <a16:creationId xmlns:a16="http://schemas.microsoft.com/office/drawing/2014/main" id="{F051148B-5EFC-408E-7887-D435CF7450A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258657" y="403380"/>
              <a:ext cx="548640" cy="548640"/>
            </a:xfrm>
            <a:prstGeom prst="rect">
              <a:avLst/>
            </a:prstGeom>
          </p:spPr>
        </p:pic>
        <p:sp>
          <p:nvSpPr>
            <p:cNvPr id="36" name="TextBox 35">
              <a:extLst>
                <a:ext uri="{FF2B5EF4-FFF2-40B4-BE49-F238E27FC236}">
                  <a16:creationId xmlns:a16="http://schemas.microsoft.com/office/drawing/2014/main" id="{07D71E25-768B-2099-AF63-3AE4210A844D}"/>
                </a:ext>
              </a:extLst>
            </p:cNvPr>
            <p:cNvSpPr txBox="1"/>
            <p:nvPr/>
          </p:nvSpPr>
          <p:spPr>
            <a:xfrm>
              <a:off x="4714459" y="1023152"/>
              <a:ext cx="163703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porttitor congue massa. Fusce posuere, magna sed pulvinar ultricies, purus lectus malesuada libero, sit a met commo.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56" name="1">
            <a:extLst>
              <a:ext uri="{FF2B5EF4-FFF2-40B4-BE49-F238E27FC236}">
                <a16:creationId xmlns:a16="http://schemas.microsoft.com/office/drawing/2014/main" id="{FE5DF37E-6C96-92D4-9E75-1E5335B65BC2}"/>
              </a:ext>
            </a:extLst>
          </p:cNvPr>
          <p:cNvGrpSpPr/>
          <p:nvPr/>
        </p:nvGrpSpPr>
        <p:grpSpPr>
          <a:xfrm>
            <a:off x="4765869" y="2007184"/>
            <a:ext cx="3281416" cy="3281416"/>
            <a:chOff x="4765869" y="2007184"/>
            <a:chExt cx="3281416" cy="3281416"/>
          </a:xfrm>
        </p:grpSpPr>
        <p:sp>
          <p:nvSpPr>
            <p:cNvPr id="6" name="Oval 5">
              <a:extLst>
                <a:ext uri="{FF2B5EF4-FFF2-40B4-BE49-F238E27FC236}">
                  <a16:creationId xmlns:a16="http://schemas.microsoft.com/office/drawing/2014/main" id="{90FEBA05-2690-288A-A847-625E96644C10}"/>
                </a:ext>
              </a:extLst>
            </p:cNvPr>
            <p:cNvSpPr/>
            <p:nvPr/>
          </p:nvSpPr>
          <p:spPr>
            <a:xfrm>
              <a:off x="4765869" y="2007184"/>
              <a:ext cx="3281416" cy="3281416"/>
            </a:xfrm>
            <a:prstGeom prst="ellipse">
              <a:avLst/>
            </a:prstGeom>
            <a:solidFill>
              <a:srgbClr val="001832"/>
            </a:solidFill>
            <a:ln>
              <a:noFill/>
            </a:ln>
            <a:effectLst>
              <a:outerShdw blurRad="279400" dist="254000" dir="8100000" algn="tr" rotWithShape="0">
                <a:prstClr val="black">
                  <a:alpha val="4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TextBox 28">
              <a:extLst>
                <a:ext uri="{FF2B5EF4-FFF2-40B4-BE49-F238E27FC236}">
                  <a16:creationId xmlns:a16="http://schemas.microsoft.com/office/drawing/2014/main" id="{473D1C5F-A3C3-BF20-0B18-000C1FEB5DC5}"/>
                </a:ext>
              </a:extLst>
            </p:cNvPr>
            <p:cNvSpPr txBox="1"/>
            <p:nvPr/>
          </p:nvSpPr>
          <p:spPr>
            <a:xfrm>
              <a:off x="4816387" y="2878451"/>
              <a:ext cx="3180381" cy="1538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YOUR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TITLE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HERE</a:t>
              </a:r>
            </a:p>
          </p:txBody>
        </p:sp>
      </p:grpSp>
    </p:spTree>
    <p:extLst>
      <p:ext uri="{BB962C8B-B14F-4D97-AF65-F5344CB8AC3E}">
        <p14:creationId xmlns:p14="http://schemas.microsoft.com/office/powerpoint/2010/main" val="179371084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42" presetClass="path" presetSubtype="0" accel="100000" fill="hold" nodeType="withEffect" p14:presetBounceEnd="76923">
                                      <p:stCondLst>
                                        <p:cond delay="0"/>
                                      </p:stCondLst>
                                      <p:childTnLst>
                                        <p:animMotion origin="layout" path="M 3.54167E-6 -4.07407E-6 L -0.1599 -0.18611 " pathEditMode="relative" rAng="0" ptsTypes="AA" p14:bounceEnd="76923">
                                          <p:cBhvr>
                                            <p:cTn id="36" dur="3250" spd="-100000" fill="hold"/>
                                            <p:tgtEl>
                                              <p:spTgt spid="35"/>
                                            </p:tgtEl>
                                            <p:attrNameLst>
                                              <p:attrName>ppt_x</p:attrName>
                                              <p:attrName>ppt_y</p:attrName>
                                            </p:attrNameLst>
                                          </p:cBhvr>
                                          <p:rCtr x="-8008" y="-9144"/>
                                        </p:animMotion>
                                      </p:childTnLst>
                                    </p:cTn>
                                  </p:par>
                                  <p:par>
                                    <p:cTn id="37" presetID="42" presetClass="path" presetSubtype="0" accel="100000" fill="hold" grpId="0" nodeType="withEffect" p14:presetBounceEnd="76923">
                                      <p:stCondLst>
                                        <p:cond delay="0"/>
                                      </p:stCondLst>
                                      <p:childTnLst>
                                        <p:animMotion origin="layout" path="M -3.95833E-6 -2.59259E-6 L -0.06302 0.26968 " pathEditMode="relative" rAng="0" ptsTypes="AA" p14:bounceEnd="76923">
                                          <p:cBhvr>
                                            <p:cTn id="38" dur="3250" spd="-100000" fill="hold"/>
                                            <p:tgtEl>
                                              <p:spTgt spid="27"/>
                                            </p:tgtEl>
                                            <p:attrNameLst>
                                              <p:attrName>ppt_x</p:attrName>
                                              <p:attrName>ppt_y</p:attrName>
                                            </p:attrNameLst>
                                          </p:cBhvr>
                                          <p:rCtr x="-3151" y="13472"/>
                                        </p:animMotion>
                                      </p:childTnLst>
                                    </p:cTn>
                                  </p:par>
                                  <p:par>
                                    <p:cTn id="39" presetID="42" presetClass="path" presetSubtype="0" accel="100000" fill="hold" grpId="0" nodeType="withEffect" p14:presetBounceEnd="76923">
                                      <p:stCondLst>
                                        <p:cond delay="0"/>
                                      </p:stCondLst>
                                      <p:childTnLst>
                                        <p:animMotion origin="layout" path="M 8.33333E-7 7.40741E-7 L -0.11784 0.37871 " pathEditMode="relative" rAng="0" ptsTypes="AA" p14:bounceEnd="76923">
                                          <p:cBhvr>
                                            <p:cTn id="40" dur="3250" spd="-100000" fill="hold"/>
                                            <p:tgtEl>
                                              <p:spTgt spid="21"/>
                                            </p:tgtEl>
                                            <p:attrNameLst>
                                              <p:attrName>ppt_x</p:attrName>
                                              <p:attrName>ppt_y</p:attrName>
                                            </p:attrNameLst>
                                          </p:cBhvr>
                                          <p:rCtr x="-5872" y="18194"/>
                                        </p:animMotion>
                                      </p:childTnLst>
                                    </p:cTn>
                                  </p:par>
                                  <p:par>
                                    <p:cTn id="41" presetID="42" presetClass="path" presetSubtype="0" accel="100000" fill="hold" grpId="0" nodeType="withEffect" p14:presetBounceEnd="76923">
                                      <p:stCondLst>
                                        <p:cond delay="0"/>
                                      </p:stCondLst>
                                      <p:childTnLst>
                                        <p:animMotion origin="layout" path="M -1.04167E-6 -1.11111E-6 L 0.18724 -0.1544 " pathEditMode="relative" rAng="0" ptsTypes="AA" p14:bounceEnd="76923">
                                          <p:cBhvr>
                                            <p:cTn id="42" dur="3250" spd="-100000" fill="hold"/>
                                            <p:tgtEl>
                                              <p:spTgt spid="23"/>
                                            </p:tgtEl>
                                            <p:attrNameLst>
                                              <p:attrName>ppt_x</p:attrName>
                                              <p:attrName>ppt_y</p:attrName>
                                            </p:attrNameLst>
                                          </p:cBhvr>
                                          <p:rCtr x="9349" y="-7407"/>
                                        </p:animMotion>
                                      </p:childTnLst>
                                    </p:cTn>
                                  </p:par>
                                  <p:par>
                                    <p:cTn id="43" presetID="42" presetClass="path" presetSubtype="0" accel="100000" fill="hold" grpId="0" nodeType="withEffect" p14:presetBounceEnd="76923">
                                      <p:stCondLst>
                                        <p:cond delay="0"/>
                                      </p:stCondLst>
                                      <p:childTnLst>
                                        <p:animMotion origin="layout" path="M 3.95833E-6 7.40741E-7 L -0.26589 -0.15255 " pathEditMode="relative" rAng="0" ptsTypes="AA" p14:bounceEnd="76923">
                                          <p:cBhvr>
                                            <p:cTn id="44" dur="3250" spd="-100000" fill="hold"/>
                                            <p:tgtEl>
                                              <p:spTgt spid="25"/>
                                            </p:tgtEl>
                                            <p:attrNameLst>
                                              <p:attrName>ppt_x</p:attrName>
                                              <p:attrName>ppt_y</p:attrName>
                                            </p:attrNameLst>
                                          </p:cBhvr>
                                          <p:rCtr x="-13307" y="-7245"/>
                                        </p:animMotion>
                                      </p:childTnLst>
                                    </p:cTn>
                                  </p:par>
                                  <p:par>
                                    <p:cTn id="45" presetID="42" presetClass="path" presetSubtype="0" accel="100000" fill="hold" grpId="0" nodeType="withEffect" p14:presetBounceEnd="76923">
                                      <p:stCondLst>
                                        <p:cond delay="0"/>
                                      </p:stCondLst>
                                      <p:childTnLst>
                                        <p:animMotion origin="layout" path="M -6.25E-7 3.7037E-7 L 0.1875 0.35208 " pathEditMode="relative" rAng="0" ptsTypes="AA" p14:bounceEnd="76923">
                                          <p:cBhvr>
                                            <p:cTn id="46" dur="3250" spd="-100000" fill="hold"/>
                                            <p:tgtEl>
                                              <p:spTgt spid="28"/>
                                            </p:tgtEl>
                                            <p:attrNameLst>
                                              <p:attrName>ppt_x</p:attrName>
                                              <p:attrName>ppt_y</p:attrName>
                                            </p:attrNameLst>
                                          </p:cBhvr>
                                          <p:rCtr x="9362" y="17917"/>
                                        </p:animMotion>
                                      </p:childTnLst>
                                    </p:cTn>
                                  </p:par>
                                  <p:par>
                                    <p:cTn id="47" presetID="42" presetClass="path" presetSubtype="0" accel="100000" fill="hold" grpId="0" nodeType="withEffect" p14:presetBounceEnd="76923">
                                      <p:stCondLst>
                                        <p:cond delay="0"/>
                                      </p:stCondLst>
                                      <p:childTnLst>
                                        <p:animMotion origin="layout" path="M -1.875E-6 4.07407E-6 L 0.24297 0.25579 " pathEditMode="relative" rAng="0" ptsTypes="AA" p14:bounceEnd="76923">
                                          <p:cBhvr>
                                            <p:cTn id="48" dur="3250" spd="-100000" fill="hold"/>
                                            <p:tgtEl>
                                              <p:spTgt spid="22"/>
                                            </p:tgtEl>
                                            <p:attrNameLst>
                                              <p:attrName>ppt_x</p:attrName>
                                              <p:attrName>ppt_y</p:attrName>
                                            </p:attrNameLst>
                                          </p:cBhvr>
                                          <p:rCtr x="12135" y="12685"/>
                                        </p:animMotion>
                                      </p:childTnLst>
                                    </p:cTn>
                                  </p:par>
                                  <p:par>
                                    <p:cTn id="49" presetID="42" presetClass="path" presetSubtype="0" accel="100000" fill="hold" nodeType="withEffect" p14:presetBounceEnd="76923">
                                      <p:stCondLst>
                                        <p:cond delay="0"/>
                                      </p:stCondLst>
                                      <p:childTnLst>
                                        <p:animMotion origin="layout" path="M -4.58333E-6 3.7037E-7 L -0.07123 -0.32917 " pathEditMode="relative" rAng="0" ptsTypes="AA" p14:bounceEnd="76923">
                                          <p:cBhvr>
                                            <p:cTn id="50" dur="3250" spd="-100000" fill="hold"/>
                                            <p:tgtEl>
                                              <p:spTgt spid="40"/>
                                            </p:tgtEl>
                                            <p:attrNameLst>
                                              <p:attrName>ppt_x</p:attrName>
                                              <p:attrName>ppt_y</p:attrName>
                                            </p:attrNameLst>
                                          </p:cBhvr>
                                          <p:rCtr x="-3490" y="-15926"/>
                                        </p:animMotion>
                                      </p:childTnLst>
                                    </p:cTn>
                                  </p:par>
                                  <p:par>
                                    <p:cTn id="51" presetID="42" presetClass="path" presetSubtype="0" accel="100000" fill="hold" nodeType="withEffect" p14:presetBounceEnd="76923">
                                      <p:stCondLst>
                                        <p:cond delay="0"/>
                                      </p:stCondLst>
                                      <p:childTnLst>
                                        <p:animMotion origin="layout" path="M -2.91667E-6 -4.07407E-6 L 0.30482 -0.07361 " pathEditMode="relative" rAng="0" ptsTypes="AA" p14:bounceEnd="76923">
                                          <p:cBhvr>
                                            <p:cTn id="52" dur="3250" spd="-100000" fill="hold"/>
                                            <p:tgtEl>
                                              <p:spTgt spid="2"/>
                                            </p:tgtEl>
                                            <p:attrNameLst>
                                              <p:attrName>ppt_x</p:attrName>
                                              <p:attrName>ppt_y</p:attrName>
                                            </p:attrNameLst>
                                          </p:cBhvr>
                                          <p:rCtr x="15078" y="-3773"/>
                                        </p:animMotion>
                                      </p:childTnLst>
                                    </p:cTn>
                                  </p:par>
                                  <p:par>
                                    <p:cTn id="53" presetID="42" presetClass="path" presetSubtype="0" accel="100000" fill="hold" nodeType="withEffect" p14:presetBounceEnd="76923">
                                      <p:stCondLst>
                                        <p:cond delay="0"/>
                                      </p:stCondLst>
                                      <p:childTnLst>
                                        <p:animMotion origin="layout" path="M 4.375E-6 3.7037E-6 L -0.18907 0.09953 " pathEditMode="relative" rAng="0" ptsTypes="AA" p14:bounceEnd="76923">
                                          <p:cBhvr>
                                            <p:cTn id="54" dur="3250" spd="-100000" fill="hold"/>
                                            <p:tgtEl>
                                              <p:spTgt spid="52"/>
                                            </p:tgtEl>
                                            <p:attrNameLst>
                                              <p:attrName>ppt_x</p:attrName>
                                              <p:attrName>ppt_y</p:attrName>
                                            </p:attrNameLst>
                                          </p:cBhvr>
                                          <p:rCtr x="-9453" y="4977"/>
                                        </p:animMotion>
                                      </p:childTnLst>
                                    </p:cTn>
                                  </p:par>
                                  <p:par>
                                    <p:cTn id="55" presetID="42" presetClass="path" presetSubtype="0" accel="100000" fill="hold" nodeType="withEffect" p14:presetBounceEnd="76923">
                                      <p:stCondLst>
                                        <p:cond delay="0"/>
                                      </p:stCondLst>
                                      <p:childTnLst>
                                        <p:animMotion origin="layout" path="M -3.125E-6 -1.85185E-6 L -0.27031 0.04236 " pathEditMode="relative" rAng="0" ptsTypes="AA" p14:bounceEnd="76923">
                                          <p:cBhvr>
                                            <p:cTn id="56" dur="3250" spd="-100000" fill="hold"/>
                                            <p:tgtEl>
                                              <p:spTgt spid="55"/>
                                            </p:tgtEl>
                                            <p:attrNameLst>
                                              <p:attrName>ppt_x</p:attrName>
                                              <p:attrName>ppt_y</p:attrName>
                                            </p:attrNameLst>
                                          </p:cBhvr>
                                          <p:rCtr x="-13685" y="2199"/>
                                        </p:animMotion>
                                      </p:childTnLst>
                                    </p:cTn>
                                  </p:par>
                                  <p:par>
                                    <p:cTn id="57" presetID="42" presetClass="path" presetSubtype="0" accel="100000" fill="hold" nodeType="withEffect" p14:presetBounceEnd="76923">
                                      <p:stCondLst>
                                        <p:cond delay="0"/>
                                      </p:stCondLst>
                                      <p:childTnLst>
                                        <p:animMotion origin="layout" path="M -1.45833E-6 1.85185E-6 L -0.21928 0.27107 " pathEditMode="relative" rAng="0" ptsTypes="AA" p14:bounceEnd="76923">
                                          <p:cBhvr>
                                            <p:cTn id="58" dur="3250" spd="-100000" fill="hold"/>
                                            <p:tgtEl>
                                              <p:spTgt spid="54"/>
                                            </p:tgtEl>
                                            <p:attrNameLst>
                                              <p:attrName>ppt_x</p:attrName>
                                              <p:attrName>ppt_y</p:attrName>
                                            </p:attrNameLst>
                                          </p:cBhvr>
                                          <p:rCtr x="-10846" y="13356"/>
                                        </p:animMotion>
                                      </p:childTnLst>
                                    </p:cTn>
                                  </p:par>
                                  <p:par>
                                    <p:cTn id="59" presetID="42" presetClass="path" presetSubtype="0" accel="100000" fill="hold" nodeType="withEffect" p14:presetBounceEnd="76923">
                                      <p:stCondLst>
                                        <p:cond delay="0"/>
                                      </p:stCondLst>
                                      <p:childTnLst>
                                        <p:animMotion origin="layout" path="M 3.75E-6 1.85185E-6 L 0.18073 0.10231 " pathEditMode="relative" rAng="0" ptsTypes="AA" p14:bounceEnd="76923">
                                          <p:cBhvr>
                                            <p:cTn id="60" dur="3250" spd="-100000" fill="hold"/>
                                            <p:tgtEl>
                                              <p:spTgt spid="39"/>
                                            </p:tgtEl>
                                            <p:attrNameLst>
                                              <p:attrName>ppt_x</p:attrName>
                                              <p:attrName>ppt_y</p:attrName>
                                            </p:attrNameLst>
                                          </p:cBhvr>
                                          <p:rCtr x="9036" y="5116"/>
                                        </p:animMotion>
                                      </p:childTnLst>
                                    </p:cTn>
                                  </p:par>
                                  <p:par>
                                    <p:cTn id="61" presetID="42" presetClass="path" presetSubtype="0" accel="100000" fill="hold" nodeType="withEffect" p14:presetBounceEnd="76923">
                                      <p:stCondLst>
                                        <p:cond delay="0"/>
                                      </p:stCondLst>
                                      <p:childTnLst>
                                        <p:animMotion origin="layout" path="M -4.375E-6 1.11022E-16 L 0.07891 -0.28704 " pathEditMode="relative" rAng="0" ptsTypes="AA" p14:bounceEnd="76923">
                                          <p:cBhvr>
                                            <p:cTn id="62" dur="3250" spd="-100000" fill="hold"/>
                                            <p:tgtEl>
                                              <p:spTgt spid="43"/>
                                            </p:tgtEl>
                                            <p:attrNameLst>
                                              <p:attrName>ppt_x</p:attrName>
                                              <p:attrName>ppt_y</p:attrName>
                                            </p:attrNameLst>
                                          </p:cBhvr>
                                          <p:rCtr x="3932" y="-14398"/>
                                        </p:animMotion>
                                      </p:childTnLst>
                                    </p:cTn>
                                  </p:par>
                                  <p:par>
                                    <p:cTn id="63" presetID="42" presetClass="path" presetSubtype="0" accel="100000" fill="hold" nodeType="withEffect" p14:presetBounceEnd="76923">
                                      <p:stCondLst>
                                        <p:cond delay="0"/>
                                      </p:stCondLst>
                                      <p:childTnLst>
                                        <p:animMotion origin="layout" path="M 3.95833E-6 -1.48148E-6 L 0.07162 0.33773 " pathEditMode="relative" rAng="0" ptsTypes="AA" p14:bounceEnd="76923">
                                          <p:cBhvr>
                                            <p:cTn id="64" dur="3250" spd="-100000" fill="hold"/>
                                            <p:tgtEl>
                                              <p:spTgt spid="37"/>
                                            </p:tgtEl>
                                            <p:attrNameLst>
                                              <p:attrName>ppt_x</p:attrName>
                                              <p:attrName>ppt_y</p:attrName>
                                            </p:attrNameLst>
                                          </p:cBhvr>
                                          <p:rCtr x="3411" y="1685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1" grpId="0" animBg="1"/>
          <p:bldP spid="21" grpId="1" animBg="1"/>
          <p:bldP spid="23" grpId="0" animBg="1"/>
          <p:bldP spid="23" grpId="1" animBg="1"/>
          <p:bldP spid="25" grpId="0" animBg="1"/>
          <p:bldP spid="25" grpId="1" animBg="1"/>
          <p:bldP spid="28" grpId="0" animBg="1"/>
          <p:bldP spid="28" grpId="1" animBg="1"/>
          <p:bldP spid="22" grpId="0" animBg="1"/>
          <p:bldP spid="22"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42" presetClass="path" presetSubtype="0" accel="100000" fill="hold" nodeType="withEffect">
                                      <p:stCondLst>
                                        <p:cond delay="0"/>
                                      </p:stCondLst>
                                      <p:childTnLst>
                                        <p:animMotion origin="layout" path="M 3.54167E-6 -4.07407E-6 L -0.1599 -0.18611 " pathEditMode="relative" rAng="0" ptsTypes="AA">
                                          <p:cBhvr>
                                            <p:cTn id="36" dur="3250" spd="-100000" fill="hold"/>
                                            <p:tgtEl>
                                              <p:spTgt spid="35"/>
                                            </p:tgtEl>
                                            <p:attrNameLst>
                                              <p:attrName>ppt_x</p:attrName>
                                              <p:attrName>ppt_y</p:attrName>
                                            </p:attrNameLst>
                                          </p:cBhvr>
                                          <p:rCtr x="-8008" y="-9144"/>
                                        </p:animMotion>
                                      </p:childTnLst>
                                    </p:cTn>
                                  </p:par>
                                  <p:par>
                                    <p:cTn id="37" presetID="42" presetClass="path" presetSubtype="0" accel="100000" fill="hold" grpId="0" nodeType="withEffect">
                                      <p:stCondLst>
                                        <p:cond delay="0"/>
                                      </p:stCondLst>
                                      <p:childTnLst>
                                        <p:animMotion origin="layout" path="M -3.95833E-6 -2.59259E-6 L -0.06302 0.26968 " pathEditMode="relative" rAng="0" ptsTypes="AA">
                                          <p:cBhvr>
                                            <p:cTn id="38" dur="3250" spd="-100000" fill="hold"/>
                                            <p:tgtEl>
                                              <p:spTgt spid="27"/>
                                            </p:tgtEl>
                                            <p:attrNameLst>
                                              <p:attrName>ppt_x</p:attrName>
                                              <p:attrName>ppt_y</p:attrName>
                                            </p:attrNameLst>
                                          </p:cBhvr>
                                          <p:rCtr x="-3151" y="13472"/>
                                        </p:animMotion>
                                      </p:childTnLst>
                                    </p:cTn>
                                  </p:par>
                                  <p:par>
                                    <p:cTn id="39" presetID="42" presetClass="path" presetSubtype="0" accel="100000" fill="hold" grpId="0" nodeType="withEffect">
                                      <p:stCondLst>
                                        <p:cond delay="0"/>
                                      </p:stCondLst>
                                      <p:childTnLst>
                                        <p:animMotion origin="layout" path="M 8.33333E-7 7.40741E-7 L -0.11784 0.37871 " pathEditMode="relative" rAng="0" ptsTypes="AA">
                                          <p:cBhvr>
                                            <p:cTn id="40" dur="3250" spd="-100000" fill="hold"/>
                                            <p:tgtEl>
                                              <p:spTgt spid="21"/>
                                            </p:tgtEl>
                                            <p:attrNameLst>
                                              <p:attrName>ppt_x</p:attrName>
                                              <p:attrName>ppt_y</p:attrName>
                                            </p:attrNameLst>
                                          </p:cBhvr>
                                          <p:rCtr x="-5872" y="18194"/>
                                        </p:animMotion>
                                      </p:childTnLst>
                                    </p:cTn>
                                  </p:par>
                                  <p:par>
                                    <p:cTn id="41" presetID="42" presetClass="path" presetSubtype="0" accel="100000" fill="hold" grpId="0" nodeType="withEffect">
                                      <p:stCondLst>
                                        <p:cond delay="0"/>
                                      </p:stCondLst>
                                      <p:childTnLst>
                                        <p:animMotion origin="layout" path="M -1.04167E-6 -1.11111E-6 L 0.18724 -0.1544 " pathEditMode="relative" rAng="0" ptsTypes="AA">
                                          <p:cBhvr>
                                            <p:cTn id="42" dur="3250" spd="-100000" fill="hold"/>
                                            <p:tgtEl>
                                              <p:spTgt spid="23"/>
                                            </p:tgtEl>
                                            <p:attrNameLst>
                                              <p:attrName>ppt_x</p:attrName>
                                              <p:attrName>ppt_y</p:attrName>
                                            </p:attrNameLst>
                                          </p:cBhvr>
                                          <p:rCtr x="9349" y="-7407"/>
                                        </p:animMotion>
                                      </p:childTnLst>
                                    </p:cTn>
                                  </p:par>
                                  <p:par>
                                    <p:cTn id="43" presetID="42" presetClass="path" presetSubtype="0" accel="100000" fill="hold" grpId="0" nodeType="withEffect">
                                      <p:stCondLst>
                                        <p:cond delay="0"/>
                                      </p:stCondLst>
                                      <p:childTnLst>
                                        <p:animMotion origin="layout" path="M 3.95833E-6 7.40741E-7 L -0.26589 -0.15255 " pathEditMode="relative" rAng="0" ptsTypes="AA">
                                          <p:cBhvr>
                                            <p:cTn id="44" dur="3250" spd="-100000" fill="hold"/>
                                            <p:tgtEl>
                                              <p:spTgt spid="25"/>
                                            </p:tgtEl>
                                            <p:attrNameLst>
                                              <p:attrName>ppt_x</p:attrName>
                                              <p:attrName>ppt_y</p:attrName>
                                            </p:attrNameLst>
                                          </p:cBhvr>
                                          <p:rCtr x="-13307" y="-7245"/>
                                        </p:animMotion>
                                      </p:childTnLst>
                                    </p:cTn>
                                  </p:par>
                                  <p:par>
                                    <p:cTn id="45" presetID="42" presetClass="path" presetSubtype="0" accel="100000" fill="hold" grpId="0" nodeType="withEffect">
                                      <p:stCondLst>
                                        <p:cond delay="0"/>
                                      </p:stCondLst>
                                      <p:childTnLst>
                                        <p:animMotion origin="layout" path="M -6.25E-7 3.7037E-7 L 0.1875 0.35208 " pathEditMode="relative" rAng="0" ptsTypes="AA">
                                          <p:cBhvr>
                                            <p:cTn id="46" dur="3250" spd="-100000" fill="hold"/>
                                            <p:tgtEl>
                                              <p:spTgt spid="28"/>
                                            </p:tgtEl>
                                            <p:attrNameLst>
                                              <p:attrName>ppt_x</p:attrName>
                                              <p:attrName>ppt_y</p:attrName>
                                            </p:attrNameLst>
                                          </p:cBhvr>
                                          <p:rCtr x="9362" y="17917"/>
                                        </p:animMotion>
                                      </p:childTnLst>
                                    </p:cTn>
                                  </p:par>
                                  <p:par>
                                    <p:cTn id="47" presetID="42" presetClass="path" presetSubtype="0" accel="100000" fill="hold" grpId="0" nodeType="withEffect">
                                      <p:stCondLst>
                                        <p:cond delay="0"/>
                                      </p:stCondLst>
                                      <p:childTnLst>
                                        <p:animMotion origin="layout" path="M -1.875E-6 4.07407E-6 L 0.24297 0.25579 " pathEditMode="relative" rAng="0" ptsTypes="AA">
                                          <p:cBhvr>
                                            <p:cTn id="48" dur="3250" spd="-100000" fill="hold"/>
                                            <p:tgtEl>
                                              <p:spTgt spid="22"/>
                                            </p:tgtEl>
                                            <p:attrNameLst>
                                              <p:attrName>ppt_x</p:attrName>
                                              <p:attrName>ppt_y</p:attrName>
                                            </p:attrNameLst>
                                          </p:cBhvr>
                                          <p:rCtr x="12135" y="12685"/>
                                        </p:animMotion>
                                      </p:childTnLst>
                                    </p:cTn>
                                  </p:par>
                                  <p:par>
                                    <p:cTn id="49" presetID="42" presetClass="path" presetSubtype="0" accel="100000" fill="hold" nodeType="withEffect">
                                      <p:stCondLst>
                                        <p:cond delay="0"/>
                                      </p:stCondLst>
                                      <p:childTnLst>
                                        <p:animMotion origin="layout" path="M -4.58333E-6 3.7037E-7 L -0.07123 -0.32917 " pathEditMode="relative" rAng="0" ptsTypes="AA">
                                          <p:cBhvr>
                                            <p:cTn id="50" dur="3250" spd="-100000" fill="hold"/>
                                            <p:tgtEl>
                                              <p:spTgt spid="40"/>
                                            </p:tgtEl>
                                            <p:attrNameLst>
                                              <p:attrName>ppt_x</p:attrName>
                                              <p:attrName>ppt_y</p:attrName>
                                            </p:attrNameLst>
                                          </p:cBhvr>
                                          <p:rCtr x="-3490" y="-15926"/>
                                        </p:animMotion>
                                      </p:childTnLst>
                                    </p:cTn>
                                  </p:par>
                                  <p:par>
                                    <p:cTn id="51" presetID="42" presetClass="path" presetSubtype="0" accel="100000" fill="hold" nodeType="withEffect">
                                      <p:stCondLst>
                                        <p:cond delay="0"/>
                                      </p:stCondLst>
                                      <p:childTnLst>
                                        <p:animMotion origin="layout" path="M -2.91667E-6 -4.07407E-6 L 0.30482 -0.07361 " pathEditMode="relative" rAng="0" ptsTypes="AA">
                                          <p:cBhvr>
                                            <p:cTn id="52" dur="3250" spd="-100000" fill="hold"/>
                                            <p:tgtEl>
                                              <p:spTgt spid="2"/>
                                            </p:tgtEl>
                                            <p:attrNameLst>
                                              <p:attrName>ppt_x</p:attrName>
                                              <p:attrName>ppt_y</p:attrName>
                                            </p:attrNameLst>
                                          </p:cBhvr>
                                          <p:rCtr x="15078" y="-3773"/>
                                        </p:animMotion>
                                      </p:childTnLst>
                                    </p:cTn>
                                  </p:par>
                                  <p:par>
                                    <p:cTn id="53" presetID="42" presetClass="path" presetSubtype="0" accel="100000" fill="hold" nodeType="withEffect">
                                      <p:stCondLst>
                                        <p:cond delay="0"/>
                                      </p:stCondLst>
                                      <p:childTnLst>
                                        <p:animMotion origin="layout" path="M 4.375E-6 3.7037E-6 L -0.18907 0.09953 " pathEditMode="relative" rAng="0" ptsTypes="AA">
                                          <p:cBhvr>
                                            <p:cTn id="54" dur="3250" spd="-100000" fill="hold"/>
                                            <p:tgtEl>
                                              <p:spTgt spid="52"/>
                                            </p:tgtEl>
                                            <p:attrNameLst>
                                              <p:attrName>ppt_x</p:attrName>
                                              <p:attrName>ppt_y</p:attrName>
                                            </p:attrNameLst>
                                          </p:cBhvr>
                                          <p:rCtr x="-9453" y="4977"/>
                                        </p:animMotion>
                                      </p:childTnLst>
                                    </p:cTn>
                                  </p:par>
                                  <p:par>
                                    <p:cTn id="55" presetID="42" presetClass="path" presetSubtype="0" accel="100000" fill="hold" nodeType="withEffect">
                                      <p:stCondLst>
                                        <p:cond delay="0"/>
                                      </p:stCondLst>
                                      <p:childTnLst>
                                        <p:animMotion origin="layout" path="M -3.125E-6 -1.85185E-6 L -0.27031 0.04236 " pathEditMode="relative" rAng="0" ptsTypes="AA">
                                          <p:cBhvr>
                                            <p:cTn id="56" dur="3250" spd="-100000" fill="hold"/>
                                            <p:tgtEl>
                                              <p:spTgt spid="55"/>
                                            </p:tgtEl>
                                            <p:attrNameLst>
                                              <p:attrName>ppt_x</p:attrName>
                                              <p:attrName>ppt_y</p:attrName>
                                            </p:attrNameLst>
                                          </p:cBhvr>
                                          <p:rCtr x="-13685" y="2199"/>
                                        </p:animMotion>
                                      </p:childTnLst>
                                    </p:cTn>
                                  </p:par>
                                  <p:par>
                                    <p:cTn id="57" presetID="42" presetClass="path" presetSubtype="0" accel="100000" fill="hold" nodeType="withEffect">
                                      <p:stCondLst>
                                        <p:cond delay="0"/>
                                      </p:stCondLst>
                                      <p:childTnLst>
                                        <p:animMotion origin="layout" path="M -1.45833E-6 1.85185E-6 L -0.21928 0.27107 " pathEditMode="relative" rAng="0" ptsTypes="AA">
                                          <p:cBhvr>
                                            <p:cTn id="58" dur="3250" spd="-100000" fill="hold"/>
                                            <p:tgtEl>
                                              <p:spTgt spid="54"/>
                                            </p:tgtEl>
                                            <p:attrNameLst>
                                              <p:attrName>ppt_x</p:attrName>
                                              <p:attrName>ppt_y</p:attrName>
                                            </p:attrNameLst>
                                          </p:cBhvr>
                                          <p:rCtr x="-10846" y="13356"/>
                                        </p:animMotion>
                                      </p:childTnLst>
                                    </p:cTn>
                                  </p:par>
                                  <p:par>
                                    <p:cTn id="59" presetID="42" presetClass="path" presetSubtype="0" accel="100000" fill="hold" nodeType="withEffect">
                                      <p:stCondLst>
                                        <p:cond delay="0"/>
                                      </p:stCondLst>
                                      <p:childTnLst>
                                        <p:animMotion origin="layout" path="M 3.75E-6 1.85185E-6 L 0.18073 0.10231 " pathEditMode="relative" rAng="0" ptsTypes="AA">
                                          <p:cBhvr>
                                            <p:cTn id="60" dur="3250" spd="-100000" fill="hold"/>
                                            <p:tgtEl>
                                              <p:spTgt spid="39"/>
                                            </p:tgtEl>
                                            <p:attrNameLst>
                                              <p:attrName>ppt_x</p:attrName>
                                              <p:attrName>ppt_y</p:attrName>
                                            </p:attrNameLst>
                                          </p:cBhvr>
                                          <p:rCtr x="9036" y="5116"/>
                                        </p:animMotion>
                                      </p:childTnLst>
                                    </p:cTn>
                                  </p:par>
                                  <p:par>
                                    <p:cTn id="61" presetID="42" presetClass="path" presetSubtype="0" accel="100000" fill="hold" nodeType="withEffect">
                                      <p:stCondLst>
                                        <p:cond delay="0"/>
                                      </p:stCondLst>
                                      <p:childTnLst>
                                        <p:animMotion origin="layout" path="M -4.375E-6 1.11022E-16 L 0.07891 -0.28704 " pathEditMode="relative" rAng="0" ptsTypes="AA">
                                          <p:cBhvr>
                                            <p:cTn id="62" dur="3250" spd="-100000" fill="hold"/>
                                            <p:tgtEl>
                                              <p:spTgt spid="43"/>
                                            </p:tgtEl>
                                            <p:attrNameLst>
                                              <p:attrName>ppt_x</p:attrName>
                                              <p:attrName>ppt_y</p:attrName>
                                            </p:attrNameLst>
                                          </p:cBhvr>
                                          <p:rCtr x="3932" y="-14398"/>
                                        </p:animMotion>
                                      </p:childTnLst>
                                    </p:cTn>
                                  </p:par>
                                  <p:par>
                                    <p:cTn id="63" presetID="42" presetClass="path" presetSubtype="0" accel="100000" fill="hold" nodeType="withEffect">
                                      <p:stCondLst>
                                        <p:cond delay="0"/>
                                      </p:stCondLst>
                                      <p:childTnLst>
                                        <p:animMotion origin="layout" path="M 3.95833E-6 -1.48148E-6 L 0.07162 0.33773 " pathEditMode="relative" rAng="0" ptsTypes="AA">
                                          <p:cBhvr>
                                            <p:cTn id="64" dur="3250" spd="-100000" fill="hold"/>
                                            <p:tgtEl>
                                              <p:spTgt spid="37"/>
                                            </p:tgtEl>
                                            <p:attrNameLst>
                                              <p:attrName>ppt_x</p:attrName>
                                              <p:attrName>ppt_y</p:attrName>
                                            </p:attrNameLst>
                                          </p:cBhvr>
                                          <p:rCtr x="3411" y="1685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1" grpId="0" animBg="1"/>
          <p:bldP spid="21" grpId="1" animBg="1"/>
          <p:bldP spid="23" grpId="0" animBg="1"/>
          <p:bldP spid="23" grpId="1" animBg="1"/>
          <p:bldP spid="25" grpId="0" animBg="1"/>
          <p:bldP spid="25" grpId="1" animBg="1"/>
          <p:bldP spid="28" grpId="0" animBg="1"/>
          <p:bldP spid="28" grpId="1" animBg="1"/>
          <p:bldP spid="22" grpId="0" animBg="1"/>
          <p:bldP spid="22" grpId="1" animBg="1"/>
        </p:bldLst>
      </p:timing>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33000">
              <a:schemeClr val="accent3">
                <a:lumMod val="0"/>
                <a:lumOff val="100000"/>
                <a:alpha val="47000"/>
              </a:schemeClr>
            </a:gs>
            <a:gs pos="52000">
              <a:schemeClr val="accent3">
                <a:lumMod val="0"/>
                <a:lumOff val="100000"/>
              </a:schemeClr>
            </a:gs>
            <a:gs pos="100000">
              <a:schemeClr val="accent3">
                <a:lumMod val="100000"/>
                <a:alpha val="60000"/>
              </a:schemeClr>
            </a:gs>
          </a:gsLst>
          <a:path path="circle">
            <a:fillToRect l="50000" t="-80000" r="50000" b="180000"/>
          </a:path>
        </a:gradFill>
        <a:effectLst/>
      </p:bgPr>
    </p:bg>
    <p:spTree>
      <p:nvGrpSpPr>
        <p:cNvPr id="1" name="">
          <a:extLst>
            <a:ext uri="{FF2B5EF4-FFF2-40B4-BE49-F238E27FC236}">
              <a16:creationId xmlns:a16="http://schemas.microsoft.com/office/drawing/2014/main" id="{48E62A71-DB29-CB5C-4C74-5E06B45F76AF}"/>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2D1A9CA5-90B6-989F-E408-DC0DF27D2D78}"/>
              </a:ext>
            </a:extLst>
          </p:cNvPr>
          <p:cNvGrpSpPr/>
          <p:nvPr/>
        </p:nvGrpSpPr>
        <p:grpSpPr>
          <a:xfrm>
            <a:off x="1733193" y="2240240"/>
            <a:ext cx="2455049" cy="4617760"/>
            <a:chOff x="1733193" y="2240240"/>
            <a:chExt cx="2455049" cy="4617760"/>
          </a:xfrm>
        </p:grpSpPr>
        <p:sp>
          <p:nvSpPr>
            <p:cNvPr id="81" name="1">
              <a:extLst>
                <a:ext uri="{FF2B5EF4-FFF2-40B4-BE49-F238E27FC236}">
                  <a16:creationId xmlns:a16="http://schemas.microsoft.com/office/drawing/2014/main" id="{D70488E8-5D7C-96DE-F3FB-E1912AA072F1}"/>
                </a:ext>
              </a:extLst>
            </p:cNvPr>
            <p:cNvSpPr/>
            <p:nvPr/>
          </p:nvSpPr>
          <p:spPr>
            <a:xfrm rot="10800000">
              <a:off x="1733193" y="5526799"/>
              <a:ext cx="2455049" cy="493001"/>
            </a:xfrm>
            <a:custGeom>
              <a:avLst/>
              <a:gdLst>
                <a:gd name="connsiteX0" fmla="*/ 1502665 w 1502665"/>
                <a:gd name="connsiteY0" fmla="*/ 301752 h 301752"/>
                <a:gd name="connsiteX1" fmla="*/ 603504 w 1502665"/>
                <a:gd name="connsiteY1" fmla="*/ 301752 h 301752"/>
                <a:gd name="connsiteX2" fmla="*/ 0 w 1502665"/>
                <a:gd name="connsiteY2" fmla="*/ 0 h 301752"/>
                <a:gd name="connsiteX3" fmla="*/ 597409 w 1502665"/>
                <a:gd name="connsiteY3" fmla="*/ 0 h 301752"/>
                <a:gd name="connsiteX4" fmla="*/ 1502665 w 1502665"/>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665" h="301752">
                  <a:moveTo>
                    <a:pt x="1502665" y="301752"/>
                  </a:moveTo>
                  <a:lnTo>
                    <a:pt x="603504" y="301752"/>
                  </a:lnTo>
                  <a:lnTo>
                    <a:pt x="0" y="0"/>
                  </a:lnTo>
                  <a:lnTo>
                    <a:pt x="597409" y="0"/>
                  </a:lnTo>
                  <a:lnTo>
                    <a:pt x="1502665" y="301752"/>
                  </a:lnTo>
                  <a:close/>
                </a:path>
              </a:pathLst>
            </a:custGeom>
            <a:solidFill>
              <a:srgbClr val="0C0F12"/>
            </a:solidFill>
            <a:ln>
              <a:noFill/>
            </a:ln>
            <a:effectLst>
              <a:outerShdw blurRad="3810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1">
              <a:extLst>
                <a:ext uri="{FF2B5EF4-FFF2-40B4-BE49-F238E27FC236}">
                  <a16:creationId xmlns:a16="http://schemas.microsoft.com/office/drawing/2014/main" id="{82A9306E-5949-81E6-8CC8-B3705A431AF2}"/>
                </a:ext>
              </a:extLst>
            </p:cNvPr>
            <p:cNvSpPr/>
            <p:nvPr/>
          </p:nvSpPr>
          <p:spPr>
            <a:xfrm>
              <a:off x="3214677" y="6019801"/>
              <a:ext cx="966082" cy="838199"/>
            </a:xfrm>
            <a:prstGeom prst="rect">
              <a:avLst/>
            </a:prstGeom>
            <a:solidFill>
              <a:schemeClr val="tx1"/>
            </a:solidFill>
            <a:ln>
              <a:noFill/>
            </a:ln>
            <a:effectLst>
              <a:outerShdw blurRad="3175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0" name="11">
              <a:extLst>
                <a:ext uri="{FF2B5EF4-FFF2-40B4-BE49-F238E27FC236}">
                  <a16:creationId xmlns:a16="http://schemas.microsoft.com/office/drawing/2014/main" id="{ABDE33A1-2E39-89CF-FF56-686AAF08FE10}"/>
                </a:ext>
              </a:extLst>
            </p:cNvPr>
            <p:cNvSpPr/>
            <p:nvPr/>
          </p:nvSpPr>
          <p:spPr>
            <a:xfrm>
              <a:off x="1733193" y="2240240"/>
              <a:ext cx="1464065" cy="3286559"/>
            </a:xfrm>
            <a:custGeom>
              <a:avLst/>
              <a:gdLst>
                <a:gd name="connsiteX0" fmla="*/ 3 w 1464065"/>
                <a:gd name="connsiteY0" fmla="*/ 297142 h 3286559"/>
                <a:gd name="connsiteX1" fmla="*/ 1464065 w 1464065"/>
                <a:gd name="connsiteY1" fmla="*/ 297142 h 3286559"/>
                <a:gd name="connsiteX2" fmla="*/ 1464065 w 1464065"/>
                <a:gd name="connsiteY2" fmla="*/ 1485705 h 3286559"/>
                <a:gd name="connsiteX3" fmla="*/ 1464065 w 1464065"/>
                <a:gd name="connsiteY3" fmla="*/ 1485706 h 3286559"/>
                <a:gd name="connsiteX4" fmla="*/ 1464065 w 1464065"/>
                <a:gd name="connsiteY4" fmla="*/ 2097995 h 3286559"/>
                <a:gd name="connsiteX5" fmla="*/ 1464065 w 1464065"/>
                <a:gd name="connsiteY5" fmla="*/ 3286559 h 3286559"/>
                <a:gd name="connsiteX6" fmla="*/ 3 w 1464065"/>
                <a:gd name="connsiteY6" fmla="*/ 3286559 h 3286559"/>
                <a:gd name="connsiteX7" fmla="*/ 3 w 1464065"/>
                <a:gd name="connsiteY7" fmla="*/ 2097995 h 3286559"/>
                <a:gd name="connsiteX8" fmla="*/ 3 w 1464065"/>
                <a:gd name="connsiteY8" fmla="*/ 1485706 h 3286559"/>
                <a:gd name="connsiteX9" fmla="*/ 3 w 1464065"/>
                <a:gd name="connsiteY9" fmla="*/ 1485705 h 3286559"/>
                <a:gd name="connsiteX10" fmla="*/ 0 w 1464065"/>
                <a:gd name="connsiteY10" fmla="*/ 1485705 h 3286559"/>
                <a:gd name="connsiteX11" fmla="*/ 3 w 1464065"/>
                <a:gd name="connsiteY11" fmla="*/ 1485704 h 3286559"/>
                <a:gd name="connsiteX12" fmla="*/ 732033 w 1464065"/>
                <a:gd name="connsiteY12" fmla="*/ 0 h 3286559"/>
                <a:gd name="connsiteX13" fmla="*/ 1464065 w 1464065"/>
                <a:gd name="connsiteY13" fmla="*/ 297141 h 3286559"/>
                <a:gd name="connsiteX14" fmla="*/ 0 w 1464065"/>
                <a:gd name="connsiteY14" fmla="*/ 297141 h 328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64065" h="3286559">
                  <a:moveTo>
                    <a:pt x="3" y="297142"/>
                  </a:moveTo>
                  <a:lnTo>
                    <a:pt x="1464065" y="297142"/>
                  </a:lnTo>
                  <a:lnTo>
                    <a:pt x="1464065" y="1485705"/>
                  </a:lnTo>
                  <a:lnTo>
                    <a:pt x="1464065" y="1485706"/>
                  </a:lnTo>
                  <a:lnTo>
                    <a:pt x="1464065" y="2097995"/>
                  </a:lnTo>
                  <a:lnTo>
                    <a:pt x="1464065" y="3286559"/>
                  </a:lnTo>
                  <a:lnTo>
                    <a:pt x="3" y="3286559"/>
                  </a:lnTo>
                  <a:lnTo>
                    <a:pt x="3" y="2097995"/>
                  </a:lnTo>
                  <a:lnTo>
                    <a:pt x="3" y="1485706"/>
                  </a:lnTo>
                  <a:lnTo>
                    <a:pt x="3" y="1485705"/>
                  </a:lnTo>
                  <a:lnTo>
                    <a:pt x="0" y="1485705"/>
                  </a:lnTo>
                  <a:lnTo>
                    <a:pt x="3" y="1485704"/>
                  </a:lnTo>
                  <a:close/>
                  <a:moveTo>
                    <a:pt x="732033" y="0"/>
                  </a:moveTo>
                  <a:lnTo>
                    <a:pt x="1464065" y="297141"/>
                  </a:lnTo>
                  <a:lnTo>
                    <a:pt x="0" y="297141"/>
                  </a:lnTo>
                  <a:close/>
                </a:path>
              </a:pathLst>
            </a:custGeom>
            <a:solidFill>
              <a:srgbClr val="263138"/>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2" name="Graphic 111" descr="Users with solid fill">
              <a:extLst>
                <a:ext uri="{FF2B5EF4-FFF2-40B4-BE49-F238E27FC236}">
                  <a16:creationId xmlns:a16="http://schemas.microsoft.com/office/drawing/2014/main" id="{7C4BE1C0-2AB9-974E-66B4-77321F82E4E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90635" y="2394173"/>
              <a:ext cx="731520" cy="731520"/>
            </a:xfrm>
            <a:prstGeom prst="rect">
              <a:avLst/>
            </a:prstGeom>
          </p:spPr>
        </p:pic>
        <p:sp>
          <p:nvSpPr>
            <p:cNvPr id="134" name="TextBox 133">
              <a:extLst>
                <a:ext uri="{FF2B5EF4-FFF2-40B4-BE49-F238E27FC236}">
                  <a16:creationId xmlns:a16="http://schemas.microsoft.com/office/drawing/2014/main" id="{B721A26F-684D-E998-1621-4857E47F0CDE}"/>
                </a:ext>
              </a:extLst>
            </p:cNvPr>
            <p:cNvSpPr txBox="1"/>
            <p:nvPr/>
          </p:nvSpPr>
          <p:spPr>
            <a:xfrm>
              <a:off x="1793125" y="3153032"/>
              <a:ext cx="1326541"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IDEA</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0" name="TextBox 139">
              <a:extLst>
                <a:ext uri="{FF2B5EF4-FFF2-40B4-BE49-F238E27FC236}">
                  <a16:creationId xmlns:a16="http://schemas.microsoft.com/office/drawing/2014/main" id="{30F2A97A-97EF-7687-6FC4-22C7B83BD879}"/>
                </a:ext>
              </a:extLst>
            </p:cNvPr>
            <p:cNvSpPr txBox="1"/>
            <p:nvPr/>
          </p:nvSpPr>
          <p:spPr>
            <a:xfrm>
              <a:off x="1961199" y="4553695"/>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01</a:t>
              </a:r>
            </a:p>
          </p:txBody>
        </p:sp>
      </p:grpSp>
      <p:grpSp>
        <p:nvGrpSpPr>
          <p:cNvPr id="12" name="Group 11">
            <a:extLst>
              <a:ext uri="{FF2B5EF4-FFF2-40B4-BE49-F238E27FC236}">
                <a16:creationId xmlns:a16="http://schemas.microsoft.com/office/drawing/2014/main" id="{BA7538AA-8A98-0072-0AED-F58062BC975D}"/>
              </a:ext>
            </a:extLst>
          </p:cNvPr>
          <p:cNvGrpSpPr/>
          <p:nvPr/>
        </p:nvGrpSpPr>
        <p:grpSpPr>
          <a:xfrm>
            <a:off x="3197259" y="1943100"/>
            <a:ext cx="1969513" cy="4914900"/>
            <a:chOff x="3197259" y="1943100"/>
            <a:chExt cx="1969513" cy="4914900"/>
          </a:xfrm>
        </p:grpSpPr>
        <p:sp>
          <p:nvSpPr>
            <p:cNvPr id="69" name="2">
              <a:extLst>
                <a:ext uri="{FF2B5EF4-FFF2-40B4-BE49-F238E27FC236}">
                  <a16:creationId xmlns:a16="http://schemas.microsoft.com/office/drawing/2014/main" id="{A3BB6FB3-DE42-B3CC-B60F-346640D3B828}"/>
                </a:ext>
              </a:extLst>
            </p:cNvPr>
            <p:cNvSpPr/>
            <p:nvPr/>
          </p:nvSpPr>
          <p:spPr>
            <a:xfrm rot="10800000">
              <a:off x="3202239" y="5526799"/>
              <a:ext cx="1962043" cy="493001"/>
            </a:xfrm>
            <a:custGeom>
              <a:avLst/>
              <a:gdLst>
                <a:gd name="connsiteX0" fmla="*/ 1200910 w 1200910"/>
                <a:gd name="connsiteY0" fmla="*/ 301752 h 301752"/>
                <a:gd name="connsiteX1" fmla="*/ 301752 w 1200910"/>
                <a:gd name="connsiteY1" fmla="*/ 301752 h 301752"/>
                <a:gd name="connsiteX2" fmla="*/ 0 w 1200910"/>
                <a:gd name="connsiteY2" fmla="*/ 0 h 301752"/>
                <a:gd name="connsiteX3" fmla="*/ 597406 w 1200910"/>
                <a:gd name="connsiteY3" fmla="*/ 0 h 301752"/>
                <a:gd name="connsiteX4" fmla="*/ 1200910 w 1200910"/>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910" h="301752">
                  <a:moveTo>
                    <a:pt x="1200910" y="301752"/>
                  </a:moveTo>
                  <a:lnTo>
                    <a:pt x="301752" y="301752"/>
                  </a:lnTo>
                  <a:lnTo>
                    <a:pt x="0" y="0"/>
                  </a:lnTo>
                  <a:lnTo>
                    <a:pt x="597406" y="0"/>
                  </a:lnTo>
                  <a:lnTo>
                    <a:pt x="1200910" y="301752"/>
                  </a:lnTo>
                  <a:close/>
                </a:path>
              </a:pathLst>
            </a:custGeom>
            <a:solidFill>
              <a:srgbClr val="1E262D"/>
            </a:solidFill>
            <a:ln>
              <a:noFill/>
            </a:ln>
            <a:effectLst>
              <a:outerShdw blurRad="3810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2">
              <a:extLst>
                <a:ext uri="{FF2B5EF4-FFF2-40B4-BE49-F238E27FC236}">
                  <a16:creationId xmlns:a16="http://schemas.microsoft.com/office/drawing/2014/main" id="{62A42F29-2423-3AA6-5E71-4FCD986361DF}"/>
                </a:ext>
              </a:extLst>
            </p:cNvPr>
            <p:cNvSpPr/>
            <p:nvPr/>
          </p:nvSpPr>
          <p:spPr>
            <a:xfrm>
              <a:off x="4180764" y="6019801"/>
              <a:ext cx="986008" cy="838199"/>
            </a:xfrm>
            <a:prstGeom prst="rect">
              <a:avLst/>
            </a:prstGeom>
            <a:solidFill>
              <a:srgbClr val="111519"/>
            </a:solidFill>
            <a:ln>
              <a:noFill/>
            </a:ln>
            <a:effectLst>
              <a:outerShdw blurRad="3175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9" name="21">
              <a:extLst>
                <a:ext uri="{FF2B5EF4-FFF2-40B4-BE49-F238E27FC236}">
                  <a16:creationId xmlns:a16="http://schemas.microsoft.com/office/drawing/2014/main" id="{2D266A9F-1AD8-1895-1128-DE897A818C9C}"/>
                </a:ext>
              </a:extLst>
            </p:cNvPr>
            <p:cNvSpPr/>
            <p:nvPr/>
          </p:nvSpPr>
          <p:spPr>
            <a:xfrm>
              <a:off x="3197259" y="1943100"/>
              <a:ext cx="1474023" cy="3583699"/>
            </a:xfrm>
            <a:custGeom>
              <a:avLst/>
              <a:gdLst>
                <a:gd name="connsiteX0" fmla="*/ 734524 w 1474023"/>
                <a:gd name="connsiteY0" fmla="*/ 0 h 3583699"/>
                <a:gd name="connsiteX1" fmla="*/ 1466557 w 1474023"/>
                <a:gd name="connsiteY1" fmla="*/ 297141 h 3583699"/>
                <a:gd name="connsiteX2" fmla="*/ 1474023 w 1474023"/>
                <a:gd name="connsiteY2" fmla="*/ 297141 h 3583699"/>
                <a:gd name="connsiteX3" fmla="*/ 1474023 w 1474023"/>
                <a:gd name="connsiteY3" fmla="*/ 1485705 h 3583699"/>
                <a:gd name="connsiteX4" fmla="*/ 1474023 w 1474023"/>
                <a:gd name="connsiteY4" fmla="*/ 2395135 h 3583699"/>
                <a:gd name="connsiteX5" fmla="*/ 1474023 w 1474023"/>
                <a:gd name="connsiteY5" fmla="*/ 3583699 h 3583699"/>
                <a:gd name="connsiteX6" fmla="*/ 0 w 1474023"/>
                <a:gd name="connsiteY6" fmla="*/ 3583699 h 3583699"/>
                <a:gd name="connsiteX7" fmla="*/ 0 w 1474023"/>
                <a:gd name="connsiteY7" fmla="*/ 2395135 h 3583699"/>
                <a:gd name="connsiteX8" fmla="*/ 0 w 1474023"/>
                <a:gd name="connsiteY8" fmla="*/ 1485705 h 3583699"/>
                <a:gd name="connsiteX9" fmla="*/ 0 w 1474023"/>
                <a:gd name="connsiteY9" fmla="*/ 297141 h 3583699"/>
                <a:gd name="connsiteX10" fmla="*/ 2492 w 1474023"/>
                <a:gd name="connsiteY10" fmla="*/ 297141 h 358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4023" h="3583699">
                  <a:moveTo>
                    <a:pt x="734524" y="0"/>
                  </a:moveTo>
                  <a:lnTo>
                    <a:pt x="1466557" y="297141"/>
                  </a:lnTo>
                  <a:lnTo>
                    <a:pt x="1474023" y="297141"/>
                  </a:lnTo>
                  <a:lnTo>
                    <a:pt x="1474023" y="1485705"/>
                  </a:lnTo>
                  <a:lnTo>
                    <a:pt x="1474023" y="2395135"/>
                  </a:lnTo>
                  <a:lnTo>
                    <a:pt x="1474023" y="3583699"/>
                  </a:lnTo>
                  <a:lnTo>
                    <a:pt x="0" y="3583699"/>
                  </a:lnTo>
                  <a:lnTo>
                    <a:pt x="0" y="2395135"/>
                  </a:lnTo>
                  <a:lnTo>
                    <a:pt x="0" y="1485705"/>
                  </a:lnTo>
                  <a:lnTo>
                    <a:pt x="0" y="297141"/>
                  </a:lnTo>
                  <a:lnTo>
                    <a:pt x="2492" y="297141"/>
                  </a:lnTo>
                  <a:close/>
                </a:path>
              </a:pathLst>
            </a:custGeom>
            <a:solidFill>
              <a:srgbClr val="3A4A58"/>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4" name="Graphic 103" descr="Briefcase with solid fill">
              <a:extLst>
                <a:ext uri="{FF2B5EF4-FFF2-40B4-BE49-F238E27FC236}">
                  <a16:creationId xmlns:a16="http://schemas.microsoft.com/office/drawing/2014/main" id="{FA4D741F-EE6C-C776-5F1A-E12079277E8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42158" y="2381473"/>
              <a:ext cx="731520" cy="731520"/>
            </a:xfrm>
            <a:prstGeom prst="rect">
              <a:avLst/>
            </a:prstGeom>
          </p:spPr>
        </p:pic>
        <p:sp>
          <p:nvSpPr>
            <p:cNvPr id="135" name="TextBox 134">
              <a:extLst>
                <a:ext uri="{FF2B5EF4-FFF2-40B4-BE49-F238E27FC236}">
                  <a16:creationId xmlns:a16="http://schemas.microsoft.com/office/drawing/2014/main" id="{E99C0E07-97DD-79E7-8A80-4A00B76E2AD9}"/>
                </a:ext>
              </a:extLst>
            </p:cNvPr>
            <p:cNvSpPr txBox="1"/>
            <p:nvPr/>
          </p:nvSpPr>
          <p:spPr>
            <a:xfrm>
              <a:off x="3257190" y="3153032"/>
              <a:ext cx="1301456"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RESEARCH</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TextBox 140">
              <a:extLst>
                <a:ext uri="{FF2B5EF4-FFF2-40B4-BE49-F238E27FC236}">
                  <a16:creationId xmlns:a16="http://schemas.microsoft.com/office/drawing/2014/main" id="{2D82B265-5BF0-1C5F-1135-56ACE6E60122}"/>
                </a:ext>
              </a:extLst>
            </p:cNvPr>
            <p:cNvSpPr txBox="1"/>
            <p:nvPr/>
          </p:nvSpPr>
          <p:spPr>
            <a:xfrm>
              <a:off x="3412722" y="4553695"/>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02</a:t>
              </a:r>
            </a:p>
          </p:txBody>
        </p:sp>
      </p:grpSp>
      <p:grpSp>
        <p:nvGrpSpPr>
          <p:cNvPr id="11" name="Group 10">
            <a:extLst>
              <a:ext uri="{FF2B5EF4-FFF2-40B4-BE49-F238E27FC236}">
                <a16:creationId xmlns:a16="http://schemas.microsoft.com/office/drawing/2014/main" id="{57B1C371-6E2B-BF84-06F2-C2446E812244}"/>
              </a:ext>
            </a:extLst>
          </p:cNvPr>
          <p:cNvGrpSpPr/>
          <p:nvPr/>
        </p:nvGrpSpPr>
        <p:grpSpPr>
          <a:xfrm>
            <a:off x="4668790" y="1645957"/>
            <a:ext cx="1479007" cy="5212043"/>
            <a:chOff x="4668790" y="1645957"/>
            <a:chExt cx="1479007" cy="5212043"/>
          </a:xfrm>
        </p:grpSpPr>
        <p:sp>
          <p:nvSpPr>
            <p:cNvPr id="68" name="3">
              <a:extLst>
                <a:ext uri="{FF2B5EF4-FFF2-40B4-BE49-F238E27FC236}">
                  <a16:creationId xmlns:a16="http://schemas.microsoft.com/office/drawing/2014/main" id="{3E7E8299-23D2-4721-ADBE-550AC7A90E3D}"/>
                </a:ext>
              </a:extLst>
            </p:cNvPr>
            <p:cNvSpPr/>
            <p:nvPr/>
          </p:nvSpPr>
          <p:spPr>
            <a:xfrm rot="10800000">
              <a:off x="4671282" y="5526799"/>
              <a:ext cx="1469043" cy="493001"/>
            </a:xfrm>
            <a:custGeom>
              <a:avLst/>
              <a:gdLst>
                <a:gd name="connsiteX0" fmla="*/ 899159 w 899159"/>
                <a:gd name="connsiteY0" fmla="*/ 301752 h 301752"/>
                <a:gd name="connsiteX1" fmla="*/ 0 w 899159"/>
                <a:gd name="connsiteY1" fmla="*/ 301752 h 301752"/>
                <a:gd name="connsiteX2" fmla="*/ 0 w 899159"/>
                <a:gd name="connsiteY2" fmla="*/ 0 h 301752"/>
                <a:gd name="connsiteX3" fmla="*/ 597407 w 899159"/>
                <a:gd name="connsiteY3" fmla="*/ 0 h 301752"/>
                <a:gd name="connsiteX4" fmla="*/ 899159 w 899159"/>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59" h="301752">
                  <a:moveTo>
                    <a:pt x="899159" y="301752"/>
                  </a:moveTo>
                  <a:lnTo>
                    <a:pt x="0" y="301752"/>
                  </a:lnTo>
                  <a:lnTo>
                    <a:pt x="0" y="0"/>
                  </a:lnTo>
                  <a:lnTo>
                    <a:pt x="597407" y="0"/>
                  </a:lnTo>
                  <a:lnTo>
                    <a:pt x="899159" y="301752"/>
                  </a:lnTo>
                  <a:close/>
                </a:path>
              </a:pathLst>
            </a:custGeom>
            <a:solidFill>
              <a:srgbClr val="42535D"/>
            </a:solidFill>
            <a:ln>
              <a:noFill/>
            </a:ln>
            <a:effectLst>
              <a:outerShdw blurRad="3810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3">
              <a:extLst>
                <a:ext uri="{FF2B5EF4-FFF2-40B4-BE49-F238E27FC236}">
                  <a16:creationId xmlns:a16="http://schemas.microsoft.com/office/drawing/2014/main" id="{C5777F27-ADAF-92D4-8BFE-5E59A52B3F30}"/>
                </a:ext>
              </a:extLst>
            </p:cNvPr>
            <p:cNvSpPr/>
            <p:nvPr/>
          </p:nvSpPr>
          <p:spPr>
            <a:xfrm>
              <a:off x="5161789" y="6019801"/>
              <a:ext cx="986008" cy="838199"/>
            </a:xfrm>
            <a:prstGeom prst="rect">
              <a:avLst/>
            </a:prstGeom>
            <a:solidFill>
              <a:srgbClr val="2E3A42"/>
            </a:solidFill>
            <a:ln>
              <a:noFill/>
            </a:ln>
            <a:effectLst>
              <a:outerShdw blurRad="3175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8" name="31">
              <a:extLst>
                <a:ext uri="{FF2B5EF4-FFF2-40B4-BE49-F238E27FC236}">
                  <a16:creationId xmlns:a16="http://schemas.microsoft.com/office/drawing/2014/main" id="{B2A30C58-B204-1FCB-A8B8-7C679AF41917}"/>
                </a:ext>
              </a:extLst>
            </p:cNvPr>
            <p:cNvSpPr/>
            <p:nvPr/>
          </p:nvSpPr>
          <p:spPr>
            <a:xfrm>
              <a:off x="4671285" y="1645957"/>
              <a:ext cx="1469041" cy="3880842"/>
            </a:xfrm>
            <a:custGeom>
              <a:avLst/>
              <a:gdLst>
                <a:gd name="connsiteX0" fmla="*/ 0 w 1469041"/>
                <a:gd name="connsiteY0" fmla="*/ 297142 h 3880842"/>
                <a:gd name="connsiteX1" fmla="*/ 1469041 w 1469041"/>
                <a:gd name="connsiteY1" fmla="*/ 297142 h 3880842"/>
                <a:gd name="connsiteX2" fmla="*/ 1469041 w 1469041"/>
                <a:gd name="connsiteY2" fmla="*/ 1485706 h 3880842"/>
                <a:gd name="connsiteX3" fmla="*/ 1469041 w 1469041"/>
                <a:gd name="connsiteY3" fmla="*/ 2692278 h 3880842"/>
                <a:gd name="connsiteX4" fmla="*/ 1469041 w 1469041"/>
                <a:gd name="connsiteY4" fmla="*/ 3880842 h 3880842"/>
                <a:gd name="connsiteX5" fmla="*/ 0 w 1469041"/>
                <a:gd name="connsiteY5" fmla="*/ 3880842 h 3880842"/>
                <a:gd name="connsiteX6" fmla="*/ 0 w 1469041"/>
                <a:gd name="connsiteY6" fmla="*/ 2692278 h 3880842"/>
                <a:gd name="connsiteX7" fmla="*/ 0 w 1469041"/>
                <a:gd name="connsiteY7" fmla="*/ 1485706 h 3880842"/>
                <a:gd name="connsiteX8" fmla="*/ 734519 w 1469041"/>
                <a:gd name="connsiteY8" fmla="*/ 0 h 3880842"/>
                <a:gd name="connsiteX9" fmla="*/ 1466551 w 1469041"/>
                <a:gd name="connsiteY9" fmla="*/ 297141 h 3880842"/>
                <a:gd name="connsiteX10" fmla="*/ 2487 w 1469041"/>
                <a:gd name="connsiteY10" fmla="*/ 297141 h 3880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9041" h="3880842">
                  <a:moveTo>
                    <a:pt x="0" y="297142"/>
                  </a:moveTo>
                  <a:lnTo>
                    <a:pt x="1469041" y="297142"/>
                  </a:lnTo>
                  <a:lnTo>
                    <a:pt x="1469041" y="1485706"/>
                  </a:lnTo>
                  <a:lnTo>
                    <a:pt x="1469041" y="2692278"/>
                  </a:lnTo>
                  <a:lnTo>
                    <a:pt x="1469041" y="3880842"/>
                  </a:lnTo>
                  <a:lnTo>
                    <a:pt x="0" y="3880842"/>
                  </a:lnTo>
                  <a:lnTo>
                    <a:pt x="0" y="2692278"/>
                  </a:lnTo>
                  <a:lnTo>
                    <a:pt x="0" y="1485706"/>
                  </a:lnTo>
                  <a:close/>
                  <a:moveTo>
                    <a:pt x="734519" y="0"/>
                  </a:moveTo>
                  <a:lnTo>
                    <a:pt x="1466551" y="297141"/>
                  </a:lnTo>
                  <a:lnTo>
                    <a:pt x="2487" y="297141"/>
                  </a:lnTo>
                  <a:close/>
                </a:path>
              </a:pathLst>
            </a:custGeom>
            <a:solidFill>
              <a:srgbClr val="647A88"/>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8" name="Graphic 107" descr="Handshake with solid fill">
              <a:extLst>
                <a:ext uri="{FF2B5EF4-FFF2-40B4-BE49-F238E27FC236}">
                  <a16:creationId xmlns:a16="http://schemas.microsoft.com/office/drawing/2014/main" id="{1130D3A3-6ACC-CD41-9881-36D1528AB65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12784" y="2381473"/>
              <a:ext cx="731520" cy="731520"/>
            </a:xfrm>
            <a:prstGeom prst="rect">
              <a:avLst/>
            </a:prstGeom>
          </p:spPr>
        </p:pic>
        <p:sp>
          <p:nvSpPr>
            <p:cNvPr id="136" name="TextBox 135">
              <a:extLst>
                <a:ext uri="{FF2B5EF4-FFF2-40B4-BE49-F238E27FC236}">
                  <a16:creationId xmlns:a16="http://schemas.microsoft.com/office/drawing/2014/main" id="{F613F354-D896-4B5B-7F06-0F02F236F2E6}"/>
                </a:ext>
              </a:extLst>
            </p:cNvPr>
            <p:cNvSpPr txBox="1"/>
            <p:nvPr/>
          </p:nvSpPr>
          <p:spPr>
            <a:xfrm>
              <a:off x="4668790" y="3153032"/>
              <a:ext cx="1419509"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PLANNING</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2" name="TextBox 141">
              <a:extLst>
                <a:ext uri="{FF2B5EF4-FFF2-40B4-BE49-F238E27FC236}">
                  <a16:creationId xmlns:a16="http://schemas.microsoft.com/office/drawing/2014/main" id="{5F1CF7F1-A5BA-417E-A0A2-77B747CCAA72}"/>
                </a:ext>
              </a:extLst>
            </p:cNvPr>
            <p:cNvSpPr txBox="1"/>
            <p:nvPr/>
          </p:nvSpPr>
          <p:spPr>
            <a:xfrm>
              <a:off x="4883348" y="4553695"/>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03</a:t>
              </a:r>
            </a:p>
          </p:txBody>
        </p:sp>
      </p:grpSp>
      <p:grpSp>
        <p:nvGrpSpPr>
          <p:cNvPr id="10" name="Group 9">
            <a:extLst>
              <a:ext uri="{FF2B5EF4-FFF2-40B4-BE49-F238E27FC236}">
                <a16:creationId xmlns:a16="http://schemas.microsoft.com/office/drawing/2014/main" id="{07676367-EB0C-7B48-5130-A096BF1D7C1F}"/>
              </a:ext>
            </a:extLst>
          </p:cNvPr>
          <p:cNvGrpSpPr/>
          <p:nvPr/>
        </p:nvGrpSpPr>
        <p:grpSpPr>
          <a:xfrm>
            <a:off x="6137829" y="1348817"/>
            <a:ext cx="1471545" cy="5509183"/>
            <a:chOff x="6137829" y="1348817"/>
            <a:chExt cx="1471545" cy="5509183"/>
          </a:xfrm>
        </p:grpSpPr>
        <p:sp>
          <p:nvSpPr>
            <p:cNvPr id="79" name="4">
              <a:extLst>
                <a:ext uri="{FF2B5EF4-FFF2-40B4-BE49-F238E27FC236}">
                  <a16:creationId xmlns:a16="http://schemas.microsoft.com/office/drawing/2014/main" id="{ABE8914D-B636-2D0F-C38B-28C39CC8F2B1}"/>
                </a:ext>
              </a:extLst>
            </p:cNvPr>
            <p:cNvSpPr/>
            <p:nvPr/>
          </p:nvSpPr>
          <p:spPr>
            <a:xfrm rot="10800000">
              <a:off x="6140325" y="5526799"/>
              <a:ext cx="1469049" cy="493001"/>
            </a:xfrm>
            <a:custGeom>
              <a:avLst/>
              <a:gdLst>
                <a:gd name="connsiteX0" fmla="*/ 899163 w 899163"/>
                <a:gd name="connsiteY0" fmla="*/ 301752 h 301752"/>
                <a:gd name="connsiteX1" fmla="*/ 0 w 899163"/>
                <a:gd name="connsiteY1" fmla="*/ 301752 h 301752"/>
                <a:gd name="connsiteX2" fmla="*/ 301752 w 899163"/>
                <a:gd name="connsiteY2" fmla="*/ 0 h 301752"/>
                <a:gd name="connsiteX3" fmla="*/ 899163 w 899163"/>
                <a:gd name="connsiteY3" fmla="*/ 0 h 301752"/>
                <a:gd name="connsiteX4" fmla="*/ 899163 w 899163"/>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3" h="301752">
                  <a:moveTo>
                    <a:pt x="899163" y="301752"/>
                  </a:moveTo>
                  <a:lnTo>
                    <a:pt x="0" y="301752"/>
                  </a:lnTo>
                  <a:lnTo>
                    <a:pt x="301752" y="0"/>
                  </a:lnTo>
                  <a:lnTo>
                    <a:pt x="899163" y="0"/>
                  </a:lnTo>
                  <a:lnTo>
                    <a:pt x="899163" y="301752"/>
                  </a:lnTo>
                  <a:close/>
                </a:path>
              </a:pathLst>
            </a:custGeom>
            <a:solidFill>
              <a:srgbClr val="76838C"/>
            </a:solidFill>
            <a:ln>
              <a:noFill/>
            </a:ln>
            <a:effectLst>
              <a:outerShdw blurRad="3810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4">
              <a:extLst>
                <a:ext uri="{FF2B5EF4-FFF2-40B4-BE49-F238E27FC236}">
                  <a16:creationId xmlns:a16="http://schemas.microsoft.com/office/drawing/2014/main" id="{58B3F7F8-88F7-9DFA-10FA-506A41FFA3F0}"/>
                </a:ext>
              </a:extLst>
            </p:cNvPr>
            <p:cNvSpPr/>
            <p:nvPr/>
          </p:nvSpPr>
          <p:spPr>
            <a:xfrm>
              <a:off x="6137829" y="6019801"/>
              <a:ext cx="993483" cy="838199"/>
            </a:xfrm>
            <a:prstGeom prst="rect">
              <a:avLst/>
            </a:prstGeom>
            <a:solidFill>
              <a:srgbClr val="626D74"/>
            </a:solidFill>
            <a:ln>
              <a:noFill/>
            </a:ln>
            <a:effectLst>
              <a:outerShdw blurRad="3175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7" name="41">
              <a:extLst>
                <a:ext uri="{FF2B5EF4-FFF2-40B4-BE49-F238E27FC236}">
                  <a16:creationId xmlns:a16="http://schemas.microsoft.com/office/drawing/2014/main" id="{C7B0D18E-1B2C-81A6-1463-17028717BCC4}"/>
                </a:ext>
              </a:extLst>
            </p:cNvPr>
            <p:cNvSpPr/>
            <p:nvPr/>
          </p:nvSpPr>
          <p:spPr>
            <a:xfrm>
              <a:off x="6140328" y="1348817"/>
              <a:ext cx="1466551" cy="4177982"/>
            </a:xfrm>
            <a:custGeom>
              <a:avLst/>
              <a:gdLst>
                <a:gd name="connsiteX0" fmla="*/ 734519 w 1466551"/>
                <a:gd name="connsiteY0" fmla="*/ 0 h 4177982"/>
                <a:gd name="connsiteX1" fmla="*/ 1466551 w 1466551"/>
                <a:gd name="connsiteY1" fmla="*/ 297141 h 4177982"/>
                <a:gd name="connsiteX2" fmla="*/ 1459093 w 1466551"/>
                <a:gd name="connsiteY2" fmla="*/ 297141 h 4177982"/>
                <a:gd name="connsiteX3" fmla="*/ 1459093 w 1466551"/>
                <a:gd name="connsiteY3" fmla="*/ 1482678 h 4177982"/>
                <a:gd name="connsiteX4" fmla="*/ 1466551 w 1466551"/>
                <a:gd name="connsiteY4" fmla="*/ 1485705 h 4177982"/>
                <a:gd name="connsiteX5" fmla="*/ 1459093 w 1466551"/>
                <a:gd name="connsiteY5" fmla="*/ 1485705 h 4177982"/>
                <a:gd name="connsiteX6" fmla="*/ 1459093 w 1466551"/>
                <a:gd name="connsiteY6" fmla="*/ 2989418 h 4177982"/>
                <a:gd name="connsiteX7" fmla="*/ 1459093 w 1466551"/>
                <a:gd name="connsiteY7" fmla="*/ 4177982 h 4177982"/>
                <a:gd name="connsiteX8" fmla="*/ 0 w 1466551"/>
                <a:gd name="connsiteY8" fmla="*/ 4177982 h 4177982"/>
                <a:gd name="connsiteX9" fmla="*/ 0 w 1466551"/>
                <a:gd name="connsiteY9" fmla="*/ 2989418 h 4177982"/>
                <a:gd name="connsiteX10" fmla="*/ 0 w 1466551"/>
                <a:gd name="connsiteY10" fmla="*/ 1485705 h 4177982"/>
                <a:gd name="connsiteX11" fmla="*/ 0 w 1466551"/>
                <a:gd name="connsiteY11" fmla="*/ 297141 h 4177982"/>
                <a:gd name="connsiteX12" fmla="*/ 2487 w 1466551"/>
                <a:gd name="connsiteY12" fmla="*/ 297141 h 417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6551" h="4177982">
                  <a:moveTo>
                    <a:pt x="734519" y="0"/>
                  </a:moveTo>
                  <a:lnTo>
                    <a:pt x="1466551" y="297141"/>
                  </a:lnTo>
                  <a:lnTo>
                    <a:pt x="1459093" y="297141"/>
                  </a:lnTo>
                  <a:lnTo>
                    <a:pt x="1459093" y="1482678"/>
                  </a:lnTo>
                  <a:lnTo>
                    <a:pt x="1466551" y="1485705"/>
                  </a:lnTo>
                  <a:lnTo>
                    <a:pt x="1459093" y="1485705"/>
                  </a:lnTo>
                  <a:lnTo>
                    <a:pt x="1459093" y="2989418"/>
                  </a:lnTo>
                  <a:lnTo>
                    <a:pt x="1459093" y="4177982"/>
                  </a:lnTo>
                  <a:lnTo>
                    <a:pt x="0" y="4177982"/>
                  </a:lnTo>
                  <a:lnTo>
                    <a:pt x="0" y="2989418"/>
                  </a:lnTo>
                  <a:lnTo>
                    <a:pt x="0" y="1485705"/>
                  </a:lnTo>
                  <a:lnTo>
                    <a:pt x="0" y="297141"/>
                  </a:lnTo>
                  <a:lnTo>
                    <a:pt x="2487" y="297141"/>
                  </a:lnTo>
                  <a:close/>
                </a:path>
              </a:pathLst>
            </a:custGeom>
            <a:solidFill>
              <a:srgbClr val="A5B5BF"/>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 name="Graphic 101" descr="Bar graph with upward trend with solid fill">
              <a:extLst>
                <a:ext uri="{FF2B5EF4-FFF2-40B4-BE49-F238E27FC236}">
                  <a16:creationId xmlns:a16="http://schemas.microsoft.com/office/drawing/2014/main" id="{FAD4C74F-4AA0-AF8E-5879-6BDEAC7B12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96171" y="2381473"/>
              <a:ext cx="731520" cy="731520"/>
            </a:xfrm>
            <a:prstGeom prst="rect">
              <a:avLst/>
            </a:prstGeom>
          </p:spPr>
        </p:pic>
        <p:sp>
          <p:nvSpPr>
            <p:cNvPr id="137" name="TextBox 136">
              <a:extLst>
                <a:ext uri="{FF2B5EF4-FFF2-40B4-BE49-F238E27FC236}">
                  <a16:creationId xmlns:a16="http://schemas.microsoft.com/office/drawing/2014/main" id="{82686306-D337-F4E9-E7D3-F2392FAA2BF5}"/>
                </a:ext>
              </a:extLst>
            </p:cNvPr>
            <p:cNvSpPr txBox="1"/>
            <p:nvPr/>
          </p:nvSpPr>
          <p:spPr>
            <a:xfrm>
              <a:off x="6188928" y="3153032"/>
              <a:ext cx="1346006"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STARTUP</a:t>
              </a:r>
              <a:endParaRPr kumimoji="0" lang="en-US" sz="16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143" name="TextBox 142">
              <a:extLst>
                <a:ext uri="{FF2B5EF4-FFF2-40B4-BE49-F238E27FC236}">
                  <a16:creationId xmlns:a16="http://schemas.microsoft.com/office/drawing/2014/main" id="{5DD830CE-BC84-B77D-7CA7-59FE9931A537}"/>
                </a:ext>
              </a:extLst>
            </p:cNvPr>
            <p:cNvSpPr txBox="1"/>
            <p:nvPr/>
          </p:nvSpPr>
          <p:spPr>
            <a:xfrm>
              <a:off x="6366735" y="4553695"/>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lumMod val="75000"/>
                      <a:lumOff val="25000"/>
                    </a:prstClr>
                  </a:solidFill>
                  <a:effectLst/>
                  <a:uLnTx/>
                  <a:uFillTx/>
                  <a:latin typeface="Russo One" panose="02000503050000020004" pitchFamily="2" charset="0"/>
                  <a:ea typeface="+mn-ea"/>
                  <a:cs typeface="+mn-cs"/>
                </a:rPr>
                <a:t>04</a:t>
              </a:r>
            </a:p>
          </p:txBody>
        </p:sp>
      </p:grpSp>
      <p:grpSp>
        <p:nvGrpSpPr>
          <p:cNvPr id="9" name="Group 8">
            <a:extLst>
              <a:ext uri="{FF2B5EF4-FFF2-40B4-BE49-F238E27FC236}">
                <a16:creationId xmlns:a16="http://schemas.microsoft.com/office/drawing/2014/main" id="{31F9CE06-89FB-518C-E9FB-AA1F5983584F}"/>
              </a:ext>
            </a:extLst>
          </p:cNvPr>
          <p:cNvGrpSpPr/>
          <p:nvPr/>
        </p:nvGrpSpPr>
        <p:grpSpPr>
          <a:xfrm>
            <a:off x="7098939" y="1051676"/>
            <a:ext cx="1967035" cy="5806324"/>
            <a:chOff x="7098939" y="1051676"/>
            <a:chExt cx="1967035" cy="5806324"/>
          </a:xfrm>
        </p:grpSpPr>
        <p:sp>
          <p:nvSpPr>
            <p:cNvPr id="67" name="5">
              <a:extLst>
                <a:ext uri="{FF2B5EF4-FFF2-40B4-BE49-F238E27FC236}">
                  <a16:creationId xmlns:a16="http://schemas.microsoft.com/office/drawing/2014/main" id="{CED33341-626F-C908-80F5-9BAFC24EB966}"/>
                </a:ext>
              </a:extLst>
            </p:cNvPr>
            <p:cNvSpPr/>
            <p:nvPr/>
          </p:nvSpPr>
          <p:spPr>
            <a:xfrm rot="10800000">
              <a:off x="7103925" y="5526799"/>
              <a:ext cx="1962044" cy="493001"/>
            </a:xfrm>
            <a:custGeom>
              <a:avLst/>
              <a:gdLst>
                <a:gd name="connsiteX0" fmla="*/ 899159 w 1200911"/>
                <a:gd name="connsiteY0" fmla="*/ 301752 h 301752"/>
                <a:gd name="connsiteX1" fmla="*/ 0 w 1200911"/>
                <a:gd name="connsiteY1" fmla="*/ 301752 h 301752"/>
                <a:gd name="connsiteX2" fmla="*/ 603504 w 1200911"/>
                <a:gd name="connsiteY2" fmla="*/ 0 h 301752"/>
                <a:gd name="connsiteX3" fmla="*/ 1200911 w 1200911"/>
                <a:gd name="connsiteY3" fmla="*/ 0 h 301752"/>
                <a:gd name="connsiteX4" fmla="*/ 899159 w 1200911"/>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911" h="301752">
                  <a:moveTo>
                    <a:pt x="899159" y="301752"/>
                  </a:moveTo>
                  <a:lnTo>
                    <a:pt x="0" y="301752"/>
                  </a:lnTo>
                  <a:lnTo>
                    <a:pt x="603504" y="0"/>
                  </a:lnTo>
                  <a:lnTo>
                    <a:pt x="1200911" y="0"/>
                  </a:lnTo>
                  <a:lnTo>
                    <a:pt x="899159" y="301752"/>
                  </a:lnTo>
                  <a:close/>
                </a:path>
              </a:pathLst>
            </a:custGeom>
            <a:solidFill>
              <a:srgbClr val="979797"/>
            </a:solidFill>
            <a:ln>
              <a:noFill/>
            </a:ln>
            <a:effectLst>
              <a:outerShdw blurRad="3810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5">
              <a:extLst>
                <a:ext uri="{FF2B5EF4-FFF2-40B4-BE49-F238E27FC236}">
                  <a16:creationId xmlns:a16="http://schemas.microsoft.com/office/drawing/2014/main" id="{F3A9DAB1-9617-A318-3E48-B5CFD1B86891}"/>
                </a:ext>
              </a:extLst>
            </p:cNvPr>
            <p:cNvSpPr/>
            <p:nvPr/>
          </p:nvSpPr>
          <p:spPr>
            <a:xfrm>
              <a:off x="7098939" y="6019801"/>
              <a:ext cx="986008" cy="838199"/>
            </a:xfrm>
            <a:prstGeom prst="rect">
              <a:avLst/>
            </a:prstGeom>
            <a:solidFill>
              <a:srgbClr val="7B7B7B"/>
            </a:solidFill>
            <a:ln>
              <a:noFill/>
            </a:ln>
            <a:effectLst>
              <a:outerShdw blurRad="3175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6" name="51">
              <a:extLst>
                <a:ext uri="{FF2B5EF4-FFF2-40B4-BE49-F238E27FC236}">
                  <a16:creationId xmlns:a16="http://schemas.microsoft.com/office/drawing/2014/main" id="{F052585F-DEA5-E25C-F14B-CA9353DE5490}"/>
                </a:ext>
              </a:extLst>
            </p:cNvPr>
            <p:cNvSpPr/>
            <p:nvPr/>
          </p:nvSpPr>
          <p:spPr>
            <a:xfrm>
              <a:off x="7586962" y="1051676"/>
              <a:ext cx="1479012" cy="4475123"/>
            </a:xfrm>
            <a:custGeom>
              <a:avLst/>
              <a:gdLst>
                <a:gd name="connsiteX0" fmla="*/ 732032 w 1479012"/>
                <a:gd name="connsiteY0" fmla="*/ 0 h 4475123"/>
                <a:gd name="connsiteX1" fmla="*/ 1464064 w 1479012"/>
                <a:gd name="connsiteY1" fmla="*/ 297141 h 4475123"/>
                <a:gd name="connsiteX2" fmla="*/ 1479012 w 1479012"/>
                <a:gd name="connsiteY2" fmla="*/ 297141 h 4475123"/>
                <a:gd name="connsiteX3" fmla="*/ 1479012 w 1479012"/>
                <a:gd name="connsiteY3" fmla="*/ 1485705 h 4475123"/>
                <a:gd name="connsiteX4" fmla="*/ 1479012 w 1479012"/>
                <a:gd name="connsiteY4" fmla="*/ 3286559 h 4475123"/>
                <a:gd name="connsiteX5" fmla="*/ 1479012 w 1479012"/>
                <a:gd name="connsiteY5" fmla="*/ 4475123 h 4475123"/>
                <a:gd name="connsiteX6" fmla="*/ 0 w 1479012"/>
                <a:gd name="connsiteY6" fmla="*/ 4475123 h 4475123"/>
                <a:gd name="connsiteX7" fmla="*/ 0 w 1479012"/>
                <a:gd name="connsiteY7" fmla="*/ 3286559 h 4475123"/>
                <a:gd name="connsiteX8" fmla="*/ 0 w 1479012"/>
                <a:gd name="connsiteY8" fmla="*/ 1485705 h 4475123"/>
                <a:gd name="connsiteX9" fmla="*/ 0 w 1479012"/>
                <a:gd name="connsiteY9" fmla="*/ 297141 h 447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9012" h="4475123">
                  <a:moveTo>
                    <a:pt x="732032" y="0"/>
                  </a:moveTo>
                  <a:lnTo>
                    <a:pt x="1464064" y="297141"/>
                  </a:lnTo>
                  <a:lnTo>
                    <a:pt x="1479012" y="297141"/>
                  </a:lnTo>
                  <a:lnTo>
                    <a:pt x="1479012" y="1485705"/>
                  </a:lnTo>
                  <a:lnTo>
                    <a:pt x="1479012" y="3286559"/>
                  </a:lnTo>
                  <a:lnTo>
                    <a:pt x="1479012" y="4475123"/>
                  </a:lnTo>
                  <a:lnTo>
                    <a:pt x="0" y="4475123"/>
                  </a:lnTo>
                  <a:lnTo>
                    <a:pt x="0" y="3286559"/>
                  </a:lnTo>
                  <a:lnTo>
                    <a:pt x="0" y="1485705"/>
                  </a:lnTo>
                  <a:lnTo>
                    <a:pt x="0" y="297141"/>
                  </a:lnTo>
                  <a:close/>
                </a:path>
              </a:pathLst>
            </a:custGeom>
            <a:solidFill>
              <a:srgbClr val="CBCBCB"/>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6" name="Graphic 105" descr="Dollar with solid fill">
              <a:extLst>
                <a:ext uri="{FF2B5EF4-FFF2-40B4-BE49-F238E27FC236}">
                  <a16:creationId xmlns:a16="http://schemas.microsoft.com/office/drawing/2014/main" id="{CB19817B-D6F9-A08A-20A3-BAABC97B3CA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965215" y="2381473"/>
              <a:ext cx="731520" cy="731520"/>
            </a:xfrm>
            <a:prstGeom prst="rect">
              <a:avLst/>
            </a:prstGeom>
          </p:spPr>
        </p:pic>
        <p:sp>
          <p:nvSpPr>
            <p:cNvPr id="138" name="TextBox 137">
              <a:extLst>
                <a:ext uri="{FF2B5EF4-FFF2-40B4-BE49-F238E27FC236}">
                  <a16:creationId xmlns:a16="http://schemas.microsoft.com/office/drawing/2014/main" id="{991F47A0-ED5F-7CE4-AA22-0C69DB5C8A72}"/>
                </a:ext>
              </a:extLst>
            </p:cNvPr>
            <p:cNvSpPr txBox="1"/>
            <p:nvPr/>
          </p:nvSpPr>
          <p:spPr>
            <a:xfrm>
              <a:off x="7628342" y="3153032"/>
              <a:ext cx="1405266"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BUSINESS</a:t>
              </a:r>
              <a:endParaRPr kumimoji="0" lang="en-US" sz="16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144" name="TextBox 143">
              <a:extLst>
                <a:ext uri="{FF2B5EF4-FFF2-40B4-BE49-F238E27FC236}">
                  <a16:creationId xmlns:a16="http://schemas.microsoft.com/office/drawing/2014/main" id="{E6810E89-1C42-BE3F-73B1-D7D15B261A9A}"/>
                </a:ext>
              </a:extLst>
            </p:cNvPr>
            <p:cNvSpPr txBox="1"/>
            <p:nvPr/>
          </p:nvSpPr>
          <p:spPr>
            <a:xfrm>
              <a:off x="7835779" y="4553695"/>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lumMod val="75000"/>
                      <a:lumOff val="25000"/>
                    </a:prstClr>
                  </a:solidFill>
                  <a:effectLst/>
                  <a:uLnTx/>
                  <a:uFillTx/>
                  <a:latin typeface="Russo One" panose="02000503050000020004" pitchFamily="2" charset="0"/>
                  <a:ea typeface="+mn-ea"/>
                  <a:cs typeface="+mn-cs"/>
                </a:rPr>
                <a:t>05</a:t>
              </a:r>
            </a:p>
          </p:txBody>
        </p:sp>
      </p:grpSp>
      <p:grpSp>
        <p:nvGrpSpPr>
          <p:cNvPr id="8" name="Group 7">
            <a:extLst>
              <a:ext uri="{FF2B5EF4-FFF2-40B4-BE49-F238E27FC236}">
                <a16:creationId xmlns:a16="http://schemas.microsoft.com/office/drawing/2014/main" id="{721DB460-DE4A-B0C0-C0A6-BD6324D6D0B5}"/>
              </a:ext>
            </a:extLst>
          </p:cNvPr>
          <p:cNvGrpSpPr/>
          <p:nvPr/>
        </p:nvGrpSpPr>
        <p:grpSpPr>
          <a:xfrm>
            <a:off x="8079961" y="754535"/>
            <a:ext cx="2455051" cy="6103465"/>
            <a:chOff x="8079961" y="754535"/>
            <a:chExt cx="2455051" cy="6103465"/>
          </a:xfrm>
        </p:grpSpPr>
        <p:sp>
          <p:nvSpPr>
            <p:cNvPr id="78" name="6">
              <a:extLst>
                <a:ext uri="{FF2B5EF4-FFF2-40B4-BE49-F238E27FC236}">
                  <a16:creationId xmlns:a16="http://schemas.microsoft.com/office/drawing/2014/main" id="{8FF494CE-E7C3-FE50-476D-952835499364}"/>
                </a:ext>
              </a:extLst>
            </p:cNvPr>
            <p:cNvSpPr/>
            <p:nvPr/>
          </p:nvSpPr>
          <p:spPr>
            <a:xfrm rot="10800000">
              <a:off x="8079966" y="5526799"/>
              <a:ext cx="2455046" cy="493001"/>
            </a:xfrm>
            <a:custGeom>
              <a:avLst/>
              <a:gdLst>
                <a:gd name="connsiteX0" fmla="*/ 899159 w 1502663"/>
                <a:gd name="connsiteY0" fmla="*/ 301752 h 301752"/>
                <a:gd name="connsiteX1" fmla="*/ 0 w 1502663"/>
                <a:gd name="connsiteY1" fmla="*/ 301752 h 301752"/>
                <a:gd name="connsiteX2" fmla="*/ 905256 w 1502663"/>
                <a:gd name="connsiteY2" fmla="*/ 0 h 301752"/>
                <a:gd name="connsiteX3" fmla="*/ 1502663 w 1502663"/>
                <a:gd name="connsiteY3" fmla="*/ 0 h 301752"/>
                <a:gd name="connsiteX4" fmla="*/ 899159 w 1502663"/>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663" h="301752">
                  <a:moveTo>
                    <a:pt x="899159" y="301752"/>
                  </a:moveTo>
                  <a:lnTo>
                    <a:pt x="0" y="301752"/>
                  </a:lnTo>
                  <a:lnTo>
                    <a:pt x="905256" y="0"/>
                  </a:lnTo>
                  <a:lnTo>
                    <a:pt x="1502663" y="0"/>
                  </a:lnTo>
                  <a:lnTo>
                    <a:pt x="899159" y="301752"/>
                  </a:lnTo>
                  <a:close/>
                </a:path>
              </a:pathLst>
            </a:custGeom>
            <a:solidFill>
              <a:srgbClr val="A14216"/>
            </a:solidFill>
            <a:ln>
              <a:noFill/>
            </a:ln>
            <a:effectLst>
              <a:outerShdw blurRad="3810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6">
              <a:extLst>
                <a:ext uri="{FF2B5EF4-FFF2-40B4-BE49-F238E27FC236}">
                  <a16:creationId xmlns:a16="http://schemas.microsoft.com/office/drawing/2014/main" id="{BA8AD3B7-22FA-3D07-35C0-BEFABC8EFB67}"/>
                </a:ext>
              </a:extLst>
            </p:cNvPr>
            <p:cNvSpPr/>
            <p:nvPr/>
          </p:nvSpPr>
          <p:spPr>
            <a:xfrm>
              <a:off x="8079961" y="6019802"/>
              <a:ext cx="986008" cy="838198"/>
            </a:xfrm>
            <a:prstGeom prst="rect">
              <a:avLst/>
            </a:prstGeom>
            <a:solidFill>
              <a:srgbClr val="8B3813"/>
            </a:solidFill>
            <a:ln>
              <a:noFill/>
            </a:ln>
            <a:effectLst>
              <a:outerShdw blurRad="317500" dist="152400" dir="10800000" algn="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61">
              <a:extLst>
                <a:ext uri="{FF2B5EF4-FFF2-40B4-BE49-F238E27FC236}">
                  <a16:creationId xmlns:a16="http://schemas.microsoft.com/office/drawing/2014/main" id="{2D057D8A-319A-317C-0039-8D6F2BA77A9D}"/>
                </a:ext>
              </a:extLst>
            </p:cNvPr>
            <p:cNvSpPr/>
            <p:nvPr/>
          </p:nvSpPr>
          <p:spPr>
            <a:xfrm>
              <a:off x="9036102" y="754535"/>
              <a:ext cx="1479004" cy="4772264"/>
            </a:xfrm>
            <a:custGeom>
              <a:avLst/>
              <a:gdLst>
                <a:gd name="connsiteX0" fmla="*/ 732032 w 1479004"/>
                <a:gd name="connsiteY0" fmla="*/ 0 h 4772264"/>
                <a:gd name="connsiteX1" fmla="*/ 1464065 w 1479004"/>
                <a:gd name="connsiteY1" fmla="*/ 297141 h 4772264"/>
                <a:gd name="connsiteX2" fmla="*/ 1479004 w 1479004"/>
                <a:gd name="connsiteY2" fmla="*/ 297141 h 4772264"/>
                <a:gd name="connsiteX3" fmla="*/ 1479004 w 1479004"/>
                <a:gd name="connsiteY3" fmla="*/ 1485705 h 4772264"/>
                <a:gd name="connsiteX4" fmla="*/ 1479004 w 1479004"/>
                <a:gd name="connsiteY4" fmla="*/ 3583700 h 4772264"/>
                <a:gd name="connsiteX5" fmla="*/ 1479004 w 1479004"/>
                <a:gd name="connsiteY5" fmla="*/ 4772264 h 4772264"/>
                <a:gd name="connsiteX6" fmla="*/ 19911 w 1479004"/>
                <a:gd name="connsiteY6" fmla="*/ 4772264 h 4772264"/>
                <a:gd name="connsiteX7" fmla="*/ 19911 w 1479004"/>
                <a:gd name="connsiteY7" fmla="*/ 3583700 h 4772264"/>
                <a:gd name="connsiteX8" fmla="*/ 19911 w 1479004"/>
                <a:gd name="connsiteY8" fmla="*/ 1485705 h 4772264"/>
                <a:gd name="connsiteX9" fmla="*/ 0 w 1479004"/>
                <a:gd name="connsiteY9" fmla="*/ 1485705 h 4772264"/>
                <a:gd name="connsiteX10" fmla="*/ 19911 w 1479004"/>
                <a:gd name="connsiteY10" fmla="*/ 1477623 h 4772264"/>
                <a:gd name="connsiteX11" fmla="*/ 19911 w 1479004"/>
                <a:gd name="connsiteY11" fmla="*/ 297141 h 4772264"/>
                <a:gd name="connsiteX12" fmla="*/ 0 w 1479004"/>
                <a:gd name="connsiteY12" fmla="*/ 297141 h 477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79004" h="4772264">
                  <a:moveTo>
                    <a:pt x="732032" y="0"/>
                  </a:moveTo>
                  <a:lnTo>
                    <a:pt x="1464065" y="297141"/>
                  </a:lnTo>
                  <a:lnTo>
                    <a:pt x="1479004" y="297141"/>
                  </a:lnTo>
                  <a:lnTo>
                    <a:pt x="1479004" y="1485705"/>
                  </a:lnTo>
                  <a:lnTo>
                    <a:pt x="1479004" y="3583700"/>
                  </a:lnTo>
                  <a:lnTo>
                    <a:pt x="1479004" y="4772264"/>
                  </a:lnTo>
                  <a:lnTo>
                    <a:pt x="19911" y="4772264"/>
                  </a:lnTo>
                  <a:lnTo>
                    <a:pt x="19911" y="3583700"/>
                  </a:lnTo>
                  <a:lnTo>
                    <a:pt x="19911" y="1485705"/>
                  </a:lnTo>
                  <a:lnTo>
                    <a:pt x="0" y="1485705"/>
                  </a:lnTo>
                  <a:lnTo>
                    <a:pt x="19911" y="1477623"/>
                  </a:lnTo>
                  <a:lnTo>
                    <a:pt x="19911" y="297141"/>
                  </a:lnTo>
                  <a:lnTo>
                    <a:pt x="0" y="297141"/>
                  </a:lnTo>
                  <a:close/>
                </a:path>
              </a:pathLst>
            </a:custGeom>
            <a:solidFill>
              <a:srgbClr val="FB6B2A"/>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0" name="Graphic 109" descr="Lightbulb and gear with solid fill">
              <a:extLst>
                <a:ext uri="{FF2B5EF4-FFF2-40B4-BE49-F238E27FC236}">
                  <a16:creationId xmlns:a16="http://schemas.microsoft.com/office/drawing/2014/main" id="{0BB5B9C5-1E95-4A0A-5C3B-8DECBD3F12C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414925" y="2381473"/>
              <a:ext cx="731520" cy="731520"/>
            </a:xfrm>
            <a:prstGeom prst="rect">
              <a:avLst/>
            </a:prstGeom>
          </p:spPr>
        </p:pic>
        <p:sp>
          <p:nvSpPr>
            <p:cNvPr id="139" name="TextBox 138">
              <a:extLst>
                <a:ext uri="{FF2B5EF4-FFF2-40B4-BE49-F238E27FC236}">
                  <a16:creationId xmlns:a16="http://schemas.microsoft.com/office/drawing/2014/main" id="{8B4F4606-D64F-6EBB-55AC-737318D4B5C9}"/>
                </a:ext>
              </a:extLst>
            </p:cNvPr>
            <p:cNvSpPr txBox="1"/>
            <p:nvPr/>
          </p:nvSpPr>
          <p:spPr>
            <a:xfrm>
              <a:off x="9162496" y="3153032"/>
              <a:ext cx="1236379" cy="17235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SUCCESS</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5" name="TextBox 144">
              <a:extLst>
                <a:ext uri="{FF2B5EF4-FFF2-40B4-BE49-F238E27FC236}">
                  <a16:creationId xmlns:a16="http://schemas.microsoft.com/office/drawing/2014/main" id="{539F5782-0DDB-5D05-4243-3D73D5BB9599}"/>
                </a:ext>
              </a:extLst>
            </p:cNvPr>
            <p:cNvSpPr txBox="1"/>
            <p:nvPr/>
          </p:nvSpPr>
          <p:spPr>
            <a:xfrm>
              <a:off x="9285489" y="4553695"/>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06</a:t>
              </a:r>
            </a:p>
          </p:txBody>
        </p:sp>
      </p:grpSp>
    </p:spTree>
    <p:extLst>
      <p:ext uri="{BB962C8B-B14F-4D97-AF65-F5344CB8AC3E}">
        <p14:creationId xmlns:p14="http://schemas.microsoft.com/office/powerpoint/2010/main" val="4394766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6000">
                                          <p:cBhvr additive="base">
                                            <p:cTn id="7" dur="2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8" dur="2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000">
                                      <p:stCondLst>
                                        <p:cond delay="50"/>
                                      </p:stCondLst>
                                      <p:childTnLst>
                                        <p:set>
                                          <p:cBhvr>
                                            <p:cTn id="10" dur="1" fill="hold">
                                              <p:stCondLst>
                                                <p:cond delay="0"/>
                                              </p:stCondLst>
                                            </p:cTn>
                                            <p:tgtEl>
                                              <p:spTgt spid="9"/>
                                            </p:tgtEl>
                                            <p:attrNameLst>
                                              <p:attrName>style.visibility</p:attrName>
                                            </p:attrNameLst>
                                          </p:cBhvr>
                                          <p:to>
                                            <p:strVal val="visible"/>
                                          </p:to>
                                        </p:set>
                                        <p:anim calcmode="lin" valueType="num" p14:bounceEnd="66000">
                                          <p:cBhvr additive="base">
                                            <p:cTn id="11" dur="2000" fill="hold"/>
                                            <p:tgtEl>
                                              <p:spTgt spid="9"/>
                                            </p:tgtEl>
                                            <p:attrNameLst>
                                              <p:attrName>ppt_x</p:attrName>
                                            </p:attrNameLst>
                                          </p:cBhvr>
                                          <p:tavLst>
                                            <p:tav tm="0">
                                              <p:val>
                                                <p:strVal val="#ppt_x"/>
                                              </p:val>
                                            </p:tav>
                                            <p:tav tm="100000">
                                              <p:val>
                                                <p:strVal val="#ppt_x"/>
                                              </p:val>
                                            </p:tav>
                                          </p:tavLst>
                                        </p:anim>
                                        <p:anim calcmode="lin" valueType="num" p14:bounceEnd="66000">
                                          <p:cBhvr additive="base">
                                            <p:cTn id="12" dur="2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6000">
                                      <p:stCondLst>
                                        <p:cond delay="100"/>
                                      </p:stCondLst>
                                      <p:childTnLst>
                                        <p:set>
                                          <p:cBhvr>
                                            <p:cTn id="14" dur="1" fill="hold">
                                              <p:stCondLst>
                                                <p:cond delay="0"/>
                                              </p:stCondLst>
                                            </p:cTn>
                                            <p:tgtEl>
                                              <p:spTgt spid="10"/>
                                            </p:tgtEl>
                                            <p:attrNameLst>
                                              <p:attrName>style.visibility</p:attrName>
                                            </p:attrNameLst>
                                          </p:cBhvr>
                                          <p:to>
                                            <p:strVal val="visible"/>
                                          </p:to>
                                        </p:set>
                                        <p:anim calcmode="lin" valueType="num" p14:bounceEnd="66000">
                                          <p:cBhvr additive="base">
                                            <p:cTn id="15" dur="2000" fill="hold"/>
                                            <p:tgtEl>
                                              <p:spTgt spid="10"/>
                                            </p:tgtEl>
                                            <p:attrNameLst>
                                              <p:attrName>ppt_x</p:attrName>
                                            </p:attrNameLst>
                                          </p:cBhvr>
                                          <p:tavLst>
                                            <p:tav tm="0">
                                              <p:val>
                                                <p:strVal val="#ppt_x"/>
                                              </p:val>
                                            </p:tav>
                                            <p:tav tm="100000">
                                              <p:val>
                                                <p:strVal val="#ppt_x"/>
                                              </p:val>
                                            </p:tav>
                                          </p:tavLst>
                                        </p:anim>
                                        <p:anim calcmode="lin" valueType="num" p14:bounceEnd="66000">
                                          <p:cBhvr additive="base">
                                            <p:cTn id="16" dur="20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6000">
                                      <p:stCondLst>
                                        <p:cond delay="150"/>
                                      </p:stCondLst>
                                      <p:childTnLst>
                                        <p:set>
                                          <p:cBhvr>
                                            <p:cTn id="18" dur="1" fill="hold">
                                              <p:stCondLst>
                                                <p:cond delay="0"/>
                                              </p:stCondLst>
                                            </p:cTn>
                                            <p:tgtEl>
                                              <p:spTgt spid="11"/>
                                            </p:tgtEl>
                                            <p:attrNameLst>
                                              <p:attrName>style.visibility</p:attrName>
                                            </p:attrNameLst>
                                          </p:cBhvr>
                                          <p:to>
                                            <p:strVal val="visible"/>
                                          </p:to>
                                        </p:set>
                                        <p:anim calcmode="lin" valueType="num" p14:bounceEnd="66000">
                                          <p:cBhvr additive="base">
                                            <p:cTn id="19" dur="2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20" dur="20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66000">
                                      <p:stCondLst>
                                        <p:cond delay="200"/>
                                      </p:stCondLst>
                                      <p:childTnLst>
                                        <p:set>
                                          <p:cBhvr>
                                            <p:cTn id="22" dur="1" fill="hold">
                                              <p:stCondLst>
                                                <p:cond delay="0"/>
                                              </p:stCondLst>
                                            </p:cTn>
                                            <p:tgtEl>
                                              <p:spTgt spid="12"/>
                                            </p:tgtEl>
                                            <p:attrNameLst>
                                              <p:attrName>style.visibility</p:attrName>
                                            </p:attrNameLst>
                                          </p:cBhvr>
                                          <p:to>
                                            <p:strVal val="visible"/>
                                          </p:to>
                                        </p:set>
                                        <p:anim calcmode="lin" valueType="num" p14:bounceEnd="66000">
                                          <p:cBhvr additive="base">
                                            <p:cTn id="23" dur="2000" fill="hold"/>
                                            <p:tgtEl>
                                              <p:spTgt spid="12"/>
                                            </p:tgtEl>
                                            <p:attrNameLst>
                                              <p:attrName>ppt_x</p:attrName>
                                            </p:attrNameLst>
                                          </p:cBhvr>
                                          <p:tavLst>
                                            <p:tav tm="0">
                                              <p:val>
                                                <p:strVal val="#ppt_x"/>
                                              </p:val>
                                            </p:tav>
                                            <p:tav tm="100000">
                                              <p:val>
                                                <p:strVal val="#ppt_x"/>
                                              </p:val>
                                            </p:tav>
                                          </p:tavLst>
                                        </p:anim>
                                        <p:anim calcmode="lin" valueType="num" p14:bounceEnd="66000">
                                          <p:cBhvr additive="base">
                                            <p:cTn id="24" dur="20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66000">
                                      <p:stCondLst>
                                        <p:cond delay="250"/>
                                      </p:stCondLst>
                                      <p:childTnLst>
                                        <p:set>
                                          <p:cBhvr>
                                            <p:cTn id="26" dur="1" fill="hold">
                                              <p:stCondLst>
                                                <p:cond delay="0"/>
                                              </p:stCondLst>
                                            </p:cTn>
                                            <p:tgtEl>
                                              <p:spTgt spid="13"/>
                                            </p:tgtEl>
                                            <p:attrNameLst>
                                              <p:attrName>style.visibility</p:attrName>
                                            </p:attrNameLst>
                                          </p:cBhvr>
                                          <p:to>
                                            <p:strVal val="visible"/>
                                          </p:to>
                                        </p:set>
                                        <p:anim calcmode="lin" valueType="num" p14:bounceEnd="66000">
                                          <p:cBhvr additive="base">
                                            <p:cTn id="27" dur="2000" fill="hold"/>
                                            <p:tgtEl>
                                              <p:spTgt spid="13"/>
                                            </p:tgtEl>
                                            <p:attrNameLst>
                                              <p:attrName>ppt_x</p:attrName>
                                            </p:attrNameLst>
                                          </p:cBhvr>
                                          <p:tavLst>
                                            <p:tav tm="0">
                                              <p:val>
                                                <p:strVal val="#ppt_x"/>
                                              </p:val>
                                            </p:tav>
                                            <p:tav tm="100000">
                                              <p:val>
                                                <p:strVal val="#ppt_x"/>
                                              </p:val>
                                            </p:tav>
                                          </p:tavLst>
                                        </p:anim>
                                        <p:anim calcmode="lin" valueType="num" p14:bounceEnd="66000">
                                          <p:cBhvr additive="base">
                                            <p:cTn id="28"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5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ppt_x"/>
                                              </p:val>
                                            </p:tav>
                                            <p:tav tm="100000">
                                              <p:val>
                                                <p:strVal val="#ppt_x"/>
                                              </p:val>
                                            </p:tav>
                                          </p:tavLst>
                                        </p:anim>
                                        <p:anim calcmode="lin" valueType="num">
                                          <p:cBhvr additive="base">
                                            <p:cTn id="12" dur="20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10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2000" fill="hold"/>
                                            <p:tgtEl>
                                              <p:spTgt spid="10"/>
                                            </p:tgtEl>
                                            <p:attrNameLst>
                                              <p:attrName>ppt_x</p:attrName>
                                            </p:attrNameLst>
                                          </p:cBhvr>
                                          <p:tavLst>
                                            <p:tav tm="0">
                                              <p:val>
                                                <p:strVal val="#ppt_x"/>
                                              </p:val>
                                            </p:tav>
                                            <p:tav tm="100000">
                                              <p:val>
                                                <p:strVal val="#ppt_x"/>
                                              </p:val>
                                            </p:tav>
                                          </p:tavLst>
                                        </p:anim>
                                        <p:anim calcmode="lin" valueType="num">
                                          <p:cBhvr additive="base">
                                            <p:cTn id="16" dur="20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1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2000" fill="hold"/>
                                            <p:tgtEl>
                                              <p:spTgt spid="11"/>
                                            </p:tgtEl>
                                            <p:attrNameLst>
                                              <p:attrName>ppt_x</p:attrName>
                                            </p:attrNameLst>
                                          </p:cBhvr>
                                          <p:tavLst>
                                            <p:tav tm="0">
                                              <p:val>
                                                <p:strVal val="#ppt_x"/>
                                              </p:val>
                                            </p:tav>
                                            <p:tav tm="100000">
                                              <p:val>
                                                <p:strVal val="#ppt_x"/>
                                              </p:val>
                                            </p:tav>
                                          </p:tavLst>
                                        </p:anim>
                                        <p:anim calcmode="lin" valueType="num">
                                          <p:cBhvr additive="base">
                                            <p:cTn id="20" dur="20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20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2000" fill="hold"/>
                                            <p:tgtEl>
                                              <p:spTgt spid="12"/>
                                            </p:tgtEl>
                                            <p:attrNameLst>
                                              <p:attrName>ppt_x</p:attrName>
                                            </p:attrNameLst>
                                          </p:cBhvr>
                                          <p:tavLst>
                                            <p:tav tm="0">
                                              <p:val>
                                                <p:strVal val="#ppt_x"/>
                                              </p:val>
                                            </p:tav>
                                            <p:tav tm="100000">
                                              <p:val>
                                                <p:strVal val="#ppt_x"/>
                                              </p:val>
                                            </p:tav>
                                          </p:tavLst>
                                        </p:anim>
                                        <p:anim calcmode="lin" valueType="num">
                                          <p:cBhvr additive="base">
                                            <p:cTn id="24" dur="20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25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2000" fill="hold"/>
                                            <p:tgtEl>
                                              <p:spTgt spid="13"/>
                                            </p:tgtEl>
                                            <p:attrNameLst>
                                              <p:attrName>ppt_x</p:attrName>
                                            </p:attrNameLst>
                                          </p:cBhvr>
                                          <p:tavLst>
                                            <p:tav tm="0">
                                              <p:val>
                                                <p:strVal val="#ppt_x"/>
                                              </p:val>
                                            </p:tav>
                                            <p:tav tm="100000">
                                              <p:val>
                                                <p:strVal val="#ppt_x"/>
                                              </p:val>
                                            </p:tav>
                                          </p:tavLst>
                                        </p:anim>
                                        <p:anim calcmode="lin" valueType="num">
                                          <p:cBhvr additive="base">
                                            <p:cTn id="28" dur="2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33000">
              <a:schemeClr val="accent3">
                <a:lumMod val="0"/>
                <a:lumOff val="100000"/>
                <a:alpha val="47000"/>
              </a:schemeClr>
            </a:gs>
            <a:gs pos="52000">
              <a:schemeClr val="accent3">
                <a:lumMod val="0"/>
                <a:lumOff val="100000"/>
              </a:schemeClr>
            </a:gs>
            <a:gs pos="100000">
              <a:schemeClr val="accent3">
                <a:lumMod val="100000"/>
                <a:alpha val="60000"/>
              </a:schemeClr>
            </a:gs>
          </a:gsLst>
          <a:path path="circle">
            <a:fillToRect l="50000" t="-80000" r="50000" b="180000"/>
          </a:path>
        </a:gradFill>
        <a:effectLst/>
      </p:bgPr>
    </p:bg>
    <p:spTree>
      <p:nvGrpSpPr>
        <p:cNvPr id="1" name="">
          <a:extLst>
            <a:ext uri="{FF2B5EF4-FFF2-40B4-BE49-F238E27FC236}">
              <a16:creationId xmlns:a16="http://schemas.microsoft.com/office/drawing/2014/main" id="{D12148C5-C1AA-68FA-360C-215729A2CD6A}"/>
            </a:ext>
          </a:extLst>
        </p:cNvPr>
        <p:cNvGrpSpPr/>
        <p:nvPr/>
      </p:nvGrpSpPr>
      <p:grpSpPr>
        <a:xfrm>
          <a:off x="0" y="0"/>
          <a:ext cx="0" cy="0"/>
          <a:chOff x="0" y="0"/>
          <a:chExt cx="0" cy="0"/>
        </a:xfrm>
      </p:grpSpPr>
      <p:grpSp>
        <p:nvGrpSpPr>
          <p:cNvPr id="146" name="Group 145">
            <a:extLst>
              <a:ext uri="{FF2B5EF4-FFF2-40B4-BE49-F238E27FC236}">
                <a16:creationId xmlns:a16="http://schemas.microsoft.com/office/drawing/2014/main" id="{3D356BB4-8BBB-57BE-4B79-D8F50B9A5A91}"/>
              </a:ext>
            </a:extLst>
          </p:cNvPr>
          <p:cNvGrpSpPr/>
          <p:nvPr/>
        </p:nvGrpSpPr>
        <p:grpSpPr>
          <a:xfrm>
            <a:off x="1733193" y="3078440"/>
            <a:ext cx="2455049" cy="3779560"/>
            <a:chOff x="1733193" y="2633941"/>
            <a:chExt cx="2455049" cy="3779560"/>
          </a:xfrm>
        </p:grpSpPr>
        <p:sp>
          <p:nvSpPr>
            <p:cNvPr id="81" name="Freeform: Shape 80">
              <a:extLst>
                <a:ext uri="{FF2B5EF4-FFF2-40B4-BE49-F238E27FC236}">
                  <a16:creationId xmlns:a16="http://schemas.microsoft.com/office/drawing/2014/main" id="{ACC59BD8-38D0-D734-8074-80E726591E69}"/>
                </a:ext>
              </a:extLst>
            </p:cNvPr>
            <p:cNvSpPr/>
            <p:nvPr/>
          </p:nvSpPr>
          <p:spPr>
            <a:xfrm rot="10800000">
              <a:off x="1733193" y="5920500"/>
              <a:ext cx="2455049" cy="493001"/>
            </a:xfrm>
            <a:custGeom>
              <a:avLst/>
              <a:gdLst>
                <a:gd name="connsiteX0" fmla="*/ 1502665 w 1502665"/>
                <a:gd name="connsiteY0" fmla="*/ 301752 h 301752"/>
                <a:gd name="connsiteX1" fmla="*/ 603504 w 1502665"/>
                <a:gd name="connsiteY1" fmla="*/ 301752 h 301752"/>
                <a:gd name="connsiteX2" fmla="*/ 0 w 1502665"/>
                <a:gd name="connsiteY2" fmla="*/ 0 h 301752"/>
                <a:gd name="connsiteX3" fmla="*/ 597409 w 1502665"/>
                <a:gd name="connsiteY3" fmla="*/ 0 h 301752"/>
                <a:gd name="connsiteX4" fmla="*/ 1502665 w 1502665"/>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665" h="301752">
                  <a:moveTo>
                    <a:pt x="1502665" y="301752"/>
                  </a:moveTo>
                  <a:lnTo>
                    <a:pt x="603504" y="301752"/>
                  </a:lnTo>
                  <a:lnTo>
                    <a:pt x="0" y="0"/>
                  </a:lnTo>
                  <a:lnTo>
                    <a:pt x="597409" y="0"/>
                  </a:lnTo>
                  <a:lnTo>
                    <a:pt x="1502665" y="301752"/>
                  </a:lnTo>
                  <a:close/>
                </a:path>
              </a:pathLst>
            </a:custGeom>
            <a:solidFill>
              <a:srgbClr val="0C0F1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10496D8F-1DBC-7061-E155-16ED20A15A53}"/>
                </a:ext>
              </a:extLst>
            </p:cNvPr>
            <p:cNvSpPr/>
            <p:nvPr/>
          </p:nvSpPr>
          <p:spPr>
            <a:xfrm>
              <a:off x="1733193" y="2633941"/>
              <a:ext cx="1464065" cy="3286559"/>
            </a:xfrm>
            <a:custGeom>
              <a:avLst/>
              <a:gdLst>
                <a:gd name="connsiteX0" fmla="*/ 3 w 1464065"/>
                <a:gd name="connsiteY0" fmla="*/ 297142 h 3286559"/>
                <a:gd name="connsiteX1" fmla="*/ 1464065 w 1464065"/>
                <a:gd name="connsiteY1" fmla="*/ 297142 h 3286559"/>
                <a:gd name="connsiteX2" fmla="*/ 1464065 w 1464065"/>
                <a:gd name="connsiteY2" fmla="*/ 1485705 h 3286559"/>
                <a:gd name="connsiteX3" fmla="*/ 1464065 w 1464065"/>
                <a:gd name="connsiteY3" fmla="*/ 1485706 h 3286559"/>
                <a:gd name="connsiteX4" fmla="*/ 1464065 w 1464065"/>
                <a:gd name="connsiteY4" fmla="*/ 2097995 h 3286559"/>
                <a:gd name="connsiteX5" fmla="*/ 1464065 w 1464065"/>
                <a:gd name="connsiteY5" fmla="*/ 3286559 h 3286559"/>
                <a:gd name="connsiteX6" fmla="*/ 3 w 1464065"/>
                <a:gd name="connsiteY6" fmla="*/ 3286559 h 3286559"/>
                <a:gd name="connsiteX7" fmla="*/ 3 w 1464065"/>
                <a:gd name="connsiteY7" fmla="*/ 2097995 h 3286559"/>
                <a:gd name="connsiteX8" fmla="*/ 3 w 1464065"/>
                <a:gd name="connsiteY8" fmla="*/ 1485706 h 3286559"/>
                <a:gd name="connsiteX9" fmla="*/ 3 w 1464065"/>
                <a:gd name="connsiteY9" fmla="*/ 1485705 h 3286559"/>
                <a:gd name="connsiteX10" fmla="*/ 0 w 1464065"/>
                <a:gd name="connsiteY10" fmla="*/ 1485705 h 3286559"/>
                <a:gd name="connsiteX11" fmla="*/ 3 w 1464065"/>
                <a:gd name="connsiteY11" fmla="*/ 1485704 h 3286559"/>
                <a:gd name="connsiteX12" fmla="*/ 732033 w 1464065"/>
                <a:gd name="connsiteY12" fmla="*/ 0 h 3286559"/>
                <a:gd name="connsiteX13" fmla="*/ 1464065 w 1464065"/>
                <a:gd name="connsiteY13" fmla="*/ 297141 h 3286559"/>
                <a:gd name="connsiteX14" fmla="*/ 0 w 1464065"/>
                <a:gd name="connsiteY14" fmla="*/ 297141 h 328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64065" h="3286559">
                  <a:moveTo>
                    <a:pt x="3" y="297142"/>
                  </a:moveTo>
                  <a:lnTo>
                    <a:pt x="1464065" y="297142"/>
                  </a:lnTo>
                  <a:lnTo>
                    <a:pt x="1464065" y="1485705"/>
                  </a:lnTo>
                  <a:lnTo>
                    <a:pt x="1464065" y="1485706"/>
                  </a:lnTo>
                  <a:lnTo>
                    <a:pt x="1464065" y="2097995"/>
                  </a:lnTo>
                  <a:lnTo>
                    <a:pt x="1464065" y="3286559"/>
                  </a:lnTo>
                  <a:lnTo>
                    <a:pt x="3" y="3286559"/>
                  </a:lnTo>
                  <a:lnTo>
                    <a:pt x="3" y="2097995"/>
                  </a:lnTo>
                  <a:lnTo>
                    <a:pt x="3" y="1485706"/>
                  </a:lnTo>
                  <a:lnTo>
                    <a:pt x="3" y="1485705"/>
                  </a:lnTo>
                  <a:lnTo>
                    <a:pt x="0" y="1485705"/>
                  </a:lnTo>
                  <a:lnTo>
                    <a:pt x="3" y="1485704"/>
                  </a:lnTo>
                  <a:close/>
                  <a:moveTo>
                    <a:pt x="732033" y="0"/>
                  </a:moveTo>
                  <a:lnTo>
                    <a:pt x="1464065" y="297141"/>
                  </a:lnTo>
                  <a:lnTo>
                    <a:pt x="0" y="297141"/>
                  </a:lnTo>
                  <a:close/>
                </a:path>
              </a:pathLst>
            </a:custGeom>
            <a:solidFill>
              <a:srgbClr val="263138"/>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2" name="Graphic 111" descr="Users with solid fill">
              <a:extLst>
                <a:ext uri="{FF2B5EF4-FFF2-40B4-BE49-F238E27FC236}">
                  <a16:creationId xmlns:a16="http://schemas.microsoft.com/office/drawing/2014/main" id="{988754BE-86AD-5B1D-D16B-805FBFAF1E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90635" y="2787874"/>
              <a:ext cx="731520" cy="731520"/>
            </a:xfrm>
            <a:prstGeom prst="rect">
              <a:avLst/>
            </a:prstGeom>
          </p:spPr>
        </p:pic>
        <p:sp>
          <p:nvSpPr>
            <p:cNvPr id="134" name="TextBox 133">
              <a:extLst>
                <a:ext uri="{FF2B5EF4-FFF2-40B4-BE49-F238E27FC236}">
                  <a16:creationId xmlns:a16="http://schemas.microsoft.com/office/drawing/2014/main" id="{1C8913B8-23FC-4B0B-932E-CA6CAA01655F}"/>
                </a:ext>
              </a:extLst>
            </p:cNvPr>
            <p:cNvSpPr txBox="1"/>
            <p:nvPr/>
          </p:nvSpPr>
          <p:spPr>
            <a:xfrm>
              <a:off x="1793125" y="3546733"/>
              <a:ext cx="1326541"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IDEA</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0" name="TextBox 139">
              <a:extLst>
                <a:ext uri="{FF2B5EF4-FFF2-40B4-BE49-F238E27FC236}">
                  <a16:creationId xmlns:a16="http://schemas.microsoft.com/office/drawing/2014/main" id="{627E35F7-6B1D-B744-9A13-3E6088EEF5F5}"/>
                </a:ext>
              </a:extLst>
            </p:cNvPr>
            <p:cNvSpPr txBox="1"/>
            <p:nvPr/>
          </p:nvSpPr>
          <p:spPr>
            <a:xfrm>
              <a:off x="1961199" y="4947396"/>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01</a:t>
              </a:r>
            </a:p>
          </p:txBody>
        </p:sp>
      </p:grpSp>
      <p:grpSp>
        <p:nvGrpSpPr>
          <p:cNvPr id="147" name="Group 146">
            <a:extLst>
              <a:ext uri="{FF2B5EF4-FFF2-40B4-BE49-F238E27FC236}">
                <a16:creationId xmlns:a16="http://schemas.microsoft.com/office/drawing/2014/main" id="{B13CB1E9-B41C-4CB0-B7FD-4E1F8189B737}"/>
              </a:ext>
            </a:extLst>
          </p:cNvPr>
          <p:cNvGrpSpPr/>
          <p:nvPr/>
        </p:nvGrpSpPr>
        <p:grpSpPr>
          <a:xfrm>
            <a:off x="3197259" y="2781300"/>
            <a:ext cx="1967023" cy="4076700"/>
            <a:chOff x="3197259" y="2336801"/>
            <a:chExt cx="1967023" cy="4076700"/>
          </a:xfrm>
        </p:grpSpPr>
        <p:sp>
          <p:nvSpPr>
            <p:cNvPr id="69" name="Freeform: Shape 68">
              <a:extLst>
                <a:ext uri="{FF2B5EF4-FFF2-40B4-BE49-F238E27FC236}">
                  <a16:creationId xmlns:a16="http://schemas.microsoft.com/office/drawing/2014/main" id="{77C6FD25-30DE-002E-744A-0570CA4BAC33}"/>
                </a:ext>
              </a:extLst>
            </p:cNvPr>
            <p:cNvSpPr/>
            <p:nvPr/>
          </p:nvSpPr>
          <p:spPr>
            <a:xfrm rot="10800000">
              <a:off x="3202239" y="5920500"/>
              <a:ext cx="1962043" cy="493001"/>
            </a:xfrm>
            <a:custGeom>
              <a:avLst/>
              <a:gdLst>
                <a:gd name="connsiteX0" fmla="*/ 1200910 w 1200910"/>
                <a:gd name="connsiteY0" fmla="*/ 301752 h 301752"/>
                <a:gd name="connsiteX1" fmla="*/ 301752 w 1200910"/>
                <a:gd name="connsiteY1" fmla="*/ 301752 h 301752"/>
                <a:gd name="connsiteX2" fmla="*/ 0 w 1200910"/>
                <a:gd name="connsiteY2" fmla="*/ 0 h 301752"/>
                <a:gd name="connsiteX3" fmla="*/ 597406 w 1200910"/>
                <a:gd name="connsiteY3" fmla="*/ 0 h 301752"/>
                <a:gd name="connsiteX4" fmla="*/ 1200910 w 1200910"/>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910" h="301752">
                  <a:moveTo>
                    <a:pt x="1200910" y="301752"/>
                  </a:moveTo>
                  <a:lnTo>
                    <a:pt x="301752" y="301752"/>
                  </a:lnTo>
                  <a:lnTo>
                    <a:pt x="0" y="0"/>
                  </a:lnTo>
                  <a:lnTo>
                    <a:pt x="597406" y="0"/>
                  </a:lnTo>
                  <a:lnTo>
                    <a:pt x="1200910" y="301752"/>
                  </a:lnTo>
                  <a:close/>
                </a:path>
              </a:pathLst>
            </a:custGeom>
            <a:solidFill>
              <a:srgbClr val="1E262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1A13AF2F-20A2-F624-4470-F7D6CFB4D819}"/>
                </a:ext>
              </a:extLst>
            </p:cNvPr>
            <p:cNvSpPr/>
            <p:nvPr/>
          </p:nvSpPr>
          <p:spPr>
            <a:xfrm>
              <a:off x="3197259" y="2336801"/>
              <a:ext cx="1474023" cy="3583699"/>
            </a:xfrm>
            <a:custGeom>
              <a:avLst/>
              <a:gdLst>
                <a:gd name="connsiteX0" fmla="*/ 734524 w 1474023"/>
                <a:gd name="connsiteY0" fmla="*/ 0 h 3583699"/>
                <a:gd name="connsiteX1" fmla="*/ 1466557 w 1474023"/>
                <a:gd name="connsiteY1" fmla="*/ 297141 h 3583699"/>
                <a:gd name="connsiteX2" fmla="*/ 1474023 w 1474023"/>
                <a:gd name="connsiteY2" fmla="*/ 297141 h 3583699"/>
                <a:gd name="connsiteX3" fmla="*/ 1474023 w 1474023"/>
                <a:gd name="connsiteY3" fmla="*/ 1485705 h 3583699"/>
                <a:gd name="connsiteX4" fmla="*/ 1474023 w 1474023"/>
                <a:gd name="connsiteY4" fmla="*/ 2395135 h 3583699"/>
                <a:gd name="connsiteX5" fmla="*/ 1474023 w 1474023"/>
                <a:gd name="connsiteY5" fmla="*/ 3583699 h 3583699"/>
                <a:gd name="connsiteX6" fmla="*/ 0 w 1474023"/>
                <a:gd name="connsiteY6" fmla="*/ 3583699 h 3583699"/>
                <a:gd name="connsiteX7" fmla="*/ 0 w 1474023"/>
                <a:gd name="connsiteY7" fmla="*/ 2395135 h 3583699"/>
                <a:gd name="connsiteX8" fmla="*/ 0 w 1474023"/>
                <a:gd name="connsiteY8" fmla="*/ 1485705 h 3583699"/>
                <a:gd name="connsiteX9" fmla="*/ 0 w 1474023"/>
                <a:gd name="connsiteY9" fmla="*/ 297141 h 3583699"/>
                <a:gd name="connsiteX10" fmla="*/ 2492 w 1474023"/>
                <a:gd name="connsiteY10" fmla="*/ 297141 h 358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74023" h="3583699">
                  <a:moveTo>
                    <a:pt x="734524" y="0"/>
                  </a:moveTo>
                  <a:lnTo>
                    <a:pt x="1466557" y="297141"/>
                  </a:lnTo>
                  <a:lnTo>
                    <a:pt x="1474023" y="297141"/>
                  </a:lnTo>
                  <a:lnTo>
                    <a:pt x="1474023" y="1485705"/>
                  </a:lnTo>
                  <a:lnTo>
                    <a:pt x="1474023" y="2395135"/>
                  </a:lnTo>
                  <a:lnTo>
                    <a:pt x="1474023" y="3583699"/>
                  </a:lnTo>
                  <a:lnTo>
                    <a:pt x="0" y="3583699"/>
                  </a:lnTo>
                  <a:lnTo>
                    <a:pt x="0" y="2395135"/>
                  </a:lnTo>
                  <a:lnTo>
                    <a:pt x="0" y="1485705"/>
                  </a:lnTo>
                  <a:lnTo>
                    <a:pt x="0" y="297141"/>
                  </a:lnTo>
                  <a:lnTo>
                    <a:pt x="2492" y="297141"/>
                  </a:lnTo>
                  <a:close/>
                </a:path>
              </a:pathLst>
            </a:custGeom>
            <a:solidFill>
              <a:srgbClr val="3A4A58"/>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4" name="Graphic 103" descr="Briefcase with solid fill">
              <a:extLst>
                <a:ext uri="{FF2B5EF4-FFF2-40B4-BE49-F238E27FC236}">
                  <a16:creationId xmlns:a16="http://schemas.microsoft.com/office/drawing/2014/main" id="{587CA0E0-24C5-5998-31F3-2D9B6038556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42158" y="2775174"/>
              <a:ext cx="731520" cy="731520"/>
            </a:xfrm>
            <a:prstGeom prst="rect">
              <a:avLst/>
            </a:prstGeom>
          </p:spPr>
        </p:pic>
        <p:sp>
          <p:nvSpPr>
            <p:cNvPr id="135" name="TextBox 134">
              <a:extLst>
                <a:ext uri="{FF2B5EF4-FFF2-40B4-BE49-F238E27FC236}">
                  <a16:creationId xmlns:a16="http://schemas.microsoft.com/office/drawing/2014/main" id="{78B90E38-7E15-9286-0AE4-FD1290C17DD5}"/>
                </a:ext>
              </a:extLst>
            </p:cNvPr>
            <p:cNvSpPr txBox="1"/>
            <p:nvPr/>
          </p:nvSpPr>
          <p:spPr>
            <a:xfrm>
              <a:off x="3257190" y="3546733"/>
              <a:ext cx="1301456"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RESEARCH</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1" name="TextBox 140">
              <a:extLst>
                <a:ext uri="{FF2B5EF4-FFF2-40B4-BE49-F238E27FC236}">
                  <a16:creationId xmlns:a16="http://schemas.microsoft.com/office/drawing/2014/main" id="{DBC6FED2-4519-3F02-7BB2-DC1134EC047D}"/>
                </a:ext>
              </a:extLst>
            </p:cNvPr>
            <p:cNvSpPr txBox="1"/>
            <p:nvPr/>
          </p:nvSpPr>
          <p:spPr>
            <a:xfrm>
              <a:off x="3412722" y="4947396"/>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02</a:t>
              </a:r>
            </a:p>
          </p:txBody>
        </p:sp>
      </p:grpSp>
      <p:grpSp>
        <p:nvGrpSpPr>
          <p:cNvPr id="148" name="Group 147">
            <a:extLst>
              <a:ext uri="{FF2B5EF4-FFF2-40B4-BE49-F238E27FC236}">
                <a16:creationId xmlns:a16="http://schemas.microsoft.com/office/drawing/2014/main" id="{527029B3-E901-236D-13A4-AD7A90D76536}"/>
              </a:ext>
            </a:extLst>
          </p:cNvPr>
          <p:cNvGrpSpPr/>
          <p:nvPr/>
        </p:nvGrpSpPr>
        <p:grpSpPr>
          <a:xfrm>
            <a:off x="4668790" y="2484157"/>
            <a:ext cx="1471536" cy="4373843"/>
            <a:chOff x="4668790" y="2039658"/>
            <a:chExt cx="1471536" cy="4373843"/>
          </a:xfrm>
        </p:grpSpPr>
        <p:sp>
          <p:nvSpPr>
            <p:cNvPr id="68" name="Freeform: Shape 67">
              <a:extLst>
                <a:ext uri="{FF2B5EF4-FFF2-40B4-BE49-F238E27FC236}">
                  <a16:creationId xmlns:a16="http://schemas.microsoft.com/office/drawing/2014/main" id="{8C819815-CA6E-0BBB-FBE6-585795BA0BC4}"/>
                </a:ext>
              </a:extLst>
            </p:cNvPr>
            <p:cNvSpPr/>
            <p:nvPr/>
          </p:nvSpPr>
          <p:spPr>
            <a:xfrm rot="10800000">
              <a:off x="4671282" y="5920500"/>
              <a:ext cx="1469043" cy="493001"/>
            </a:xfrm>
            <a:custGeom>
              <a:avLst/>
              <a:gdLst>
                <a:gd name="connsiteX0" fmla="*/ 899159 w 899159"/>
                <a:gd name="connsiteY0" fmla="*/ 301752 h 301752"/>
                <a:gd name="connsiteX1" fmla="*/ 0 w 899159"/>
                <a:gd name="connsiteY1" fmla="*/ 301752 h 301752"/>
                <a:gd name="connsiteX2" fmla="*/ 0 w 899159"/>
                <a:gd name="connsiteY2" fmla="*/ 0 h 301752"/>
                <a:gd name="connsiteX3" fmla="*/ 597407 w 899159"/>
                <a:gd name="connsiteY3" fmla="*/ 0 h 301752"/>
                <a:gd name="connsiteX4" fmla="*/ 899159 w 899159"/>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59" h="301752">
                  <a:moveTo>
                    <a:pt x="899159" y="301752"/>
                  </a:moveTo>
                  <a:lnTo>
                    <a:pt x="0" y="301752"/>
                  </a:lnTo>
                  <a:lnTo>
                    <a:pt x="0" y="0"/>
                  </a:lnTo>
                  <a:lnTo>
                    <a:pt x="597407" y="0"/>
                  </a:lnTo>
                  <a:lnTo>
                    <a:pt x="899159" y="301752"/>
                  </a:lnTo>
                  <a:close/>
                </a:path>
              </a:pathLst>
            </a:custGeom>
            <a:solidFill>
              <a:srgbClr val="42535D"/>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07C058FD-6B82-F445-AAFA-0270C16243DB}"/>
                </a:ext>
              </a:extLst>
            </p:cNvPr>
            <p:cNvSpPr/>
            <p:nvPr/>
          </p:nvSpPr>
          <p:spPr>
            <a:xfrm>
              <a:off x="4671285" y="2039658"/>
              <a:ext cx="1469041" cy="3880842"/>
            </a:xfrm>
            <a:custGeom>
              <a:avLst/>
              <a:gdLst>
                <a:gd name="connsiteX0" fmla="*/ 0 w 1469041"/>
                <a:gd name="connsiteY0" fmla="*/ 297142 h 3880842"/>
                <a:gd name="connsiteX1" fmla="*/ 1469041 w 1469041"/>
                <a:gd name="connsiteY1" fmla="*/ 297142 h 3880842"/>
                <a:gd name="connsiteX2" fmla="*/ 1469041 w 1469041"/>
                <a:gd name="connsiteY2" fmla="*/ 1485706 h 3880842"/>
                <a:gd name="connsiteX3" fmla="*/ 1469041 w 1469041"/>
                <a:gd name="connsiteY3" fmla="*/ 2692278 h 3880842"/>
                <a:gd name="connsiteX4" fmla="*/ 1469041 w 1469041"/>
                <a:gd name="connsiteY4" fmla="*/ 3880842 h 3880842"/>
                <a:gd name="connsiteX5" fmla="*/ 0 w 1469041"/>
                <a:gd name="connsiteY5" fmla="*/ 3880842 h 3880842"/>
                <a:gd name="connsiteX6" fmla="*/ 0 w 1469041"/>
                <a:gd name="connsiteY6" fmla="*/ 2692278 h 3880842"/>
                <a:gd name="connsiteX7" fmla="*/ 0 w 1469041"/>
                <a:gd name="connsiteY7" fmla="*/ 1485706 h 3880842"/>
                <a:gd name="connsiteX8" fmla="*/ 734519 w 1469041"/>
                <a:gd name="connsiteY8" fmla="*/ 0 h 3880842"/>
                <a:gd name="connsiteX9" fmla="*/ 1466551 w 1469041"/>
                <a:gd name="connsiteY9" fmla="*/ 297141 h 3880842"/>
                <a:gd name="connsiteX10" fmla="*/ 2487 w 1469041"/>
                <a:gd name="connsiteY10" fmla="*/ 297141 h 3880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9041" h="3880842">
                  <a:moveTo>
                    <a:pt x="0" y="297142"/>
                  </a:moveTo>
                  <a:lnTo>
                    <a:pt x="1469041" y="297142"/>
                  </a:lnTo>
                  <a:lnTo>
                    <a:pt x="1469041" y="1485706"/>
                  </a:lnTo>
                  <a:lnTo>
                    <a:pt x="1469041" y="2692278"/>
                  </a:lnTo>
                  <a:lnTo>
                    <a:pt x="1469041" y="3880842"/>
                  </a:lnTo>
                  <a:lnTo>
                    <a:pt x="0" y="3880842"/>
                  </a:lnTo>
                  <a:lnTo>
                    <a:pt x="0" y="2692278"/>
                  </a:lnTo>
                  <a:lnTo>
                    <a:pt x="0" y="1485706"/>
                  </a:lnTo>
                  <a:close/>
                  <a:moveTo>
                    <a:pt x="734519" y="0"/>
                  </a:moveTo>
                  <a:lnTo>
                    <a:pt x="1466551" y="297141"/>
                  </a:lnTo>
                  <a:lnTo>
                    <a:pt x="2487" y="297141"/>
                  </a:lnTo>
                  <a:close/>
                </a:path>
              </a:pathLst>
            </a:custGeom>
            <a:solidFill>
              <a:srgbClr val="647A88"/>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8" name="Graphic 107" descr="Handshake with solid fill">
              <a:extLst>
                <a:ext uri="{FF2B5EF4-FFF2-40B4-BE49-F238E27FC236}">
                  <a16:creationId xmlns:a16="http://schemas.microsoft.com/office/drawing/2014/main" id="{3D6DD0B5-3AA6-6CD0-3972-253D286A1E9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12784" y="2775174"/>
              <a:ext cx="731520" cy="731520"/>
            </a:xfrm>
            <a:prstGeom prst="rect">
              <a:avLst/>
            </a:prstGeom>
          </p:spPr>
        </p:pic>
        <p:sp>
          <p:nvSpPr>
            <p:cNvPr id="136" name="TextBox 135">
              <a:extLst>
                <a:ext uri="{FF2B5EF4-FFF2-40B4-BE49-F238E27FC236}">
                  <a16:creationId xmlns:a16="http://schemas.microsoft.com/office/drawing/2014/main" id="{A3E6F836-AA0F-E634-FE88-1F30A10F7D87}"/>
                </a:ext>
              </a:extLst>
            </p:cNvPr>
            <p:cNvSpPr txBox="1"/>
            <p:nvPr/>
          </p:nvSpPr>
          <p:spPr>
            <a:xfrm>
              <a:off x="4668790" y="3546733"/>
              <a:ext cx="1419509"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PLANNING</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2" name="TextBox 141">
              <a:extLst>
                <a:ext uri="{FF2B5EF4-FFF2-40B4-BE49-F238E27FC236}">
                  <a16:creationId xmlns:a16="http://schemas.microsoft.com/office/drawing/2014/main" id="{748856B6-EA60-6297-9596-CBE94AC43003}"/>
                </a:ext>
              </a:extLst>
            </p:cNvPr>
            <p:cNvSpPr txBox="1"/>
            <p:nvPr/>
          </p:nvSpPr>
          <p:spPr>
            <a:xfrm>
              <a:off x="4883348" y="4947396"/>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03</a:t>
              </a:r>
            </a:p>
          </p:txBody>
        </p:sp>
      </p:grpSp>
      <p:grpSp>
        <p:nvGrpSpPr>
          <p:cNvPr id="149" name="Group 148">
            <a:extLst>
              <a:ext uri="{FF2B5EF4-FFF2-40B4-BE49-F238E27FC236}">
                <a16:creationId xmlns:a16="http://schemas.microsoft.com/office/drawing/2014/main" id="{56205BFE-2E23-696F-22DC-5E525018FC44}"/>
              </a:ext>
            </a:extLst>
          </p:cNvPr>
          <p:cNvGrpSpPr/>
          <p:nvPr/>
        </p:nvGrpSpPr>
        <p:grpSpPr>
          <a:xfrm>
            <a:off x="6140325" y="2187017"/>
            <a:ext cx="1469049" cy="4670983"/>
            <a:chOff x="6140325" y="1742518"/>
            <a:chExt cx="1469049" cy="4670983"/>
          </a:xfrm>
        </p:grpSpPr>
        <p:sp>
          <p:nvSpPr>
            <p:cNvPr id="79" name="Freeform: Shape 78">
              <a:extLst>
                <a:ext uri="{FF2B5EF4-FFF2-40B4-BE49-F238E27FC236}">
                  <a16:creationId xmlns:a16="http://schemas.microsoft.com/office/drawing/2014/main" id="{D6E3185A-6F37-617D-6A67-873D880AD27F}"/>
                </a:ext>
              </a:extLst>
            </p:cNvPr>
            <p:cNvSpPr/>
            <p:nvPr/>
          </p:nvSpPr>
          <p:spPr>
            <a:xfrm rot="10800000">
              <a:off x="6140325" y="5920500"/>
              <a:ext cx="1469049" cy="493001"/>
            </a:xfrm>
            <a:custGeom>
              <a:avLst/>
              <a:gdLst>
                <a:gd name="connsiteX0" fmla="*/ 899163 w 899163"/>
                <a:gd name="connsiteY0" fmla="*/ 301752 h 301752"/>
                <a:gd name="connsiteX1" fmla="*/ 0 w 899163"/>
                <a:gd name="connsiteY1" fmla="*/ 301752 h 301752"/>
                <a:gd name="connsiteX2" fmla="*/ 301752 w 899163"/>
                <a:gd name="connsiteY2" fmla="*/ 0 h 301752"/>
                <a:gd name="connsiteX3" fmla="*/ 899163 w 899163"/>
                <a:gd name="connsiteY3" fmla="*/ 0 h 301752"/>
                <a:gd name="connsiteX4" fmla="*/ 899163 w 899163"/>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163" h="301752">
                  <a:moveTo>
                    <a:pt x="899163" y="301752"/>
                  </a:moveTo>
                  <a:lnTo>
                    <a:pt x="0" y="301752"/>
                  </a:lnTo>
                  <a:lnTo>
                    <a:pt x="301752" y="0"/>
                  </a:lnTo>
                  <a:lnTo>
                    <a:pt x="899163" y="0"/>
                  </a:lnTo>
                  <a:lnTo>
                    <a:pt x="899163" y="301752"/>
                  </a:lnTo>
                  <a:close/>
                </a:path>
              </a:pathLst>
            </a:custGeom>
            <a:solidFill>
              <a:srgbClr val="7683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C0C7A7C8-EA81-F765-4C4E-F5F0F5D9B867}"/>
                </a:ext>
              </a:extLst>
            </p:cNvPr>
            <p:cNvSpPr/>
            <p:nvPr/>
          </p:nvSpPr>
          <p:spPr>
            <a:xfrm>
              <a:off x="6140328" y="1742518"/>
              <a:ext cx="1466551" cy="4177982"/>
            </a:xfrm>
            <a:custGeom>
              <a:avLst/>
              <a:gdLst>
                <a:gd name="connsiteX0" fmla="*/ 734519 w 1466551"/>
                <a:gd name="connsiteY0" fmla="*/ 0 h 4177982"/>
                <a:gd name="connsiteX1" fmla="*/ 1466551 w 1466551"/>
                <a:gd name="connsiteY1" fmla="*/ 297141 h 4177982"/>
                <a:gd name="connsiteX2" fmla="*/ 1459093 w 1466551"/>
                <a:gd name="connsiteY2" fmla="*/ 297141 h 4177982"/>
                <a:gd name="connsiteX3" fmla="*/ 1459093 w 1466551"/>
                <a:gd name="connsiteY3" fmla="*/ 1482678 h 4177982"/>
                <a:gd name="connsiteX4" fmla="*/ 1466551 w 1466551"/>
                <a:gd name="connsiteY4" fmla="*/ 1485705 h 4177982"/>
                <a:gd name="connsiteX5" fmla="*/ 1459093 w 1466551"/>
                <a:gd name="connsiteY5" fmla="*/ 1485705 h 4177982"/>
                <a:gd name="connsiteX6" fmla="*/ 1459093 w 1466551"/>
                <a:gd name="connsiteY6" fmla="*/ 2989418 h 4177982"/>
                <a:gd name="connsiteX7" fmla="*/ 1459093 w 1466551"/>
                <a:gd name="connsiteY7" fmla="*/ 4177982 h 4177982"/>
                <a:gd name="connsiteX8" fmla="*/ 0 w 1466551"/>
                <a:gd name="connsiteY8" fmla="*/ 4177982 h 4177982"/>
                <a:gd name="connsiteX9" fmla="*/ 0 w 1466551"/>
                <a:gd name="connsiteY9" fmla="*/ 2989418 h 4177982"/>
                <a:gd name="connsiteX10" fmla="*/ 0 w 1466551"/>
                <a:gd name="connsiteY10" fmla="*/ 1485705 h 4177982"/>
                <a:gd name="connsiteX11" fmla="*/ 0 w 1466551"/>
                <a:gd name="connsiteY11" fmla="*/ 297141 h 4177982"/>
                <a:gd name="connsiteX12" fmla="*/ 2487 w 1466551"/>
                <a:gd name="connsiteY12" fmla="*/ 297141 h 4177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66551" h="4177982">
                  <a:moveTo>
                    <a:pt x="734519" y="0"/>
                  </a:moveTo>
                  <a:lnTo>
                    <a:pt x="1466551" y="297141"/>
                  </a:lnTo>
                  <a:lnTo>
                    <a:pt x="1459093" y="297141"/>
                  </a:lnTo>
                  <a:lnTo>
                    <a:pt x="1459093" y="1482678"/>
                  </a:lnTo>
                  <a:lnTo>
                    <a:pt x="1466551" y="1485705"/>
                  </a:lnTo>
                  <a:lnTo>
                    <a:pt x="1459093" y="1485705"/>
                  </a:lnTo>
                  <a:lnTo>
                    <a:pt x="1459093" y="2989418"/>
                  </a:lnTo>
                  <a:lnTo>
                    <a:pt x="1459093" y="4177982"/>
                  </a:lnTo>
                  <a:lnTo>
                    <a:pt x="0" y="4177982"/>
                  </a:lnTo>
                  <a:lnTo>
                    <a:pt x="0" y="2989418"/>
                  </a:lnTo>
                  <a:lnTo>
                    <a:pt x="0" y="1485705"/>
                  </a:lnTo>
                  <a:lnTo>
                    <a:pt x="0" y="297141"/>
                  </a:lnTo>
                  <a:lnTo>
                    <a:pt x="2487" y="297141"/>
                  </a:lnTo>
                  <a:close/>
                </a:path>
              </a:pathLst>
            </a:custGeom>
            <a:solidFill>
              <a:srgbClr val="A5B5BF"/>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 name="Graphic 101" descr="Bar graph with upward trend with solid fill">
              <a:extLst>
                <a:ext uri="{FF2B5EF4-FFF2-40B4-BE49-F238E27FC236}">
                  <a16:creationId xmlns:a16="http://schemas.microsoft.com/office/drawing/2014/main" id="{B0F7CD62-CD9A-08F0-989B-56A37949049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96171" y="2775174"/>
              <a:ext cx="731520" cy="731520"/>
            </a:xfrm>
            <a:prstGeom prst="rect">
              <a:avLst/>
            </a:prstGeom>
          </p:spPr>
        </p:pic>
        <p:sp>
          <p:nvSpPr>
            <p:cNvPr id="137" name="TextBox 136">
              <a:extLst>
                <a:ext uri="{FF2B5EF4-FFF2-40B4-BE49-F238E27FC236}">
                  <a16:creationId xmlns:a16="http://schemas.microsoft.com/office/drawing/2014/main" id="{8309F564-7BAA-C772-9FDC-F8E5141EF3C8}"/>
                </a:ext>
              </a:extLst>
            </p:cNvPr>
            <p:cNvSpPr txBox="1"/>
            <p:nvPr/>
          </p:nvSpPr>
          <p:spPr>
            <a:xfrm>
              <a:off x="6188928" y="3546733"/>
              <a:ext cx="1346006"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STARTUP</a:t>
              </a:r>
              <a:endParaRPr kumimoji="0" lang="en-US" sz="16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143" name="TextBox 142">
              <a:extLst>
                <a:ext uri="{FF2B5EF4-FFF2-40B4-BE49-F238E27FC236}">
                  <a16:creationId xmlns:a16="http://schemas.microsoft.com/office/drawing/2014/main" id="{9A109894-70A7-8164-F050-ECF9170038CB}"/>
                </a:ext>
              </a:extLst>
            </p:cNvPr>
            <p:cNvSpPr txBox="1"/>
            <p:nvPr/>
          </p:nvSpPr>
          <p:spPr>
            <a:xfrm>
              <a:off x="6366735" y="4947396"/>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lumMod val="75000"/>
                      <a:lumOff val="25000"/>
                    </a:prstClr>
                  </a:solidFill>
                  <a:effectLst/>
                  <a:uLnTx/>
                  <a:uFillTx/>
                  <a:latin typeface="Russo One" panose="02000503050000020004" pitchFamily="2" charset="0"/>
                  <a:ea typeface="+mn-ea"/>
                  <a:cs typeface="+mn-cs"/>
                </a:rPr>
                <a:t>04</a:t>
              </a:r>
            </a:p>
          </p:txBody>
        </p:sp>
      </p:grpSp>
      <p:grpSp>
        <p:nvGrpSpPr>
          <p:cNvPr id="150" name="Group 149">
            <a:extLst>
              <a:ext uri="{FF2B5EF4-FFF2-40B4-BE49-F238E27FC236}">
                <a16:creationId xmlns:a16="http://schemas.microsoft.com/office/drawing/2014/main" id="{E9FB437C-9029-D950-BF62-751910613B80}"/>
              </a:ext>
            </a:extLst>
          </p:cNvPr>
          <p:cNvGrpSpPr/>
          <p:nvPr/>
        </p:nvGrpSpPr>
        <p:grpSpPr>
          <a:xfrm>
            <a:off x="7103925" y="1889876"/>
            <a:ext cx="1962049" cy="4968124"/>
            <a:chOff x="7103925" y="1445377"/>
            <a:chExt cx="1962049" cy="4968124"/>
          </a:xfrm>
        </p:grpSpPr>
        <p:sp>
          <p:nvSpPr>
            <p:cNvPr id="67" name="Freeform: Shape 66">
              <a:extLst>
                <a:ext uri="{FF2B5EF4-FFF2-40B4-BE49-F238E27FC236}">
                  <a16:creationId xmlns:a16="http://schemas.microsoft.com/office/drawing/2014/main" id="{E8E31923-BFFD-9609-E36A-3A797901DF79}"/>
                </a:ext>
              </a:extLst>
            </p:cNvPr>
            <p:cNvSpPr/>
            <p:nvPr/>
          </p:nvSpPr>
          <p:spPr>
            <a:xfrm rot="10800000">
              <a:off x="7103925" y="5920500"/>
              <a:ext cx="1962044" cy="493001"/>
            </a:xfrm>
            <a:custGeom>
              <a:avLst/>
              <a:gdLst>
                <a:gd name="connsiteX0" fmla="*/ 899159 w 1200911"/>
                <a:gd name="connsiteY0" fmla="*/ 301752 h 301752"/>
                <a:gd name="connsiteX1" fmla="*/ 0 w 1200911"/>
                <a:gd name="connsiteY1" fmla="*/ 301752 h 301752"/>
                <a:gd name="connsiteX2" fmla="*/ 603504 w 1200911"/>
                <a:gd name="connsiteY2" fmla="*/ 0 h 301752"/>
                <a:gd name="connsiteX3" fmla="*/ 1200911 w 1200911"/>
                <a:gd name="connsiteY3" fmla="*/ 0 h 301752"/>
                <a:gd name="connsiteX4" fmla="*/ 899159 w 1200911"/>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0911" h="301752">
                  <a:moveTo>
                    <a:pt x="899159" y="301752"/>
                  </a:moveTo>
                  <a:lnTo>
                    <a:pt x="0" y="301752"/>
                  </a:lnTo>
                  <a:lnTo>
                    <a:pt x="603504" y="0"/>
                  </a:lnTo>
                  <a:lnTo>
                    <a:pt x="1200911" y="0"/>
                  </a:lnTo>
                  <a:lnTo>
                    <a:pt x="899159" y="301752"/>
                  </a:lnTo>
                  <a:close/>
                </a:path>
              </a:pathLst>
            </a:custGeom>
            <a:solidFill>
              <a:srgbClr val="9797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FCA88E-68AA-86EE-368B-B4286913F45D}"/>
                </a:ext>
              </a:extLst>
            </p:cNvPr>
            <p:cNvSpPr/>
            <p:nvPr/>
          </p:nvSpPr>
          <p:spPr>
            <a:xfrm>
              <a:off x="7586962" y="1445377"/>
              <a:ext cx="1479012" cy="4475123"/>
            </a:xfrm>
            <a:custGeom>
              <a:avLst/>
              <a:gdLst>
                <a:gd name="connsiteX0" fmla="*/ 732032 w 1479012"/>
                <a:gd name="connsiteY0" fmla="*/ 0 h 4475123"/>
                <a:gd name="connsiteX1" fmla="*/ 1464064 w 1479012"/>
                <a:gd name="connsiteY1" fmla="*/ 297141 h 4475123"/>
                <a:gd name="connsiteX2" fmla="*/ 1479012 w 1479012"/>
                <a:gd name="connsiteY2" fmla="*/ 297141 h 4475123"/>
                <a:gd name="connsiteX3" fmla="*/ 1479012 w 1479012"/>
                <a:gd name="connsiteY3" fmla="*/ 1485705 h 4475123"/>
                <a:gd name="connsiteX4" fmla="*/ 1479012 w 1479012"/>
                <a:gd name="connsiteY4" fmla="*/ 3286559 h 4475123"/>
                <a:gd name="connsiteX5" fmla="*/ 1479012 w 1479012"/>
                <a:gd name="connsiteY5" fmla="*/ 4475123 h 4475123"/>
                <a:gd name="connsiteX6" fmla="*/ 0 w 1479012"/>
                <a:gd name="connsiteY6" fmla="*/ 4475123 h 4475123"/>
                <a:gd name="connsiteX7" fmla="*/ 0 w 1479012"/>
                <a:gd name="connsiteY7" fmla="*/ 3286559 h 4475123"/>
                <a:gd name="connsiteX8" fmla="*/ 0 w 1479012"/>
                <a:gd name="connsiteY8" fmla="*/ 1485705 h 4475123"/>
                <a:gd name="connsiteX9" fmla="*/ 0 w 1479012"/>
                <a:gd name="connsiteY9" fmla="*/ 297141 h 447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9012" h="4475123">
                  <a:moveTo>
                    <a:pt x="732032" y="0"/>
                  </a:moveTo>
                  <a:lnTo>
                    <a:pt x="1464064" y="297141"/>
                  </a:lnTo>
                  <a:lnTo>
                    <a:pt x="1479012" y="297141"/>
                  </a:lnTo>
                  <a:lnTo>
                    <a:pt x="1479012" y="1485705"/>
                  </a:lnTo>
                  <a:lnTo>
                    <a:pt x="1479012" y="3286559"/>
                  </a:lnTo>
                  <a:lnTo>
                    <a:pt x="1479012" y="4475123"/>
                  </a:lnTo>
                  <a:lnTo>
                    <a:pt x="0" y="4475123"/>
                  </a:lnTo>
                  <a:lnTo>
                    <a:pt x="0" y="3286559"/>
                  </a:lnTo>
                  <a:lnTo>
                    <a:pt x="0" y="1485705"/>
                  </a:lnTo>
                  <a:lnTo>
                    <a:pt x="0" y="297141"/>
                  </a:lnTo>
                  <a:close/>
                </a:path>
              </a:pathLst>
            </a:custGeom>
            <a:solidFill>
              <a:srgbClr val="CBCBCB"/>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6" name="Graphic 105" descr="Dollar with solid fill">
              <a:extLst>
                <a:ext uri="{FF2B5EF4-FFF2-40B4-BE49-F238E27FC236}">
                  <a16:creationId xmlns:a16="http://schemas.microsoft.com/office/drawing/2014/main" id="{E8E57DD0-2374-245F-D4C1-66C7ACDE16D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965215" y="2775174"/>
              <a:ext cx="731520" cy="731520"/>
            </a:xfrm>
            <a:prstGeom prst="rect">
              <a:avLst/>
            </a:prstGeom>
          </p:spPr>
        </p:pic>
        <p:sp>
          <p:nvSpPr>
            <p:cNvPr id="138" name="TextBox 137">
              <a:extLst>
                <a:ext uri="{FF2B5EF4-FFF2-40B4-BE49-F238E27FC236}">
                  <a16:creationId xmlns:a16="http://schemas.microsoft.com/office/drawing/2014/main" id="{0D41F037-56C4-756E-912D-525B4E8731B7}"/>
                </a:ext>
              </a:extLst>
            </p:cNvPr>
            <p:cNvSpPr txBox="1"/>
            <p:nvPr/>
          </p:nvSpPr>
          <p:spPr>
            <a:xfrm>
              <a:off x="7628342" y="3546733"/>
              <a:ext cx="1405266"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BUSINESS</a:t>
              </a:r>
              <a:endParaRPr kumimoji="0" lang="en-US" sz="16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sp>
          <p:nvSpPr>
            <p:cNvPr id="144" name="TextBox 143">
              <a:extLst>
                <a:ext uri="{FF2B5EF4-FFF2-40B4-BE49-F238E27FC236}">
                  <a16:creationId xmlns:a16="http://schemas.microsoft.com/office/drawing/2014/main" id="{B9E9FC96-1FC6-8974-D795-AB9D591BD22A}"/>
                </a:ext>
              </a:extLst>
            </p:cNvPr>
            <p:cNvSpPr txBox="1"/>
            <p:nvPr/>
          </p:nvSpPr>
          <p:spPr>
            <a:xfrm>
              <a:off x="7835779" y="4947396"/>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lumMod val="75000"/>
                      <a:lumOff val="25000"/>
                    </a:prstClr>
                  </a:solidFill>
                  <a:effectLst/>
                  <a:uLnTx/>
                  <a:uFillTx/>
                  <a:latin typeface="Russo One" panose="02000503050000020004" pitchFamily="2" charset="0"/>
                  <a:ea typeface="+mn-ea"/>
                  <a:cs typeface="+mn-cs"/>
                </a:rPr>
                <a:t>05</a:t>
              </a:r>
            </a:p>
          </p:txBody>
        </p:sp>
      </p:grpSp>
      <p:grpSp>
        <p:nvGrpSpPr>
          <p:cNvPr id="151" name="Group 150">
            <a:extLst>
              <a:ext uri="{FF2B5EF4-FFF2-40B4-BE49-F238E27FC236}">
                <a16:creationId xmlns:a16="http://schemas.microsoft.com/office/drawing/2014/main" id="{B7A87282-38E9-944F-EB4B-2BEC36EFBF73}"/>
              </a:ext>
            </a:extLst>
          </p:cNvPr>
          <p:cNvGrpSpPr/>
          <p:nvPr/>
        </p:nvGrpSpPr>
        <p:grpSpPr>
          <a:xfrm>
            <a:off x="8079966" y="1592735"/>
            <a:ext cx="2455046" cy="5265265"/>
            <a:chOff x="8079966" y="1148236"/>
            <a:chExt cx="2455046" cy="5265265"/>
          </a:xfrm>
        </p:grpSpPr>
        <p:sp>
          <p:nvSpPr>
            <p:cNvPr id="78" name="Freeform: Shape 77">
              <a:extLst>
                <a:ext uri="{FF2B5EF4-FFF2-40B4-BE49-F238E27FC236}">
                  <a16:creationId xmlns:a16="http://schemas.microsoft.com/office/drawing/2014/main" id="{D4940E87-AE24-AB07-E1C0-7D0479E1C2D1}"/>
                </a:ext>
              </a:extLst>
            </p:cNvPr>
            <p:cNvSpPr/>
            <p:nvPr/>
          </p:nvSpPr>
          <p:spPr>
            <a:xfrm rot="10800000">
              <a:off x="8079966" y="5920500"/>
              <a:ext cx="2455046" cy="493001"/>
            </a:xfrm>
            <a:custGeom>
              <a:avLst/>
              <a:gdLst>
                <a:gd name="connsiteX0" fmla="*/ 899159 w 1502663"/>
                <a:gd name="connsiteY0" fmla="*/ 301752 h 301752"/>
                <a:gd name="connsiteX1" fmla="*/ 0 w 1502663"/>
                <a:gd name="connsiteY1" fmla="*/ 301752 h 301752"/>
                <a:gd name="connsiteX2" fmla="*/ 905256 w 1502663"/>
                <a:gd name="connsiteY2" fmla="*/ 0 h 301752"/>
                <a:gd name="connsiteX3" fmla="*/ 1502663 w 1502663"/>
                <a:gd name="connsiteY3" fmla="*/ 0 h 301752"/>
                <a:gd name="connsiteX4" fmla="*/ 899159 w 1502663"/>
                <a:gd name="connsiteY4" fmla="*/ 301752 h 301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2663" h="301752">
                  <a:moveTo>
                    <a:pt x="899159" y="301752"/>
                  </a:moveTo>
                  <a:lnTo>
                    <a:pt x="0" y="301752"/>
                  </a:lnTo>
                  <a:lnTo>
                    <a:pt x="905256" y="0"/>
                  </a:lnTo>
                  <a:lnTo>
                    <a:pt x="1502663" y="0"/>
                  </a:lnTo>
                  <a:lnTo>
                    <a:pt x="899159" y="301752"/>
                  </a:lnTo>
                  <a:close/>
                </a:path>
              </a:pathLst>
            </a:custGeom>
            <a:solidFill>
              <a:srgbClr val="A1421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1461687A-B66B-C966-C44C-559A6D7B7DCC}"/>
                </a:ext>
              </a:extLst>
            </p:cNvPr>
            <p:cNvSpPr/>
            <p:nvPr/>
          </p:nvSpPr>
          <p:spPr>
            <a:xfrm>
              <a:off x="9036102" y="1148236"/>
              <a:ext cx="1479004" cy="4772264"/>
            </a:xfrm>
            <a:custGeom>
              <a:avLst/>
              <a:gdLst>
                <a:gd name="connsiteX0" fmla="*/ 732032 w 1479004"/>
                <a:gd name="connsiteY0" fmla="*/ 0 h 4772264"/>
                <a:gd name="connsiteX1" fmla="*/ 1464065 w 1479004"/>
                <a:gd name="connsiteY1" fmla="*/ 297141 h 4772264"/>
                <a:gd name="connsiteX2" fmla="*/ 1479004 w 1479004"/>
                <a:gd name="connsiteY2" fmla="*/ 297141 h 4772264"/>
                <a:gd name="connsiteX3" fmla="*/ 1479004 w 1479004"/>
                <a:gd name="connsiteY3" fmla="*/ 1485705 h 4772264"/>
                <a:gd name="connsiteX4" fmla="*/ 1479004 w 1479004"/>
                <a:gd name="connsiteY4" fmla="*/ 3583700 h 4772264"/>
                <a:gd name="connsiteX5" fmla="*/ 1479004 w 1479004"/>
                <a:gd name="connsiteY5" fmla="*/ 4772264 h 4772264"/>
                <a:gd name="connsiteX6" fmla="*/ 19911 w 1479004"/>
                <a:gd name="connsiteY6" fmla="*/ 4772264 h 4772264"/>
                <a:gd name="connsiteX7" fmla="*/ 19911 w 1479004"/>
                <a:gd name="connsiteY7" fmla="*/ 3583700 h 4772264"/>
                <a:gd name="connsiteX8" fmla="*/ 19911 w 1479004"/>
                <a:gd name="connsiteY8" fmla="*/ 1485705 h 4772264"/>
                <a:gd name="connsiteX9" fmla="*/ 0 w 1479004"/>
                <a:gd name="connsiteY9" fmla="*/ 1485705 h 4772264"/>
                <a:gd name="connsiteX10" fmla="*/ 19911 w 1479004"/>
                <a:gd name="connsiteY10" fmla="*/ 1477623 h 4772264"/>
                <a:gd name="connsiteX11" fmla="*/ 19911 w 1479004"/>
                <a:gd name="connsiteY11" fmla="*/ 297141 h 4772264"/>
                <a:gd name="connsiteX12" fmla="*/ 0 w 1479004"/>
                <a:gd name="connsiteY12" fmla="*/ 297141 h 477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79004" h="4772264">
                  <a:moveTo>
                    <a:pt x="732032" y="0"/>
                  </a:moveTo>
                  <a:lnTo>
                    <a:pt x="1464065" y="297141"/>
                  </a:lnTo>
                  <a:lnTo>
                    <a:pt x="1479004" y="297141"/>
                  </a:lnTo>
                  <a:lnTo>
                    <a:pt x="1479004" y="1485705"/>
                  </a:lnTo>
                  <a:lnTo>
                    <a:pt x="1479004" y="3583700"/>
                  </a:lnTo>
                  <a:lnTo>
                    <a:pt x="1479004" y="4772264"/>
                  </a:lnTo>
                  <a:lnTo>
                    <a:pt x="19911" y="4772264"/>
                  </a:lnTo>
                  <a:lnTo>
                    <a:pt x="19911" y="3583700"/>
                  </a:lnTo>
                  <a:lnTo>
                    <a:pt x="19911" y="1485705"/>
                  </a:lnTo>
                  <a:lnTo>
                    <a:pt x="0" y="1485705"/>
                  </a:lnTo>
                  <a:lnTo>
                    <a:pt x="19911" y="1477623"/>
                  </a:lnTo>
                  <a:lnTo>
                    <a:pt x="19911" y="297141"/>
                  </a:lnTo>
                  <a:lnTo>
                    <a:pt x="0" y="297141"/>
                  </a:lnTo>
                  <a:close/>
                </a:path>
              </a:pathLst>
            </a:custGeom>
            <a:solidFill>
              <a:srgbClr val="FB6B2A"/>
            </a:solidFill>
            <a:ln>
              <a:noFill/>
            </a:ln>
            <a:effectLst>
              <a:outerShdw blurRad="368300" dist="457200" dir="7800000" sx="88000" sy="88000" algn="tr" rotWithShape="0">
                <a:prstClr val="black">
                  <a:alpha val="6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0" name="Graphic 109" descr="Lightbulb and gear with solid fill">
              <a:extLst>
                <a:ext uri="{FF2B5EF4-FFF2-40B4-BE49-F238E27FC236}">
                  <a16:creationId xmlns:a16="http://schemas.microsoft.com/office/drawing/2014/main" id="{6EFCC54F-E7CD-2B17-EAD4-EAE4802DD8E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414925" y="2775174"/>
              <a:ext cx="731520" cy="731520"/>
            </a:xfrm>
            <a:prstGeom prst="rect">
              <a:avLst/>
            </a:prstGeom>
          </p:spPr>
        </p:pic>
        <p:sp>
          <p:nvSpPr>
            <p:cNvPr id="139" name="TextBox 138">
              <a:extLst>
                <a:ext uri="{FF2B5EF4-FFF2-40B4-BE49-F238E27FC236}">
                  <a16:creationId xmlns:a16="http://schemas.microsoft.com/office/drawing/2014/main" id="{7B6D1524-69FA-32A9-64EA-B43E2733F41A}"/>
                </a:ext>
              </a:extLst>
            </p:cNvPr>
            <p:cNvSpPr txBox="1"/>
            <p:nvPr/>
          </p:nvSpPr>
          <p:spPr>
            <a:xfrm>
              <a:off x="9162496" y="3546733"/>
              <a:ext cx="1236379" cy="17235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SUCCESS</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Lorem ipsum dolor sit amet, consectetuer adipiscing elit. </a:t>
              </a: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5" name="TextBox 144">
              <a:extLst>
                <a:ext uri="{FF2B5EF4-FFF2-40B4-BE49-F238E27FC236}">
                  <a16:creationId xmlns:a16="http://schemas.microsoft.com/office/drawing/2014/main" id="{2757825A-3A03-4F22-A879-65E7076FAB69}"/>
                </a:ext>
              </a:extLst>
            </p:cNvPr>
            <p:cNvSpPr txBox="1"/>
            <p:nvPr/>
          </p:nvSpPr>
          <p:spPr>
            <a:xfrm>
              <a:off x="9285489" y="4947396"/>
              <a:ext cx="99039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06</a:t>
              </a:r>
            </a:p>
          </p:txBody>
        </p:sp>
      </p:grpSp>
    </p:spTree>
    <p:extLst>
      <p:ext uri="{BB962C8B-B14F-4D97-AF65-F5344CB8AC3E}">
        <p14:creationId xmlns:p14="http://schemas.microsoft.com/office/powerpoint/2010/main" val="185859403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151"/>
                                            </p:tgtEl>
                                            <p:attrNameLst>
                                              <p:attrName>style.visibility</p:attrName>
                                            </p:attrNameLst>
                                          </p:cBhvr>
                                          <p:to>
                                            <p:strVal val="visible"/>
                                          </p:to>
                                        </p:set>
                                        <p:anim calcmode="lin" valueType="num" p14:bounceEnd="65000">
                                          <p:cBhvr additive="base">
                                            <p:cTn id="7" dur="2000" fill="hold"/>
                                            <p:tgtEl>
                                              <p:spTgt spid="151"/>
                                            </p:tgtEl>
                                            <p:attrNameLst>
                                              <p:attrName>ppt_x</p:attrName>
                                            </p:attrNameLst>
                                          </p:cBhvr>
                                          <p:tavLst>
                                            <p:tav tm="0">
                                              <p:val>
                                                <p:strVal val="0-#ppt_w/2"/>
                                              </p:val>
                                            </p:tav>
                                            <p:tav tm="100000">
                                              <p:val>
                                                <p:strVal val="#ppt_x"/>
                                              </p:val>
                                            </p:tav>
                                          </p:tavLst>
                                        </p:anim>
                                        <p:anim calcmode="lin" valueType="num" p14:bounceEnd="65000">
                                          <p:cBhvr additive="base">
                                            <p:cTn id="8" dur="2000" fill="hold"/>
                                            <p:tgtEl>
                                              <p:spTgt spid="15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65000">
                                      <p:stCondLst>
                                        <p:cond delay="50"/>
                                      </p:stCondLst>
                                      <p:childTnLst>
                                        <p:set>
                                          <p:cBhvr>
                                            <p:cTn id="10" dur="1" fill="hold">
                                              <p:stCondLst>
                                                <p:cond delay="0"/>
                                              </p:stCondLst>
                                            </p:cTn>
                                            <p:tgtEl>
                                              <p:spTgt spid="150"/>
                                            </p:tgtEl>
                                            <p:attrNameLst>
                                              <p:attrName>style.visibility</p:attrName>
                                            </p:attrNameLst>
                                          </p:cBhvr>
                                          <p:to>
                                            <p:strVal val="visible"/>
                                          </p:to>
                                        </p:set>
                                        <p:anim calcmode="lin" valueType="num" p14:bounceEnd="65000">
                                          <p:cBhvr additive="base">
                                            <p:cTn id="11" dur="2000" fill="hold"/>
                                            <p:tgtEl>
                                              <p:spTgt spid="150"/>
                                            </p:tgtEl>
                                            <p:attrNameLst>
                                              <p:attrName>ppt_x</p:attrName>
                                            </p:attrNameLst>
                                          </p:cBhvr>
                                          <p:tavLst>
                                            <p:tav tm="0">
                                              <p:val>
                                                <p:strVal val="0-#ppt_w/2"/>
                                              </p:val>
                                            </p:tav>
                                            <p:tav tm="100000">
                                              <p:val>
                                                <p:strVal val="#ppt_x"/>
                                              </p:val>
                                            </p:tav>
                                          </p:tavLst>
                                        </p:anim>
                                        <p:anim calcmode="lin" valueType="num" p14:bounceEnd="65000">
                                          <p:cBhvr additive="base">
                                            <p:cTn id="12" dur="2000" fill="hold"/>
                                            <p:tgtEl>
                                              <p:spTgt spid="150"/>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65000">
                                      <p:stCondLst>
                                        <p:cond delay="100"/>
                                      </p:stCondLst>
                                      <p:childTnLst>
                                        <p:set>
                                          <p:cBhvr>
                                            <p:cTn id="14" dur="1" fill="hold">
                                              <p:stCondLst>
                                                <p:cond delay="0"/>
                                              </p:stCondLst>
                                            </p:cTn>
                                            <p:tgtEl>
                                              <p:spTgt spid="149"/>
                                            </p:tgtEl>
                                            <p:attrNameLst>
                                              <p:attrName>style.visibility</p:attrName>
                                            </p:attrNameLst>
                                          </p:cBhvr>
                                          <p:to>
                                            <p:strVal val="visible"/>
                                          </p:to>
                                        </p:set>
                                        <p:anim calcmode="lin" valueType="num" p14:bounceEnd="65000">
                                          <p:cBhvr additive="base">
                                            <p:cTn id="15" dur="2000" fill="hold"/>
                                            <p:tgtEl>
                                              <p:spTgt spid="149"/>
                                            </p:tgtEl>
                                            <p:attrNameLst>
                                              <p:attrName>ppt_x</p:attrName>
                                            </p:attrNameLst>
                                          </p:cBhvr>
                                          <p:tavLst>
                                            <p:tav tm="0">
                                              <p:val>
                                                <p:strVal val="0-#ppt_w/2"/>
                                              </p:val>
                                            </p:tav>
                                            <p:tav tm="100000">
                                              <p:val>
                                                <p:strVal val="#ppt_x"/>
                                              </p:val>
                                            </p:tav>
                                          </p:tavLst>
                                        </p:anim>
                                        <p:anim calcmode="lin" valueType="num" p14:bounceEnd="65000">
                                          <p:cBhvr additive="base">
                                            <p:cTn id="16" dur="2000" fill="hold"/>
                                            <p:tgtEl>
                                              <p:spTgt spid="14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65000">
                                      <p:stCondLst>
                                        <p:cond delay="150"/>
                                      </p:stCondLst>
                                      <p:childTnLst>
                                        <p:set>
                                          <p:cBhvr>
                                            <p:cTn id="18" dur="1" fill="hold">
                                              <p:stCondLst>
                                                <p:cond delay="0"/>
                                              </p:stCondLst>
                                            </p:cTn>
                                            <p:tgtEl>
                                              <p:spTgt spid="148"/>
                                            </p:tgtEl>
                                            <p:attrNameLst>
                                              <p:attrName>style.visibility</p:attrName>
                                            </p:attrNameLst>
                                          </p:cBhvr>
                                          <p:to>
                                            <p:strVal val="visible"/>
                                          </p:to>
                                        </p:set>
                                        <p:anim calcmode="lin" valueType="num" p14:bounceEnd="65000">
                                          <p:cBhvr additive="base">
                                            <p:cTn id="19" dur="2000" fill="hold"/>
                                            <p:tgtEl>
                                              <p:spTgt spid="148"/>
                                            </p:tgtEl>
                                            <p:attrNameLst>
                                              <p:attrName>ppt_x</p:attrName>
                                            </p:attrNameLst>
                                          </p:cBhvr>
                                          <p:tavLst>
                                            <p:tav tm="0">
                                              <p:val>
                                                <p:strVal val="0-#ppt_w/2"/>
                                              </p:val>
                                            </p:tav>
                                            <p:tav tm="100000">
                                              <p:val>
                                                <p:strVal val="#ppt_x"/>
                                              </p:val>
                                            </p:tav>
                                          </p:tavLst>
                                        </p:anim>
                                        <p:anim calcmode="lin" valueType="num" p14:bounceEnd="65000">
                                          <p:cBhvr additive="base">
                                            <p:cTn id="20" dur="2000" fill="hold"/>
                                            <p:tgtEl>
                                              <p:spTgt spid="148"/>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14:presetBounceEnd="65000">
                                      <p:stCondLst>
                                        <p:cond delay="200"/>
                                      </p:stCondLst>
                                      <p:childTnLst>
                                        <p:set>
                                          <p:cBhvr>
                                            <p:cTn id="22" dur="1" fill="hold">
                                              <p:stCondLst>
                                                <p:cond delay="0"/>
                                              </p:stCondLst>
                                            </p:cTn>
                                            <p:tgtEl>
                                              <p:spTgt spid="147"/>
                                            </p:tgtEl>
                                            <p:attrNameLst>
                                              <p:attrName>style.visibility</p:attrName>
                                            </p:attrNameLst>
                                          </p:cBhvr>
                                          <p:to>
                                            <p:strVal val="visible"/>
                                          </p:to>
                                        </p:set>
                                        <p:anim calcmode="lin" valueType="num" p14:bounceEnd="65000">
                                          <p:cBhvr additive="base">
                                            <p:cTn id="23" dur="2000" fill="hold"/>
                                            <p:tgtEl>
                                              <p:spTgt spid="147"/>
                                            </p:tgtEl>
                                            <p:attrNameLst>
                                              <p:attrName>ppt_x</p:attrName>
                                            </p:attrNameLst>
                                          </p:cBhvr>
                                          <p:tavLst>
                                            <p:tav tm="0">
                                              <p:val>
                                                <p:strVal val="0-#ppt_w/2"/>
                                              </p:val>
                                            </p:tav>
                                            <p:tav tm="100000">
                                              <p:val>
                                                <p:strVal val="#ppt_x"/>
                                              </p:val>
                                            </p:tav>
                                          </p:tavLst>
                                        </p:anim>
                                        <p:anim calcmode="lin" valueType="num" p14:bounceEnd="65000">
                                          <p:cBhvr additive="base">
                                            <p:cTn id="24" dur="2000" fill="hold"/>
                                            <p:tgtEl>
                                              <p:spTgt spid="147"/>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14:presetBounceEnd="65000">
                                      <p:stCondLst>
                                        <p:cond delay="250"/>
                                      </p:stCondLst>
                                      <p:childTnLst>
                                        <p:set>
                                          <p:cBhvr>
                                            <p:cTn id="26" dur="1" fill="hold">
                                              <p:stCondLst>
                                                <p:cond delay="0"/>
                                              </p:stCondLst>
                                            </p:cTn>
                                            <p:tgtEl>
                                              <p:spTgt spid="146"/>
                                            </p:tgtEl>
                                            <p:attrNameLst>
                                              <p:attrName>style.visibility</p:attrName>
                                            </p:attrNameLst>
                                          </p:cBhvr>
                                          <p:to>
                                            <p:strVal val="visible"/>
                                          </p:to>
                                        </p:set>
                                        <p:anim calcmode="lin" valueType="num" p14:bounceEnd="65000">
                                          <p:cBhvr additive="base">
                                            <p:cTn id="27" dur="2000" fill="hold"/>
                                            <p:tgtEl>
                                              <p:spTgt spid="146"/>
                                            </p:tgtEl>
                                            <p:attrNameLst>
                                              <p:attrName>ppt_x</p:attrName>
                                            </p:attrNameLst>
                                          </p:cBhvr>
                                          <p:tavLst>
                                            <p:tav tm="0">
                                              <p:val>
                                                <p:strVal val="0-#ppt_w/2"/>
                                              </p:val>
                                            </p:tav>
                                            <p:tav tm="100000">
                                              <p:val>
                                                <p:strVal val="#ppt_x"/>
                                              </p:val>
                                            </p:tav>
                                          </p:tavLst>
                                        </p:anim>
                                        <p:anim calcmode="lin" valueType="num" p14:bounceEnd="65000">
                                          <p:cBhvr additive="base">
                                            <p:cTn id="28" dur="2000" fill="hold"/>
                                            <p:tgtEl>
                                              <p:spTgt spid="1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51"/>
                                            </p:tgtEl>
                                            <p:attrNameLst>
                                              <p:attrName>style.visibility</p:attrName>
                                            </p:attrNameLst>
                                          </p:cBhvr>
                                          <p:to>
                                            <p:strVal val="visible"/>
                                          </p:to>
                                        </p:set>
                                        <p:anim calcmode="lin" valueType="num">
                                          <p:cBhvr additive="base">
                                            <p:cTn id="7" dur="2000" fill="hold"/>
                                            <p:tgtEl>
                                              <p:spTgt spid="151"/>
                                            </p:tgtEl>
                                            <p:attrNameLst>
                                              <p:attrName>ppt_x</p:attrName>
                                            </p:attrNameLst>
                                          </p:cBhvr>
                                          <p:tavLst>
                                            <p:tav tm="0">
                                              <p:val>
                                                <p:strVal val="0-#ppt_w/2"/>
                                              </p:val>
                                            </p:tav>
                                            <p:tav tm="100000">
                                              <p:val>
                                                <p:strVal val="#ppt_x"/>
                                              </p:val>
                                            </p:tav>
                                          </p:tavLst>
                                        </p:anim>
                                        <p:anim calcmode="lin" valueType="num">
                                          <p:cBhvr additive="base">
                                            <p:cTn id="8" dur="2000" fill="hold"/>
                                            <p:tgtEl>
                                              <p:spTgt spid="151"/>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50"/>
                                      </p:stCondLst>
                                      <p:childTnLst>
                                        <p:set>
                                          <p:cBhvr>
                                            <p:cTn id="10" dur="1" fill="hold">
                                              <p:stCondLst>
                                                <p:cond delay="0"/>
                                              </p:stCondLst>
                                            </p:cTn>
                                            <p:tgtEl>
                                              <p:spTgt spid="150"/>
                                            </p:tgtEl>
                                            <p:attrNameLst>
                                              <p:attrName>style.visibility</p:attrName>
                                            </p:attrNameLst>
                                          </p:cBhvr>
                                          <p:to>
                                            <p:strVal val="visible"/>
                                          </p:to>
                                        </p:set>
                                        <p:anim calcmode="lin" valueType="num">
                                          <p:cBhvr additive="base">
                                            <p:cTn id="11" dur="2000" fill="hold"/>
                                            <p:tgtEl>
                                              <p:spTgt spid="150"/>
                                            </p:tgtEl>
                                            <p:attrNameLst>
                                              <p:attrName>ppt_x</p:attrName>
                                            </p:attrNameLst>
                                          </p:cBhvr>
                                          <p:tavLst>
                                            <p:tav tm="0">
                                              <p:val>
                                                <p:strVal val="0-#ppt_w/2"/>
                                              </p:val>
                                            </p:tav>
                                            <p:tav tm="100000">
                                              <p:val>
                                                <p:strVal val="#ppt_x"/>
                                              </p:val>
                                            </p:tav>
                                          </p:tavLst>
                                        </p:anim>
                                        <p:anim calcmode="lin" valueType="num">
                                          <p:cBhvr additive="base">
                                            <p:cTn id="12" dur="2000" fill="hold"/>
                                            <p:tgtEl>
                                              <p:spTgt spid="150"/>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100"/>
                                      </p:stCondLst>
                                      <p:childTnLst>
                                        <p:set>
                                          <p:cBhvr>
                                            <p:cTn id="14" dur="1" fill="hold">
                                              <p:stCondLst>
                                                <p:cond delay="0"/>
                                              </p:stCondLst>
                                            </p:cTn>
                                            <p:tgtEl>
                                              <p:spTgt spid="149"/>
                                            </p:tgtEl>
                                            <p:attrNameLst>
                                              <p:attrName>style.visibility</p:attrName>
                                            </p:attrNameLst>
                                          </p:cBhvr>
                                          <p:to>
                                            <p:strVal val="visible"/>
                                          </p:to>
                                        </p:set>
                                        <p:anim calcmode="lin" valueType="num">
                                          <p:cBhvr additive="base">
                                            <p:cTn id="15" dur="2000" fill="hold"/>
                                            <p:tgtEl>
                                              <p:spTgt spid="149"/>
                                            </p:tgtEl>
                                            <p:attrNameLst>
                                              <p:attrName>ppt_x</p:attrName>
                                            </p:attrNameLst>
                                          </p:cBhvr>
                                          <p:tavLst>
                                            <p:tav tm="0">
                                              <p:val>
                                                <p:strVal val="0-#ppt_w/2"/>
                                              </p:val>
                                            </p:tav>
                                            <p:tav tm="100000">
                                              <p:val>
                                                <p:strVal val="#ppt_x"/>
                                              </p:val>
                                            </p:tav>
                                          </p:tavLst>
                                        </p:anim>
                                        <p:anim calcmode="lin" valueType="num">
                                          <p:cBhvr additive="base">
                                            <p:cTn id="16" dur="2000" fill="hold"/>
                                            <p:tgtEl>
                                              <p:spTgt spid="14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150"/>
                                      </p:stCondLst>
                                      <p:childTnLst>
                                        <p:set>
                                          <p:cBhvr>
                                            <p:cTn id="18" dur="1" fill="hold">
                                              <p:stCondLst>
                                                <p:cond delay="0"/>
                                              </p:stCondLst>
                                            </p:cTn>
                                            <p:tgtEl>
                                              <p:spTgt spid="148"/>
                                            </p:tgtEl>
                                            <p:attrNameLst>
                                              <p:attrName>style.visibility</p:attrName>
                                            </p:attrNameLst>
                                          </p:cBhvr>
                                          <p:to>
                                            <p:strVal val="visible"/>
                                          </p:to>
                                        </p:set>
                                        <p:anim calcmode="lin" valueType="num">
                                          <p:cBhvr additive="base">
                                            <p:cTn id="19" dur="2000" fill="hold"/>
                                            <p:tgtEl>
                                              <p:spTgt spid="148"/>
                                            </p:tgtEl>
                                            <p:attrNameLst>
                                              <p:attrName>ppt_x</p:attrName>
                                            </p:attrNameLst>
                                          </p:cBhvr>
                                          <p:tavLst>
                                            <p:tav tm="0">
                                              <p:val>
                                                <p:strVal val="0-#ppt_w/2"/>
                                              </p:val>
                                            </p:tav>
                                            <p:tav tm="100000">
                                              <p:val>
                                                <p:strVal val="#ppt_x"/>
                                              </p:val>
                                            </p:tav>
                                          </p:tavLst>
                                        </p:anim>
                                        <p:anim calcmode="lin" valueType="num">
                                          <p:cBhvr additive="base">
                                            <p:cTn id="20" dur="2000" fill="hold"/>
                                            <p:tgtEl>
                                              <p:spTgt spid="148"/>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200"/>
                                      </p:stCondLst>
                                      <p:childTnLst>
                                        <p:set>
                                          <p:cBhvr>
                                            <p:cTn id="22" dur="1" fill="hold">
                                              <p:stCondLst>
                                                <p:cond delay="0"/>
                                              </p:stCondLst>
                                            </p:cTn>
                                            <p:tgtEl>
                                              <p:spTgt spid="147"/>
                                            </p:tgtEl>
                                            <p:attrNameLst>
                                              <p:attrName>style.visibility</p:attrName>
                                            </p:attrNameLst>
                                          </p:cBhvr>
                                          <p:to>
                                            <p:strVal val="visible"/>
                                          </p:to>
                                        </p:set>
                                        <p:anim calcmode="lin" valueType="num">
                                          <p:cBhvr additive="base">
                                            <p:cTn id="23" dur="2000" fill="hold"/>
                                            <p:tgtEl>
                                              <p:spTgt spid="147"/>
                                            </p:tgtEl>
                                            <p:attrNameLst>
                                              <p:attrName>ppt_x</p:attrName>
                                            </p:attrNameLst>
                                          </p:cBhvr>
                                          <p:tavLst>
                                            <p:tav tm="0">
                                              <p:val>
                                                <p:strVal val="0-#ppt_w/2"/>
                                              </p:val>
                                            </p:tav>
                                            <p:tav tm="100000">
                                              <p:val>
                                                <p:strVal val="#ppt_x"/>
                                              </p:val>
                                            </p:tav>
                                          </p:tavLst>
                                        </p:anim>
                                        <p:anim calcmode="lin" valueType="num">
                                          <p:cBhvr additive="base">
                                            <p:cTn id="24" dur="2000" fill="hold"/>
                                            <p:tgtEl>
                                              <p:spTgt spid="147"/>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250"/>
                                      </p:stCondLst>
                                      <p:childTnLst>
                                        <p:set>
                                          <p:cBhvr>
                                            <p:cTn id="26" dur="1" fill="hold">
                                              <p:stCondLst>
                                                <p:cond delay="0"/>
                                              </p:stCondLst>
                                            </p:cTn>
                                            <p:tgtEl>
                                              <p:spTgt spid="146"/>
                                            </p:tgtEl>
                                            <p:attrNameLst>
                                              <p:attrName>style.visibility</p:attrName>
                                            </p:attrNameLst>
                                          </p:cBhvr>
                                          <p:to>
                                            <p:strVal val="visible"/>
                                          </p:to>
                                        </p:set>
                                        <p:anim calcmode="lin" valueType="num">
                                          <p:cBhvr additive="base">
                                            <p:cTn id="27" dur="2000" fill="hold"/>
                                            <p:tgtEl>
                                              <p:spTgt spid="146"/>
                                            </p:tgtEl>
                                            <p:attrNameLst>
                                              <p:attrName>ppt_x</p:attrName>
                                            </p:attrNameLst>
                                          </p:cBhvr>
                                          <p:tavLst>
                                            <p:tav tm="0">
                                              <p:val>
                                                <p:strVal val="0-#ppt_w/2"/>
                                              </p:val>
                                            </p:tav>
                                            <p:tav tm="100000">
                                              <p:val>
                                                <p:strVal val="#ppt_x"/>
                                              </p:val>
                                            </p:tav>
                                          </p:tavLst>
                                        </p:anim>
                                        <p:anim calcmode="lin" valueType="num">
                                          <p:cBhvr additive="base">
                                            <p:cTn id="28" dur="2000" fill="hold"/>
                                            <p:tgtEl>
                                              <p:spTgt spid="1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C1A2423-4D4B-3319-7466-936E64866171}"/>
            </a:ext>
          </a:extLst>
        </p:cNvPr>
        <p:cNvGrpSpPr/>
        <p:nvPr/>
      </p:nvGrpSpPr>
      <p:grpSpPr>
        <a:xfrm>
          <a:off x="0" y="0"/>
          <a:ext cx="0" cy="0"/>
          <a:chOff x="0" y="0"/>
          <a:chExt cx="0" cy="0"/>
        </a:xfrm>
      </p:grpSpPr>
      <p:sp>
        <p:nvSpPr>
          <p:cNvPr id="29" name="Freeform: Shape 28">
            <a:extLst>
              <a:ext uri="{FF2B5EF4-FFF2-40B4-BE49-F238E27FC236}">
                <a16:creationId xmlns:a16="http://schemas.microsoft.com/office/drawing/2014/main" id="{E45B7F89-A5DA-DEDA-11E7-81883A24E578}"/>
              </a:ext>
            </a:extLst>
          </p:cNvPr>
          <p:cNvSpPr/>
          <p:nvPr/>
        </p:nvSpPr>
        <p:spPr>
          <a:xfrm>
            <a:off x="4234020" y="778212"/>
            <a:ext cx="3723956" cy="6079787"/>
          </a:xfrm>
          <a:custGeom>
            <a:avLst/>
            <a:gdLst>
              <a:gd name="connsiteX0" fmla="*/ 0 w 3723956"/>
              <a:gd name="connsiteY0" fmla="*/ 0 h 5301574"/>
              <a:gd name="connsiteX1" fmla="*/ 357426 w 3723956"/>
              <a:gd name="connsiteY1" fmla="*/ 0 h 5301574"/>
              <a:gd name="connsiteX2" fmla="*/ 1201263 w 3723956"/>
              <a:gd name="connsiteY2" fmla="*/ 0 h 5301574"/>
              <a:gd name="connsiteX3" fmla="*/ 3366531 w 3723956"/>
              <a:gd name="connsiteY3" fmla="*/ 0 h 5301574"/>
              <a:gd name="connsiteX4" fmla="*/ 3723956 w 3723956"/>
              <a:gd name="connsiteY4" fmla="*/ 357425 h 5301574"/>
              <a:gd name="connsiteX5" fmla="*/ 3723956 w 3723956"/>
              <a:gd name="connsiteY5" fmla="*/ 5301574 h 5301574"/>
              <a:gd name="connsiteX6" fmla="*/ 1 w 3723956"/>
              <a:gd name="connsiteY6" fmla="*/ 5301574 h 5301574"/>
              <a:gd name="connsiteX7" fmla="*/ 1 w 3723956"/>
              <a:gd name="connsiteY7" fmla="*/ 2233364 h 5301574"/>
              <a:gd name="connsiteX8" fmla="*/ 0 w 3723956"/>
              <a:gd name="connsiteY8" fmla="*/ 2233364 h 530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3956" h="5301574">
                <a:moveTo>
                  <a:pt x="0" y="0"/>
                </a:moveTo>
                <a:lnTo>
                  <a:pt x="357426" y="0"/>
                </a:lnTo>
                <a:lnTo>
                  <a:pt x="1201263" y="0"/>
                </a:lnTo>
                <a:lnTo>
                  <a:pt x="3366531" y="0"/>
                </a:lnTo>
                <a:cubicBezTo>
                  <a:pt x="3563931" y="0"/>
                  <a:pt x="3723956" y="160025"/>
                  <a:pt x="3723956" y="357425"/>
                </a:cubicBezTo>
                <a:lnTo>
                  <a:pt x="3723956" y="5301574"/>
                </a:lnTo>
                <a:lnTo>
                  <a:pt x="1" y="5301574"/>
                </a:lnTo>
                <a:lnTo>
                  <a:pt x="1" y="2233364"/>
                </a:lnTo>
                <a:lnTo>
                  <a:pt x="0" y="2233364"/>
                </a:lnTo>
                <a:close/>
              </a:path>
            </a:pathLst>
          </a:custGeom>
          <a:solidFill>
            <a:schemeClr val="bg1"/>
          </a:solidFill>
          <a:ln>
            <a:noFill/>
          </a:ln>
          <a:effectLst>
            <a:outerShdw blurRad="317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B3915C82-E95B-2CC2-B163-E5848199C4A8}"/>
              </a:ext>
            </a:extLst>
          </p:cNvPr>
          <p:cNvGrpSpPr/>
          <p:nvPr/>
        </p:nvGrpSpPr>
        <p:grpSpPr>
          <a:xfrm>
            <a:off x="3868262" y="4893232"/>
            <a:ext cx="4455475" cy="1395006"/>
            <a:chOff x="3868262" y="4893232"/>
            <a:chExt cx="4455475" cy="1395006"/>
          </a:xfrm>
        </p:grpSpPr>
        <p:grpSp>
          <p:nvGrpSpPr>
            <p:cNvPr id="36" name="Group 35">
              <a:extLst>
                <a:ext uri="{FF2B5EF4-FFF2-40B4-BE49-F238E27FC236}">
                  <a16:creationId xmlns:a16="http://schemas.microsoft.com/office/drawing/2014/main" id="{6149D7F7-E439-8AE3-2FC3-E31A8E876231}"/>
                </a:ext>
              </a:extLst>
            </p:cNvPr>
            <p:cNvGrpSpPr/>
            <p:nvPr/>
          </p:nvGrpSpPr>
          <p:grpSpPr>
            <a:xfrm>
              <a:off x="3868262" y="4893232"/>
              <a:ext cx="4455475" cy="1395006"/>
              <a:chOff x="6609947" y="4552297"/>
              <a:chExt cx="4455475" cy="1395006"/>
            </a:xfrm>
          </p:grpSpPr>
          <p:sp>
            <p:nvSpPr>
              <p:cNvPr id="21" name="Rectangle: Top Corners Rounded 20">
                <a:extLst>
                  <a:ext uri="{FF2B5EF4-FFF2-40B4-BE49-F238E27FC236}">
                    <a16:creationId xmlns:a16="http://schemas.microsoft.com/office/drawing/2014/main" id="{F4A4CBB6-DFE1-60EF-883D-042F1C745E47}"/>
                  </a:ext>
                </a:extLst>
              </p:cNvPr>
              <p:cNvSpPr/>
              <p:nvPr/>
            </p:nvSpPr>
            <p:spPr>
              <a:xfrm rot="16200000">
                <a:off x="6609947" y="4552297"/>
                <a:ext cx="365760" cy="365760"/>
              </a:xfrm>
              <a:prstGeom prst="round2SameRect">
                <a:avLst>
                  <a:gd name="adj1" fmla="val 50000"/>
                  <a:gd name="adj2" fmla="val 0"/>
                </a:avLst>
              </a:prstGeom>
              <a:gradFill flip="none" rotWithShape="1">
                <a:gsLst>
                  <a:gs pos="90000">
                    <a:srgbClr val="2071A9"/>
                  </a:gs>
                  <a:gs pos="0">
                    <a:srgbClr val="A0BAD9"/>
                  </a:gs>
                </a:gsLst>
                <a:lin ang="60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3" name="Rectangle: Top Corners Rounded 22">
                <a:extLst>
                  <a:ext uri="{FF2B5EF4-FFF2-40B4-BE49-F238E27FC236}">
                    <a16:creationId xmlns:a16="http://schemas.microsoft.com/office/drawing/2014/main" id="{72B8A871-2DD7-1CB5-30B2-9B421810DC94}"/>
                  </a:ext>
                </a:extLst>
              </p:cNvPr>
              <p:cNvSpPr/>
              <p:nvPr/>
            </p:nvSpPr>
            <p:spPr>
              <a:xfrm rot="5400000">
                <a:off x="10699662" y="5581543"/>
                <a:ext cx="365760" cy="365760"/>
              </a:xfrm>
              <a:prstGeom prst="round2SameRect">
                <a:avLst>
                  <a:gd name="adj1" fmla="val 50000"/>
                  <a:gd name="adj2" fmla="val 0"/>
                </a:avLst>
              </a:prstGeom>
              <a:gradFill flip="none" rotWithShape="1">
                <a:gsLst>
                  <a:gs pos="93000">
                    <a:srgbClr val="177077"/>
                  </a:gs>
                  <a:gs pos="0">
                    <a:srgbClr val="ACEBEC"/>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1B160088-4031-428A-0B3B-F32A060FE95D}"/>
                  </a:ext>
                </a:extLst>
              </p:cNvPr>
              <p:cNvSpPr/>
              <p:nvPr/>
            </p:nvSpPr>
            <p:spPr>
              <a:xfrm rot="10800000" flipV="1">
                <a:off x="6609947" y="4712862"/>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2071A9"/>
                  </a:gs>
                  <a:gs pos="100000">
                    <a:srgbClr val="26B8C5"/>
                  </a:gs>
                </a:gsLst>
                <a:lin ang="10800000" scaled="1"/>
                <a:tileRect/>
              </a:gradFill>
              <a:ln w="1270">
                <a:solidFill>
                  <a:schemeClr val="bg1">
                    <a:alpha val="50000"/>
                  </a:schemeClr>
                </a:solidFill>
              </a:ln>
              <a:effectLst>
                <a:outerShdw blurRad="3810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5" name="Freeform: Shape 24">
                <a:extLst>
                  <a:ext uri="{FF2B5EF4-FFF2-40B4-BE49-F238E27FC236}">
                    <a16:creationId xmlns:a16="http://schemas.microsoft.com/office/drawing/2014/main" id="{221DD108-1706-1037-0131-2F30E80D5FE9}"/>
                  </a:ext>
                </a:extLst>
              </p:cNvPr>
              <p:cNvSpPr/>
              <p:nvPr/>
            </p:nvSpPr>
            <p:spPr>
              <a:xfrm rot="10800000" flipV="1">
                <a:off x="6609947" y="4712862"/>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2071A9"/>
                  </a:gs>
                  <a:gs pos="91000">
                    <a:srgbClr val="26B8C5"/>
                  </a:gs>
                  <a:gs pos="12000">
                    <a:srgbClr val="2071A9"/>
                  </a:gs>
                  <a:gs pos="6000">
                    <a:schemeClr val="bg1">
                      <a:lumMod val="89000"/>
                      <a:alpha val="87000"/>
                    </a:schemeClr>
                  </a:gs>
                  <a:gs pos="96000">
                    <a:schemeClr val="bg1">
                      <a:alpha val="67000"/>
                    </a:schemeClr>
                  </a:gs>
                  <a:gs pos="99000">
                    <a:srgbClr val="26B8C5"/>
                  </a:gs>
                </a:gsLst>
                <a:lin ang="10800000" scaled="1"/>
                <a:tileRect/>
              </a:gradFill>
              <a:ln w="1270">
                <a:solidFill>
                  <a:schemeClr val="bg1">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42" name="TextBox 41">
              <a:extLst>
                <a:ext uri="{FF2B5EF4-FFF2-40B4-BE49-F238E27FC236}">
                  <a16:creationId xmlns:a16="http://schemas.microsoft.com/office/drawing/2014/main" id="{E97C1BD0-5DBE-2F4E-CFF6-FE0A22CE2D64}"/>
                </a:ext>
              </a:extLst>
            </p:cNvPr>
            <p:cNvSpPr txBox="1"/>
            <p:nvPr/>
          </p:nvSpPr>
          <p:spPr>
            <a:xfrm>
              <a:off x="4409237" y="5299663"/>
              <a:ext cx="5969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D</a:t>
              </a:r>
            </a:p>
          </p:txBody>
        </p:sp>
        <p:cxnSp>
          <p:nvCxnSpPr>
            <p:cNvPr id="47" name="Straight Connector 46">
              <a:extLst>
                <a:ext uri="{FF2B5EF4-FFF2-40B4-BE49-F238E27FC236}">
                  <a16:creationId xmlns:a16="http://schemas.microsoft.com/office/drawing/2014/main" id="{44000217-1D7B-ED38-F817-D51E573F5D81}"/>
                </a:ext>
              </a:extLst>
            </p:cNvPr>
            <p:cNvCxnSpPr/>
            <p:nvPr/>
          </p:nvCxnSpPr>
          <p:spPr>
            <a:xfrm>
              <a:off x="5051533" y="5350128"/>
              <a:ext cx="0" cy="483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298CA924-2DBA-ABB5-F77A-8CC6AB0B933C}"/>
                </a:ext>
              </a:extLst>
            </p:cNvPr>
            <p:cNvSpPr txBox="1">
              <a:spLocks/>
            </p:cNvSpPr>
            <p:nvPr/>
          </p:nvSpPr>
          <p:spPr>
            <a:xfrm flipH="1">
              <a:off x="5096928" y="5290646"/>
              <a:ext cx="17266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LOREM IPSUM</a:t>
              </a:r>
              <a:endParaRPr kumimoji="0" lang="en-US" sz="1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9" name="TextBox 58">
              <a:extLst>
                <a:ext uri="{FF2B5EF4-FFF2-40B4-BE49-F238E27FC236}">
                  <a16:creationId xmlns:a16="http://schemas.microsoft.com/office/drawing/2014/main" id="{5CED201B-6B6C-A285-4556-BF107F484D26}"/>
                </a:ext>
              </a:extLst>
            </p:cNvPr>
            <p:cNvSpPr txBox="1">
              <a:spLocks/>
            </p:cNvSpPr>
            <p:nvPr/>
          </p:nvSpPr>
          <p:spPr>
            <a:xfrm flipH="1">
              <a:off x="5096929" y="5475980"/>
              <a:ext cx="224208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Objective" pitchFamily="50" charset="0"/>
                  <a:ea typeface="+mn-ea"/>
                  <a:cs typeface="+mn-cs"/>
                </a:rPr>
                <a:t>Lorem ipsum dolor sit amet, consectetuer adipiscing elit. Maecenas porttitor congue massa. </a:t>
              </a:r>
              <a:endParaRPr kumimoji="0" lang="en-US" sz="800" b="0" i="0" u="none" strike="noStrike" kern="1200" cap="none" spc="0" normalizeH="0" baseline="0" noProof="0" dirty="0">
                <a:ln>
                  <a:noFill/>
                </a:ln>
                <a:solidFill>
                  <a:prstClr val="black"/>
                </a:solidFill>
                <a:effectLst/>
                <a:uLnTx/>
                <a:uFillTx/>
                <a:latin typeface="Objective" pitchFamily="50" charset="0"/>
                <a:ea typeface="+mn-ea"/>
                <a:cs typeface="+mn-cs"/>
              </a:endParaRPr>
            </a:p>
          </p:txBody>
        </p:sp>
        <p:pic>
          <p:nvPicPr>
            <p:cNvPr id="62" name="Graphic 61" descr="Bitcoin outline">
              <a:extLst>
                <a:ext uri="{FF2B5EF4-FFF2-40B4-BE49-F238E27FC236}">
                  <a16:creationId xmlns:a16="http://schemas.microsoft.com/office/drawing/2014/main" id="{45E03F6D-3AFB-F285-D56B-C1ABF8B218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89306" y="5349470"/>
              <a:ext cx="548640" cy="548640"/>
            </a:xfrm>
            <a:prstGeom prst="rect">
              <a:avLst/>
            </a:prstGeom>
          </p:spPr>
        </p:pic>
      </p:grpSp>
      <p:grpSp>
        <p:nvGrpSpPr>
          <p:cNvPr id="6" name="Group 5">
            <a:extLst>
              <a:ext uri="{FF2B5EF4-FFF2-40B4-BE49-F238E27FC236}">
                <a16:creationId xmlns:a16="http://schemas.microsoft.com/office/drawing/2014/main" id="{350F2CE4-284C-488C-8DDD-7C4390A60567}"/>
              </a:ext>
            </a:extLst>
          </p:cNvPr>
          <p:cNvGrpSpPr/>
          <p:nvPr/>
        </p:nvGrpSpPr>
        <p:grpSpPr>
          <a:xfrm>
            <a:off x="3868263" y="3645213"/>
            <a:ext cx="4455475" cy="1395006"/>
            <a:chOff x="3868263" y="3645213"/>
            <a:chExt cx="4455475" cy="1395006"/>
          </a:xfrm>
        </p:grpSpPr>
        <p:grpSp>
          <p:nvGrpSpPr>
            <p:cNvPr id="38" name="Group 37">
              <a:extLst>
                <a:ext uri="{FF2B5EF4-FFF2-40B4-BE49-F238E27FC236}">
                  <a16:creationId xmlns:a16="http://schemas.microsoft.com/office/drawing/2014/main" id="{FF02E733-35BF-1A19-F619-F8697D3ED872}"/>
                </a:ext>
              </a:extLst>
            </p:cNvPr>
            <p:cNvGrpSpPr/>
            <p:nvPr/>
          </p:nvGrpSpPr>
          <p:grpSpPr>
            <a:xfrm>
              <a:off x="3868263" y="3645213"/>
              <a:ext cx="4455475" cy="1395006"/>
              <a:chOff x="3868263" y="3424051"/>
              <a:chExt cx="4455475" cy="1395006"/>
            </a:xfrm>
          </p:grpSpPr>
          <p:sp>
            <p:nvSpPr>
              <p:cNvPr id="8" name="Rectangle: Top Corners Rounded 7">
                <a:extLst>
                  <a:ext uri="{FF2B5EF4-FFF2-40B4-BE49-F238E27FC236}">
                    <a16:creationId xmlns:a16="http://schemas.microsoft.com/office/drawing/2014/main" id="{5957A63C-5AAC-C58D-FBC0-B9E5D2167F4F}"/>
                  </a:ext>
                </a:extLst>
              </p:cNvPr>
              <p:cNvSpPr/>
              <p:nvPr/>
            </p:nvSpPr>
            <p:spPr>
              <a:xfrm rot="16200000">
                <a:off x="3868263" y="3424051"/>
                <a:ext cx="365760" cy="365760"/>
              </a:xfrm>
              <a:prstGeom prst="round2SameRect">
                <a:avLst>
                  <a:gd name="adj1" fmla="val 50000"/>
                  <a:gd name="adj2" fmla="val 0"/>
                </a:avLst>
              </a:prstGeom>
              <a:gradFill flip="none" rotWithShape="1">
                <a:gsLst>
                  <a:gs pos="93000">
                    <a:srgbClr val="177077"/>
                  </a:gs>
                  <a:gs pos="0">
                    <a:srgbClr val="B2DAAA"/>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Rectangle: Top Corners Rounded 8">
                <a:extLst>
                  <a:ext uri="{FF2B5EF4-FFF2-40B4-BE49-F238E27FC236}">
                    <a16:creationId xmlns:a16="http://schemas.microsoft.com/office/drawing/2014/main" id="{A8A95BA1-B019-9E17-9E05-87166593C374}"/>
                  </a:ext>
                </a:extLst>
              </p:cNvPr>
              <p:cNvSpPr/>
              <p:nvPr/>
            </p:nvSpPr>
            <p:spPr>
              <a:xfrm rot="5400000">
                <a:off x="7957978" y="4453297"/>
                <a:ext cx="365760" cy="365760"/>
              </a:xfrm>
              <a:prstGeom prst="round2SameRect">
                <a:avLst>
                  <a:gd name="adj1" fmla="val 50000"/>
                  <a:gd name="adj2" fmla="val 0"/>
                </a:avLst>
              </a:prstGeom>
              <a:gradFill flip="none" rotWithShape="1">
                <a:gsLst>
                  <a:gs pos="93000">
                    <a:srgbClr val="177077"/>
                  </a:gs>
                  <a:gs pos="0">
                    <a:srgbClr val="B2DAAA"/>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84EB77F5-049E-E525-A6E3-B5F10EE6D3C5}"/>
                  </a:ext>
                </a:extLst>
              </p:cNvPr>
              <p:cNvSpPr/>
              <p:nvPr/>
            </p:nvSpPr>
            <p:spPr>
              <a:xfrm rot="10800000" flipV="1">
                <a:off x="3868263" y="3584616"/>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8AD27C"/>
                  </a:gs>
                  <a:gs pos="100000">
                    <a:srgbClr val="6CD0AE"/>
                  </a:gs>
                </a:gsLst>
                <a:lin ang="10800000" scaled="1"/>
                <a:tileRect/>
              </a:gradFill>
              <a:ln w="1270">
                <a:solidFill>
                  <a:schemeClr val="bg1">
                    <a:alpha val="50000"/>
                  </a:schemeClr>
                </a:solidFill>
              </a:ln>
              <a:effectLst>
                <a:outerShdw blurRad="3810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9277847E-5108-C672-0391-BAC5B54A03B2}"/>
                  </a:ext>
                </a:extLst>
              </p:cNvPr>
              <p:cNvSpPr/>
              <p:nvPr/>
            </p:nvSpPr>
            <p:spPr>
              <a:xfrm rot="10800000" flipV="1">
                <a:off x="3868263" y="3584616"/>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8AD27C"/>
                  </a:gs>
                  <a:gs pos="88000">
                    <a:srgbClr val="48C49B"/>
                  </a:gs>
                  <a:gs pos="12000">
                    <a:srgbClr val="8AD27C"/>
                  </a:gs>
                  <a:gs pos="6000">
                    <a:schemeClr val="bg1">
                      <a:lumMod val="89000"/>
                      <a:alpha val="87000"/>
                    </a:schemeClr>
                  </a:gs>
                  <a:gs pos="94000">
                    <a:schemeClr val="bg1">
                      <a:alpha val="67000"/>
                    </a:schemeClr>
                  </a:gs>
                  <a:gs pos="99000">
                    <a:srgbClr val="48C49B"/>
                  </a:gs>
                </a:gsLst>
                <a:lin ang="10800000" scaled="1"/>
                <a:tileRect/>
              </a:gradFill>
              <a:ln w="1270">
                <a:solidFill>
                  <a:schemeClr val="bg1">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41" name="TextBox 40">
              <a:extLst>
                <a:ext uri="{FF2B5EF4-FFF2-40B4-BE49-F238E27FC236}">
                  <a16:creationId xmlns:a16="http://schemas.microsoft.com/office/drawing/2014/main" id="{0E0DF82A-CDDD-3E48-CBB9-FE2F65E40253}"/>
                </a:ext>
              </a:extLst>
            </p:cNvPr>
            <p:cNvSpPr txBox="1"/>
            <p:nvPr/>
          </p:nvSpPr>
          <p:spPr>
            <a:xfrm>
              <a:off x="4409237" y="4050008"/>
              <a:ext cx="5969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C</a:t>
              </a:r>
            </a:p>
          </p:txBody>
        </p:sp>
        <p:cxnSp>
          <p:nvCxnSpPr>
            <p:cNvPr id="46" name="Straight Connector 45">
              <a:extLst>
                <a:ext uri="{FF2B5EF4-FFF2-40B4-BE49-F238E27FC236}">
                  <a16:creationId xmlns:a16="http://schemas.microsoft.com/office/drawing/2014/main" id="{610CBC50-150E-97FF-1398-F9913A7CC436}"/>
                </a:ext>
              </a:extLst>
            </p:cNvPr>
            <p:cNvCxnSpPr/>
            <p:nvPr/>
          </p:nvCxnSpPr>
          <p:spPr>
            <a:xfrm>
              <a:off x="5051533" y="4100473"/>
              <a:ext cx="0" cy="483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BD455CE9-2CDA-DE03-5AF4-DF25CF78FECF}"/>
                </a:ext>
              </a:extLst>
            </p:cNvPr>
            <p:cNvSpPr txBox="1">
              <a:spLocks/>
            </p:cNvSpPr>
            <p:nvPr/>
          </p:nvSpPr>
          <p:spPr>
            <a:xfrm flipH="1">
              <a:off x="5096928" y="4040074"/>
              <a:ext cx="17266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LOREM IPSUM</a:t>
              </a:r>
              <a:endParaRPr kumimoji="0" lang="en-US" sz="1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7" name="TextBox 56">
              <a:extLst>
                <a:ext uri="{FF2B5EF4-FFF2-40B4-BE49-F238E27FC236}">
                  <a16:creationId xmlns:a16="http://schemas.microsoft.com/office/drawing/2014/main" id="{400C9FD4-F8C6-1341-D335-37B60BD96CAC}"/>
                </a:ext>
              </a:extLst>
            </p:cNvPr>
            <p:cNvSpPr txBox="1">
              <a:spLocks/>
            </p:cNvSpPr>
            <p:nvPr/>
          </p:nvSpPr>
          <p:spPr>
            <a:xfrm flipH="1">
              <a:off x="5096929" y="4225408"/>
              <a:ext cx="224208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Objective" pitchFamily="50" charset="0"/>
                  <a:ea typeface="+mn-ea"/>
                  <a:cs typeface="+mn-cs"/>
                </a:rPr>
                <a:t>Lorem ipsum dolor sit amet, consectetuer adipiscing elit. Maecenas porttitor congue massa. </a:t>
              </a:r>
              <a:endParaRPr kumimoji="0" lang="en-US" sz="800" b="0" i="0" u="none" strike="noStrike" kern="1200" cap="none" spc="0" normalizeH="0" baseline="0" noProof="0" dirty="0">
                <a:ln>
                  <a:noFill/>
                </a:ln>
                <a:solidFill>
                  <a:prstClr val="black"/>
                </a:solidFill>
                <a:effectLst/>
                <a:uLnTx/>
                <a:uFillTx/>
                <a:latin typeface="Objective" pitchFamily="50" charset="0"/>
                <a:ea typeface="+mn-ea"/>
                <a:cs typeface="+mn-cs"/>
              </a:endParaRPr>
            </a:p>
          </p:txBody>
        </p:sp>
        <p:pic>
          <p:nvPicPr>
            <p:cNvPr id="61" name="Graphic 60" descr="Download from cloud outline">
              <a:extLst>
                <a:ext uri="{FF2B5EF4-FFF2-40B4-BE49-F238E27FC236}">
                  <a16:creationId xmlns:a16="http://schemas.microsoft.com/office/drawing/2014/main" id="{A69E35BB-99C1-2EA5-4502-FBE05F0B25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89306" y="4057238"/>
              <a:ext cx="548640" cy="548640"/>
            </a:xfrm>
            <a:prstGeom prst="rect">
              <a:avLst/>
            </a:prstGeom>
          </p:spPr>
        </p:pic>
      </p:grpSp>
      <p:grpSp>
        <p:nvGrpSpPr>
          <p:cNvPr id="5" name="Group 4">
            <a:extLst>
              <a:ext uri="{FF2B5EF4-FFF2-40B4-BE49-F238E27FC236}">
                <a16:creationId xmlns:a16="http://schemas.microsoft.com/office/drawing/2014/main" id="{BF2D51D1-EABD-D108-C1A1-65F5F9E469B9}"/>
              </a:ext>
            </a:extLst>
          </p:cNvPr>
          <p:cNvGrpSpPr/>
          <p:nvPr/>
        </p:nvGrpSpPr>
        <p:grpSpPr>
          <a:xfrm>
            <a:off x="3868262" y="2397194"/>
            <a:ext cx="4455475" cy="1395006"/>
            <a:chOff x="3868262" y="2397194"/>
            <a:chExt cx="4455475" cy="1395006"/>
          </a:xfrm>
        </p:grpSpPr>
        <p:grpSp>
          <p:nvGrpSpPr>
            <p:cNvPr id="35" name="Group 34">
              <a:extLst>
                <a:ext uri="{FF2B5EF4-FFF2-40B4-BE49-F238E27FC236}">
                  <a16:creationId xmlns:a16="http://schemas.microsoft.com/office/drawing/2014/main" id="{E8840B24-E9B0-34FC-829E-CD095A19B630}"/>
                </a:ext>
              </a:extLst>
            </p:cNvPr>
            <p:cNvGrpSpPr/>
            <p:nvPr/>
          </p:nvGrpSpPr>
          <p:grpSpPr>
            <a:xfrm>
              <a:off x="3868262" y="2397194"/>
              <a:ext cx="4455475" cy="1395006"/>
              <a:chOff x="6609947" y="3410476"/>
              <a:chExt cx="4455475" cy="1395006"/>
            </a:xfrm>
          </p:grpSpPr>
          <p:sp>
            <p:nvSpPr>
              <p:cNvPr id="16" name="Rectangle: Top Corners Rounded 15">
                <a:extLst>
                  <a:ext uri="{FF2B5EF4-FFF2-40B4-BE49-F238E27FC236}">
                    <a16:creationId xmlns:a16="http://schemas.microsoft.com/office/drawing/2014/main" id="{AD9E65F1-2AC4-23E5-6082-9102144A5130}"/>
                  </a:ext>
                </a:extLst>
              </p:cNvPr>
              <p:cNvSpPr/>
              <p:nvPr/>
            </p:nvSpPr>
            <p:spPr>
              <a:xfrm rot="16200000">
                <a:off x="6609947" y="3410476"/>
                <a:ext cx="365760" cy="365760"/>
              </a:xfrm>
              <a:prstGeom prst="round2SameRect">
                <a:avLst>
                  <a:gd name="adj1" fmla="val 50000"/>
                  <a:gd name="adj2" fmla="val 0"/>
                </a:avLst>
              </a:prstGeom>
              <a:gradFill flip="none" rotWithShape="1">
                <a:gsLst>
                  <a:gs pos="81000">
                    <a:srgbClr val="FF6349"/>
                  </a:gs>
                  <a:gs pos="0">
                    <a:srgbClr val="EFB3BD"/>
                  </a:gs>
                </a:gsLst>
                <a:lin ang="60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Rectangle: Top Corners Rounded 16">
                <a:extLst>
                  <a:ext uri="{FF2B5EF4-FFF2-40B4-BE49-F238E27FC236}">
                    <a16:creationId xmlns:a16="http://schemas.microsoft.com/office/drawing/2014/main" id="{67DC8CAD-9C15-95F7-3382-595FF4B7AC9F}"/>
                  </a:ext>
                </a:extLst>
              </p:cNvPr>
              <p:cNvSpPr/>
              <p:nvPr/>
            </p:nvSpPr>
            <p:spPr>
              <a:xfrm rot="5400000">
                <a:off x="10699662" y="4439722"/>
                <a:ext cx="365760" cy="365760"/>
              </a:xfrm>
              <a:prstGeom prst="round2SameRect">
                <a:avLst>
                  <a:gd name="adj1" fmla="val 50000"/>
                  <a:gd name="adj2" fmla="val 0"/>
                </a:avLst>
              </a:prstGeom>
              <a:gradFill flip="none" rotWithShape="1">
                <a:gsLst>
                  <a:gs pos="67000">
                    <a:srgbClr val="FF9E17"/>
                  </a:gs>
                  <a:gs pos="0">
                    <a:srgbClr val="FAEB9B"/>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58A21756-439D-5785-F1EE-336EBD14EBC7}"/>
                  </a:ext>
                </a:extLst>
              </p:cNvPr>
              <p:cNvSpPr/>
              <p:nvPr/>
            </p:nvSpPr>
            <p:spPr>
              <a:xfrm rot="10800000" flipV="1">
                <a:off x="6609947" y="3571041"/>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FDBB2B"/>
                  </a:gs>
                  <a:gs pos="100000">
                    <a:srgbClr val="FE816F"/>
                  </a:gs>
                </a:gsLst>
                <a:lin ang="0" scaled="1"/>
                <a:tileRect/>
              </a:gradFill>
              <a:ln w="1270">
                <a:solidFill>
                  <a:schemeClr val="bg1">
                    <a:alpha val="50000"/>
                  </a:schemeClr>
                </a:solidFill>
              </a:ln>
              <a:effectLst>
                <a:outerShdw blurRad="3810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1" name="Freeform: Shape 30">
                <a:extLst>
                  <a:ext uri="{FF2B5EF4-FFF2-40B4-BE49-F238E27FC236}">
                    <a16:creationId xmlns:a16="http://schemas.microsoft.com/office/drawing/2014/main" id="{3EAF4F05-810B-192F-7319-4052E350B52E}"/>
                  </a:ext>
                </a:extLst>
              </p:cNvPr>
              <p:cNvSpPr/>
              <p:nvPr/>
            </p:nvSpPr>
            <p:spPr>
              <a:xfrm rot="10800000" flipV="1">
                <a:off x="6609947" y="3571041"/>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FDBB2B"/>
                  </a:gs>
                  <a:gs pos="91000">
                    <a:srgbClr val="FE816F"/>
                  </a:gs>
                  <a:gs pos="12000">
                    <a:srgbClr val="FFC24E"/>
                  </a:gs>
                  <a:gs pos="6000">
                    <a:schemeClr val="bg1">
                      <a:lumMod val="89000"/>
                      <a:alpha val="87000"/>
                    </a:schemeClr>
                  </a:gs>
                  <a:gs pos="96000">
                    <a:schemeClr val="bg1">
                      <a:alpha val="67000"/>
                    </a:schemeClr>
                  </a:gs>
                  <a:gs pos="99000">
                    <a:srgbClr val="FE816F"/>
                  </a:gs>
                </a:gsLst>
                <a:lin ang="0" scaled="1"/>
                <a:tileRect/>
              </a:gradFill>
              <a:ln w="1270">
                <a:solidFill>
                  <a:schemeClr val="bg1">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40" name="TextBox 39">
              <a:extLst>
                <a:ext uri="{FF2B5EF4-FFF2-40B4-BE49-F238E27FC236}">
                  <a16:creationId xmlns:a16="http://schemas.microsoft.com/office/drawing/2014/main" id="{2E8EA643-13D8-EF10-BEE7-A6DF522B8A84}"/>
                </a:ext>
              </a:extLst>
            </p:cNvPr>
            <p:cNvSpPr txBox="1"/>
            <p:nvPr/>
          </p:nvSpPr>
          <p:spPr>
            <a:xfrm>
              <a:off x="4409237" y="2800352"/>
              <a:ext cx="5969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B</a:t>
              </a:r>
            </a:p>
          </p:txBody>
        </p:sp>
        <p:cxnSp>
          <p:nvCxnSpPr>
            <p:cNvPr id="45" name="Straight Connector 44">
              <a:extLst>
                <a:ext uri="{FF2B5EF4-FFF2-40B4-BE49-F238E27FC236}">
                  <a16:creationId xmlns:a16="http://schemas.microsoft.com/office/drawing/2014/main" id="{8DD3E112-11BF-7934-7E2A-CDF813466FDB}"/>
                </a:ext>
              </a:extLst>
            </p:cNvPr>
            <p:cNvCxnSpPr/>
            <p:nvPr/>
          </p:nvCxnSpPr>
          <p:spPr>
            <a:xfrm>
              <a:off x="5051533" y="2850817"/>
              <a:ext cx="0" cy="483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2110DF19-36D1-2F6C-3F34-3BA9453D896E}"/>
                </a:ext>
              </a:extLst>
            </p:cNvPr>
            <p:cNvSpPr txBox="1">
              <a:spLocks/>
            </p:cNvSpPr>
            <p:nvPr/>
          </p:nvSpPr>
          <p:spPr>
            <a:xfrm flipH="1">
              <a:off x="5096928" y="2819768"/>
              <a:ext cx="17266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LOREM IPSUM</a:t>
              </a:r>
              <a:endParaRPr kumimoji="0" lang="en-US" sz="1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5" name="TextBox 54">
              <a:extLst>
                <a:ext uri="{FF2B5EF4-FFF2-40B4-BE49-F238E27FC236}">
                  <a16:creationId xmlns:a16="http://schemas.microsoft.com/office/drawing/2014/main" id="{720FE533-7BE4-0227-5DC2-D40EA788311D}"/>
                </a:ext>
              </a:extLst>
            </p:cNvPr>
            <p:cNvSpPr txBox="1">
              <a:spLocks/>
            </p:cNvSpPr>
            <p:nvPr/>
          </p:nvSpPr>
          <p:spPr>
            <a:xfrm flipH="1">
              <a:off x="5096929" y="3005102"/>
              <a:ext cx="224208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Objective" pitchFamily="50" charset="0"/>
                  <a:ea typeface="+mn-ea"/>
                  <a:cs typeface="+mn-cs"/>
                </a:rPr>
                <a:t>Lorem ipsum dolor sit amet, consectetuer adipiscing elit. Maecenas porttitor congue massa. </a:t>
              </a:r>
              <a:endParaRPr kumimoji="0" lang="en-US" sz="800" b="0" i="0" u="none" strike="noStrike" kern="1200" cap="none" spc="0" normalizeH="0" baseline="0" noProof="0" dirty="0">
                <a:ln>
                  <a:noFill/>
                </a:ln>
                <a:solidFill>
                  <a:prstClr val="black"/>
                </a:solidFill>
                <a:effectLst/>
                <a:uLnTx/>
                <a:uFillTx/>
                <a:latin typeface="Objective" pitchFamily="50" charset="0"/>
                <a:ea typeface="+mn-ea"/>
                <a:cs typeface="+mn-cs"/>
              </a:endParaRPr>
            </a:p>
          </p:txBody>
        </p:sp>
        <p:pic>
          <p:nvPicPr>
            <p:cNvPr id="60" name="Graphic 59" descr="Bass clef outline">
              <a:extLst>
                <a:ext uri="{FF2B5EF4-FFF2-40B4-BE49-F238E27FC236}">
                  <a16:creationId xmlns:a16="http://schemas.microsoft.com/office/drawing/2014/main" id="{AB2AF1BE-E81D-396E-9714-F97F155BBA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89306" y="2819483"/>
              <a:ext cx="548640" cy="548640"/>
            </a:xfrm>
            <a:prstGeom prst="rect">
              <a:avLst/>
            </a:prstGeom>
          </p:spPr>
        </p:pic>
      </p:grpSp>
      <p:grpSp>
        <p:nvGrpSpPr>
          <p:cNvPr id="3" name="Group 2">
            <a:extLst>
              <a:ext uri="{FF2B5EF4-FFF2-40B4-BE49-F238E27FC236}">
                <a16:creationId xmlns:a16="http://schemas.microsoft.com/office/drawing/2014/main" id="{75455AF4-B11F-BCF4-88E0-C9B95CCA37F4}"/>
              </a:ext>
            </a:extLst>
          </p:cNvPr>
          <p:cNvGrpSpPr/>
          <p:nvPr/>
        </p:nvGrpSpPr>
        <p:grpSpPr>
          <a:xfrm>
            <a:off x="3868263" y="1149175"/>
            <a:ext cx="4455475" cy="1395006"/>
            <a:chOff x="3868263" y="1149175"/>
            <a:chExt cx="4455475" cy="1395006"/>
          </a:xfrm>
        </p:grpSpPr>
        <p:grpSp>
          <p:nvGrpSpPr>
            <p:cNvPr id="33" name="Group 32">
              <a:extLst>
                <a:ext uri="{FF2B5EF4-FFF2-40B4-BE49-F238E27FC236}">
                  <a16:creationId xmlns:a16="http://schemas.microsoft.com/office/drawing/2014/main" id="{D96B4CA8-6652-6B8C-7A50-89661E14006A}"/>
                </a:ext>
              </a:extLst>
            </p:cNvPr>
            <p:cNvGrpSpPr/>
            <p:nvPr/>
          </p:nvGrpSpPr>
          <p:grpSpPr>
            <a:xfrm>
              <a:off x="3868263" y="1149175"/>
              <a:ext cx="4455475" cy="1395006"/>
              <a:chOff x="6609948" y="1126834"/>
              <a:chExt cx="4455475" cy="1395006"/>
            </a:xfrm>
          </p:grpSpPr>
          <p:sp>
            <p:nvSpPr>
              <p:cNvPr id="4" name="Rectangle: Top Corners Rounded 3">
                <a:extLst>
                  <a:ext uri="{FF2B5EF4-FFF2-40B4-BE49-F238E27FC236}">
                    <a16:creationId xmlns:a16="http://schemas.microsoft.com/office/drawing/2014/main" id="{2B17944A-DCE2-5D20-309C-4D4AAE90C057}"/>
                  </a:ext>
                </a:extLst>
              </p:cNvPr>
              <p:cNvSpPr/>
              <p:nvPr/>
            </p:nvSpPr>
            <p:spPr>
              <a:xfrm rot="16200000">
                <a:off x="6609948" y="1126834"/>
                <a:ext cx="365760" cy="365760"/>
              </a:xfrm>
              <a:prstGeom prst="round2SameRect">
                <a:avLst>
                  <a:gd name="adj1" fmla="val 50000"/>
                  <a:gd name="adj2" fmla="val 0"/>
                </a:avLst>
              </a:prstGeom>
              <a:gradFill flip="none" rotWithShape="1">
                <a:gsLst>
                  <a:gs pos="90000">
                    <a:srgbClr val="B82CAE"/>
                  </a:gs>
                  <a:gs pos="0">
                    <a:srgbClr val="DB96D4"/>
                  </a:gs>
                </a:gsLst>
                <a:lin ang="60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Rectangle: Top Corners Rounded 12">
                <a:extLst>
                  <a:ext uri="{FF2B5EF4-FFF2-40B4-BE49-F238E27FC236}">
                    <a16:creationId xmlns:a16="http://schemas.microsoft.com/office/drawing/2014/main" id="{BD67D5F2-5C6C-176E-68DC-79B1B4658322}"/>
                  </a:ext>
                </a:extLst>
              </p:cNvPr>
              <p:cNvSpPr/>
              <p:nvPr/>
            </p:nvSpPr>
            <p:spPr>
              <a:xfrm rot="5400000">
                <a:off x="10699663" y="2156080"/>
                <a:ext cx="365760" cy="365760"/>
              </a:xfrm>
              <a:prstGeom prst="round2SameRect">
                <a:avLst>
                  <a:gd name="adj1" fmla="val 50000"/>
                  <a:gd name="adj2" fmla="val 0"/>
                </a:avLst>
              </a:prstGeom>
              <a:gradFill flip="none" rotWithShape="1">
                <a:gsLst>
                  <a:gs pos="96000">
                    <a:srgbClr val="533478"/>
                  </a:gs>
                  <a:gs pos="0">
                    <a:srgbClr val="C1AED9"/>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Freeform: Shape 1">
                <a:extLst>
                  <a:ext uri="{FF2B5EF4-FFF2-40B4-BE49-F238E27FC236}">
                    <a16:creationId xmlns:a16="http://schemas.microsoft.com/office/drawing/2014/main" id="{0709AC75-74E2-0AEF-235E-23672E892C5A}"/>
                  </a:ext>
                </a:extLst>
              </p:cNvPr>
              <p:cNvSpPr/>
              <p:nvPr/>
            </p:nvSpPr>
            <p:spPr>
              <a:xfrm rot="10800000" flipV="1">
                <a:off x="6609948" y="1287399"/>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A081DE"/>
                  </a:gs>
                  <a:gs pos="100000">
                    <a:srgbClr val="CF64BD"/>
                  </a:gs>
                </a:gsLst>
                <a:lin ang="0" scaled="1"/>
                <a:tileRect/>
              </a:gradFill>
              <a:ln w="1270">
                <a:solidFill>
                  <a:schemeClr val="bg1">
                    <a:alpha val="50000"/>
                  </a:schemeClr>
                </a:solidFill>
              </a:ln>
              <a:effectLst>
                <a:outerShdw blurRad="3810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DCB7B0CB-E231-52B2-6EA3-2019040DED76}"/>
                  </a:ext>
                </a:extLst>
              </p:cNvPr>
              <p:cNvSpPr/>
              <p:nvPr/>
            </p:nvSpPr>
            <p:spPr>
              <a:xfrm rot="10800000" flipV="1">
                <a:off x="6609948" y="1287399"/>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A784EC"/>
                  </a:gs>
                  <a:gs pos="88000">
                    <a:srgbClr val="A7219F">
                      <a:alpha val="48000"/>
                    </a:srgbClr>
                  </a:gs>
                  <a:gs pos="12000">
                    <a:srgbClr val="8B62BC">
                      <a:lumMod val="61000"/>
                      <a:lumOff val="39000"/>
                      <a:alpha val="90000"/>
                    </a:srgbClr>
                  </a:gs>
                  <a:gs pos="6000">
                    <a:schemeClr val="bg1">
                      <a:lumMod val="89000"/>
                      <a:alpha val="87000"/>
                    </a:schemeClr>
                  </a:gs>
                  <a:gs pos="94000">
                    <a:schemeClr val="bg1">
                      <a:alpha val="67000"/>
                    </a:schemeClr>
                  </a:gs>
                  <a:gs pos="99000">
                    <a:srgbClr val="A7219F">
                      <a:alpha val="67000"/>
                    </a:srgbClr>
                  </a:gs>
                </a:gsLst>
                <a:lin ang="0" scaled="1"/>
                <a:tileRect/>
              </a:gradFill>
              <a:ln w="1270">
                <a:solidFill>
                  <a:schemeClr val="bg1">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39" name="TextBox 38">
              <a:extLst>
                <a:ext uri="{FF2B5EF4-FFF2-40B4-BE49-F238E27FC236}">
                  <a16:creationId xmlns:a16="http://schemas.microsoft.com/office/drawing/2014/main" id="{C9D4B415-81ED-BE68-9001-B6713AAB4866}"/>
                </a:ext>
              </a:extLst>
            </p:cNvPr>
            <p:cNvSpPr txBox="1"/>
            <p:nvPr/>
          </p:nvSpPr>
          <p:spPr>
            <a:xfrm>
              <a:off x="4409237" y="1550696"/>
              <a:ext cx="5969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A</a:t>
              </a:r>
            </a:p>
          </p:txBody>
        </p:sp>
        <p:cxnSp>
          <p:nvCxnSpPr>
            <p:cNvPr id="44" name="Straight Connector 43">
              <a:extLst>
                <a:ext uri="{FF2B5EF4-FFF2-40B4-BE49-F238E27FC236}">
                  <a16:creationId xmlns:a16="http://schemas.microsoft.com/office/drawing/2014/main" id="{263F0258-3FF0-FB96-EECB-7DFF8E785BFF}"/>
                </a:ext>
              </a:extLst>
            </p:cNvPr>
            <p:cNvCxnSpPr/>
            <p:nvPr/>
          </p:nvCxnSpPr>
          <p:spPr>
            <a:xfrm>
              <a:off x="5051533" y="1601161"/>
              <a:ext cx="0" cy="483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B282F00C-0CE3-F244-6A82-7743083F9A54}"/>
                </a:ext>
              </a:extLst>
            </p:cNvPr>
            <p:cNvSpPr txBox="1">
              <a:spLocks/>
            </p:cNvSpPr>
            <p:nvPr/>
          </p:nvSpPr>
          <p:spPr>
            <a:xfrm flipH="1">
              <a:off x="5096928" y="1550696"/>
              <a:ext cx="17266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LOREM IPSUM</a:t>
              </a:r>
              <a:endParaRPr kumimoji="0" lang="en-US" sz="1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49" name="TextBox 48">
              <a:extLst>
                <a:ext uri="{FF2B5EF4-FFF2-40B4-BE49-F238E27FC236}">
                  <a16:creationId xmlns:a16="http://schemas.microsoft.com/office/drawing/2014/main" id="{C902F125-A4CB-C034-6E85-2F63328C40B3}"/>
                </a:ext>
              </a:extLst>
            </p:cNvPr>
            <p:cNvSpPr txBox="1">
              <a:spLocks/>
            </p:cNvSpPr>
            <p:nvPr/>
          </p:nvSpPr>
          <p:spPr>
            <a:xfrm flipH="1">
              <a:off x="5096929" y="1736030"/>
              <a:ext cx="224208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Objective" pitchFamily="50" charset="0"/>
                  <a:ea typeface="+mn-ea"/>
                  <a:cs typeface="+mn-cs"/>
                </a:rPr>
                <a:t>Lorem ipsum dolor sit amet, consectetuer adipiscing elit. Maecenas porttitor congue massa. </a:t>
              </a:r>
              <a:endParaRPr kumimoji="0" lang="en-US" sz="800" b="0" i="0" u="none" strike="noStrike" kern="1200" cap="none" spc="0" normalizeH="0" baseline="0" noProof="0" dirty="0">
                <a:ln>
                  <a:noFill/>
                </a:ln>
                <a:solidFill>
                  <a:prstClr val="black"/>
                </a:solidFill>
                <a:effectLst/>
                <a:uLnTx/>
                <a:uFillTx/>
                <a:latin typeface="Objective" pitchFamily="50" charset="0"/>
                <a:ea typeface="+mn-ea"/>
                <a:cs typeface="+mn-cs"/>
              </a:endParaRPr>
            </a:p>
          </p:txBody>
        </p:sp>
        <p:pic>
          <p:nvPicPr>
            <p:cNvPr id="50" name="Graphic 49" descr="Alarm clock outline">
              <a:extLst>
                <a:ext uri="{FF2B5EF4-FFF2-40B4-BE49-F238E27FC236}">
                  <a16:creationId xmlns:a16="http://schemas.microsoft.com/office/drawing/2014/main" id="{6554E8F6-E8BE-9B01-53E9-0C011382FE7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89306" y="1570676"/>
              <a:ext cx="548640" cy="548640"/>
            </a:xfrm>
            <a:prstGeom prst="rect">
              <a:avLst/>
            </a:prstGeom>
          </p:spPr>
        </p:pic>
      </p:grpSp>
      <p:sp>
        <p:nvSpPr>
          <p:cNvPr id="63" name="TextBox 62">
            <a:extLst>
              <a:ext uri="{FF2B5EF4-FFF2-40B4-BE49-F238E27FC236}">
                <a16:creationId xmlns:a16="http://schemas.microsoft.com/office/drawing/2014/main" id="{C22C7617-7A0B-BEB4-4276-9F719480D29C}"/>
              </a:ext>
            </a:extLst>
          </p:cNvPr>
          <p:cNvSpPr txBox="1">
            <a:spLocks/>
          </p:cNvSpPr>
          <p:nvPr/>
        </p:nvSpPr>
        <p:spPr>
          <a:xfrm flipH="1">
            <a:off x="4637883" y="912528"/>
            <a:ext cx="291623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6B8C5"/>
                </a:solidFill>
                <a:effectLst/>
                <a:uLnTx/>
                <a:uFillTx/>
                <a:latin typeface="Montserrat" panose="00000500000000000000" pitchFamily="2" charset="0"/>
                <a:ea typeface="+mn-ea"/>
                <a:cs typeface="+mn-cs"/>
              </a:rPr>
              <a:t>INFOGRAPHIC</a:t>
            </a:r>
            <a:endParaRPr kumimoji="0" lang="en-US" sz="2800" b="0" i="0" u="none" strike="noStrike" kern="1200" cap="none" spc="0" normalizeH="0" baseline="0" noProof="0" dirty="0">
              <a:ln>
                <a:noFill/>
              </a:ln>
              <a:solidFill>
                <a:srgbClr val="26B8C5"/>
              </a:solidFill>
              <a:effectLst/>
              <a:uLnTx/>
              <a:uFillTx/>
              <a:latin typeface="Montserrat" panose="00000500000000000000" pitchFamily="2" charset="0"/>
              <a:ea typeface="+mn-ea"/>
              <a:cs typeface="+mn-cs"/>
            </a:endParaRPr>
          </a:p>
        </p:txBody>
      </p:sp>
      <p:sp>
        <p:nvSpPr>
          <p:cNvPr id="11" name="TextBox 10">
            <a:extLst>
              <a:ext uri="{FF2B5EF4-FFF2-40B4-BE49-F238E27FC236}">
                <a16:creationId xmlns:a16="http://schemas.microsoft.com/office/drawing/2014/main" id="{66214881-ABD7-7E92-F569-3AA50889E985}"/>
              </a:ext>
            </a:extLst>
          </p:cNvPr>
          <p:cNvSpPr txBox="1">
            <a:spLocks/>
          </p:cNvSpPr>
          <p:nvPr/>
        </p:nvSpPr>
        <p:spPr>
          <a:xfrm flipH="1">
            <a:off x="1252414" y="1263427"/>
            <a:ext cx="21106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endPar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15" name="TextBox 14">
            <a:extLst>
              <a:ext uri="{FF2B5EF4-FFF2-40B4-BE49-F238E27FC236}">
                <a16:creationId xmlns:a16="http://schemas.microsoft.com/office/drawing/2014/main" id="{49E01222-E2BF-AB52-61DD-909849671415}"/>
              </a:ext>
            </a:extLst>
          </p:cNvPr>
          <p:cNvSpPr txBox="1">
            <a:spLocks/>
          </p:cNvSpPr>
          <p:nvPr/>
        </p:nvSpPr>
        <p:spPr>
          <a:xfrm flipH="1">
            <a:off x="622301" y="1540762"/>
            <a:ext cx="2740747" cy="57708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 elit. Maecenas porttitor congue massa.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19" name="TextBox 18">
            <a:extLst>
              <a:ext uri="{FF2B5EF4-FFF2-40B4-BE49-F238E27FC236}">
                <a16:creationId xmlns:a16="http://schemas.microsoft.com/office/drawing/2014/main" id="{7AB83E80-9495-9DE2-A316-1CAC7F223079}"/>
              </a:ext>
            </a:extLst>
          </p:cNvPr>
          <p:cNvSpPr txBox="1">
            <a:spLocks/>
          </p:cNvSpPr>
          <p:nvPr/>
        </p:nvSpPr>
        <p:spPr>
          <a:xfrm flipH="1">
            <a:off x="8665387" y="2804323"/>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p>
        </p:txBody>
      </p:sp>
      <p:sp>
        <p:nvSpPr>
          <p:cNvPr id="20" name="TextBox 19">
            <a:extLst>
              <a:ext uri="{FF2B5EF4-FFF2-40B4-BE49-F238E27FC236}">
                <a16:creationId xmlns:a16="http://schemas.microsoft.com/office/drawing/2014/main" id="{A11E272F-1045-24DB-2342-D8A2F5B4E135}"/>
              </a:ext>
            </a:extLst>
          </p:cNvPr>
          <p:cNvSpPr txBox="1">
            <a:spLocks/>
          </p:cNvSpPr>
          <p:nvPr/>
        </p:nvSpPr>
        <p:spPr>
          <a:xfrm flipH="1">
            <a:off x="8665387" y="3087407"/>
            <a:ext cx="2740747"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 elit. Maecenas porttitor congue massa.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26" name="TextBox 25">
            <a:extLst>
              <a:ext uri="{FF2B5EF4-FFF2-40B4-BE49-F238E27FC236}">
                <a16:creationId xmlns:a16="http://schemas.microsoft.com/office/drawing/2014/main" id="{00507902-92FC-F610-DD7A-8EEEC04B5789}"/>
              </a:ext>
            </a:extLst>
          </p:cNvPr>
          <p:cNvSpPr txBox="1">
            <a:spLocks/>
          </p:cNvSpPr>
          <p:nvPr/>
        </p:nvSpPr>
        <p:spPr>
          <a:xfrm flipH="1">
            <a:off x="1252414" y="3698640"/>
            <a:ext cx="2110634"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p>
        </p:txBody>
      </p:sp>
      <p:sp>
        <p:nvSpPr>
          <p:cNvPr id="27" name="TextBox 26">
            <a:extLst>
              <a:ext uri="{FF2B5EF4-FFF2-40B4-BE49-F238E27FC236}">
                <a16:creationId xmlns:a16="http://schemas.microsoft.com/office/drawing/2014/main" id="{858548BA-B57E-18B8-FC21-1E7D4A9501E1}"/>
              </a:ext>
            </a:extLst>
          </p:cNvPr>
          <p:cNvSpPr txBox="1">
            <a:spLocks/>
          </p:cNvSpPr>
          <p:nvPr/>
        </p:nvSpPr>
        <p:spPr>
          <a:xfrm flipH="1">
            <a:off x="622301" y="4037194"/>
            <a:ext cx="2740747" cy="57708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 elit. Maecenas porttitor congue massa.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28" name="TextBox 27">
            <a:extLst>
              <a:ext uri="{FF2B5EF4-FFF2-40B4-BE49-F238E27FC236}">
                <a16:creationId xmlns:a16="http://schemas.microsoft.com/office/drawing/2014/main" id="{38DA862C-6D11-2CE8-7015-06EA78E92616}"/>
              </a:ext>
            </a:extLst>
          </p:cNvPr>
          <p:cNvSpPr txBox="1">
            <a:spLocks/>
          </p:cNvSpPr>
          <p:nvPr/>
        </p:nvSpPr>
        <p:spPr>
          <a:xfrm flipH="1">
            <a:off x="8665387" y="5269270"/>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p>
        </p:txBody>
      </p:sp>
      <p:sp>
        <p:nvSpPr>
          <p:cNvPr id="30" name="TextBox 29">
            <a:extLst>
              <a:ext uri="{FF2B5EF4-FFF2-40B4-BE49-F238E27FC236}">
                <a16:creationId xmlns:a16="http://schemas.microsoft.com/office/drawing/2014/main" id="{72FCEB0F-CA94-959F-299A-7C7C41370B5B}"/>
              </a:ext>
            </a:extLst>
          </p:cNvPr>
          <p:cNvSpPr txBox="1">
            <a:spLocks/>
          </p:cNvSpPr>
          <p:nvPr/>
        </p:nvSpPr>
        <p:spPr>
          <a:xfrm flipH="1">
            <a:off x="8665387" y="5545431"/>
            <a:ext cx="2740747"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 elit. Maecenas porttitor congue massa.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Tree>
    <p:extLst>
      <p:ext uri="{BB962C8B-B14F-4D97-AF65-F5344CB8AC3E}">
        <p14:creationId xmlns:p14="http://schemas.microsoft.com/office/powerpoint/2010/main" val="7368244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000">
                                          <p:cBhvr additive="base">
                                            <p:cTn id="7" dur="2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000">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14:bounceEnd="66000">
                                          <p:cBhvr additive="base">
                                            <p:cTn id="11" dur="2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12" dur="2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6000">
                                      <p:stCondLst>
                                        <p:cond delay="200"/>
                                      </p:stCondLst>
                                      <p:childTnLst>
                                        <p:set>
                                          <p:cBhvr>
                                            <p:cTn id="14" dur="1" fill="hold">
                                              <p:stCondLst>
                                                <p:cond delay="0"/>
                                              </p:stCondLst>
                                            </p:cTn>
                                            <p:tgtEl>
                                              <p:spTgt spid="6"/>
                                            </p:tgtEl>
                                            <p:attrNameLst>
                                              <p:attrName>style.visibility</p:attrName>
                                            </p:attrNameLst>
                                          </p:cBhvr>
                                          <p:to>
                                            <p:strVal val="visible"/>
                                          </p:to>
                                        </p:set>
                                        <p:anim calcmode="lin" valueType="num" p14:bounceEnd="66000">
                                          <p:cBhvr additive="base">
                                            <p:cTn id="15" dur="2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16" dur="20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6000">
                                      <p:stCondLst>
                                        <p:cond delay="300"/>
                                      </p:stCondLst>
                                      <p:childTnLst>
                                        <p:set>
                                          <p:cBhvr>
                                            <p:cTn id="18" dur="1" fill="hold">
                                              <p:stCondLst>
                                                <p:cond delay="0"/>
                                              </p:stCondLst>
                                            </p:cTn>
                                            <p:tgtEl>
                                              <p:spTgt spid="7"/>
                                            </p:tgtEl>
                                            <p:attrNameLst>
                                              <p:attrName>style.visibility</p:attrName>
                                            </p:attrNameLst>
                                          </p:cBhvr>
                                          <p:to>
                                            <p:strVal val="visible"/>
                                          </p:to>
                                        </p:set>
                                        <p:anim calcmode="lin" valueType="num" p14:bounceEnd="66000">
                                          <p:cBhvr additive="base">
                                            <p:cTn id="19" dur="2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20" dur="2000" fill="hold"/>
                                            <p:tgtEl>
                                              <p:spTgt spid="7"/>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25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1000"/>
                                            <p:tgtEl>
                                              <p:spTgt spid="63"/>
                                            </p:tgtEl>
                                          </p:cBhvr>
                                        </p:animEffect>
                                      </p:childTnLst>
                                    </p:cTn>
                                  </p:par>
                                  <p:par>
                                    <p:cTn id="24" presetID="10" presetClass="entr" presetSubtype="0" fill="hold" grpId="0" nodeType="withEffect">
                                      <p:stCondLst>
                                        <p:cond delay="125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childTnLst>
                                    </p:cTn>
                                  </p:par>
                                  <p:par>
                                    <p:cTn id="27" presetID="10" presetClass="entr" presetSubtype="0" fill="hold" grpId="0" nodeType="withEffect">
                                      <p:stCondLst>
                                        <p:cond delay="125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childTnLst>
                                    </p:cTn>
                                  </p:par>
                                  <p:par>
                                    <p:cTn id="30" presetID="10" presetClass="entr" presetSubtype="0" fill="hold" grpId="0" nodeType="withEffect">
                                      <p:stCondLst>
                                        <p:cond delay="1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childTnLst>
                                    </p:cTn>
                                  </p:par>
                                  <p:par>
                                    <p:cTn id="33" presetID="10" presetClass="entr" presetSubtype="0" fill="hold" grpId="0" nodeType="withEffect">
                                      <p:stCondLst>
                                        <p:cond delay="125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childTnLst>
                                    </p:cTn>
                                  </p:par>
                                  <p:par>
                                    <p:cTn id="36" presetID="10" presetClass="entr" presetSubtype="0" fill="hold" grpId="0" nodeType="withEffect">
                                      <p:stCondLst>
                                        <p:cond delay="125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1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1" grpId="0"/>
          <p:bldP spid="15" grpId="0"/>
          <p:bldP spid="19" grpId="0"/>
          <p:bldP spid="20" grpId="0"/>
          <p:bldP spid="26" grpId="0"/>
          <p:bldP spid="27" grpId="0"/>
          <p:bldP spid="28" grpId="0"/>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ppt_x"/>
                                              </p:val>
                                            </p:tav>
                                            <p:tav tm="100000">
                                              <p:val>
                                                <p:strVal val="#ppt_x"/>
                                              </p:val>
                                            </p:tav>
                                          </p:tavLst>
                                        </p:anim>
                                        <p:anim calcmode="lin" valueType="num">
                                          <p:cBhvr additive="base">
                                            <p:cTn id="12" dur="2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000" fill="hold"/>
                                            <p:tgtEl>
                                              <p:spTgt spid="6"/>
                                            </p:tgtEl>
                                            <p:attrNameLst>
                                              <p:attrName>ppt_x</p:attrName>
                                            </p:attrNameLst>
                                          </p:cBhvr>
                                          <p:tavLst>
                                            <p:tav tm="0">
                                              <p:val>
                                                <p:strVal val="#ppt_x"/>
                                              </p:val>
                                            </p:tav>
                                            <p:tav tm="100000">
                                              <p:val>
                                                <p:strVal val="#ppt_x"/>
                                              </p:val>
                                            </p:tav>
                                          </p:tavLst>
                                        </p:anim>
                                        <p:anim calcmode="lin" valueType="num">
                                          <p:cBhvr additive="base">
                                            <p:cTn id="16" dur="20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3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2000" fill="hold"/>
                                            <p:tgtEl>
                                              <p:spTgt spid="7"/>
                                            </p:tgtEl>
                                            <p:attrNameLst>
                                              <p:attrName>ppt_x</p:attrName>
                                            </p:attrNameLst>
                                          </p:cBhvr>
                                          <p:tavLst>
                                            <p:tav tm="0">
                                              <p:val>
                                                <p:strVal val="#ppt_x"/>
                                              </p:val>
                                            </p:tav>
                                            <p:tav tm="100000">
                                              <p:val>
                                                <p:strVal val="#ppt_x"/>
                                              </p:val>
                                            </p:tav>
                                          </p:tavLst>
                                        </p:anim>
                                        <p:anim calcmode="lin" valueType="num">
                                          <p:cBhvr additive="base">
                                            <p:cTn id="20" dur="2000" fill="hold"/>
                                            <p:tgtEl>
                                              <p:spTgt spid="7"/>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25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1000"/>
                                            <p:tgtEl>
                                              <p:spTgt spid="63"/>
                                            </p:tgtEl>
                                          </p:cBhvr>
                                        </p:animEffect>
                                      </p:childTnLst>
                                    </p:cTn>
                                  </p:par>
                                  <p:par>
                                    <p:cTn id="24" presetID="10" presetClass="entr" presetSubtype="0" fill="hold" grpId="0" nodeType="withEffect">
                                      <p:stCondLst>
                                        <p:cond delay="125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childTnLst>
                                    </p:cTn>
                                  </p:par>
                                  <p:par>
                                    <p:cTn id="27" presetID="10" presetClass="entr" presetSubtype="0" fill="hold" grpId="0" nodeType="withEffect">
                                      <p:stCondLst>
                                        <p:cond delay="125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childTnLst>
                                    </p:cTn>
                                  </p:par>
                                  <p:par>
                                    <p:cTn id="30" presetID="10" presetClass="entr" presetSubtype="0" fill="hold" grpId="0" nodeType="withEffect">
                                      <p:stCondLst>
                                        <p:cond delay="1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childTnLst>
                                    </p:cTn>
                                  </p:par>
                                  <p:par>
                                    <p:cTn id="33" presetID="10" presetClass="entr" presetSubtype="0" fill="hold" grpId="0" nodeType="withEffect">
                                      <p:stCondLst>
                                        <p:cond delay="125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childTnLst>
                                    </p:cTn>
                                  </p:par>
                                  <p:par>
                                    <p:cTn id="36" presetID="10" presetClass="entr" presetSubtype="0" fill="hold" grpId="0" nodeType="withEffect">
                                      <p:stCondLst>
                                        <p:cond delay="125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1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1" grpId="0"/>
          <p:bldP spid="15" grpId="0"/>
          <p:bldP spid="19" grpId="0"/>
          <p:bldP spid="20" grpId="0"/>
          <p:bldP spid="26" grpId="0"/>
          <p:bldP spid="27" grpId="0"/>
          <p:bldP spid="28" grpId="0"/>
          <p:bldP spid="30"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05FE8E1-5493-3297-E10F-DA0195B484D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82B9A28A-1C9C-EA43-0A6D-7D65EA5A0B23}"/>
              </a:ext>
            </a:extLst>
          </p:cNvPr>
          <p:cNvGrpSpPr/>
          <p:nvPr/>
        </p:nvGrpSpPr>
        <p:grpSpPr>
          <a:xfrm rot="1506225">
            <a:off x="1360266" y="-3342946"/>
            <a:ext cx="10012695" cy="10600997"/>
            <a:chOff x="1207866" y="-3742997"/>
            <a:chExt cx="10012695" cy="10600997"/>
          </a:xfrm>
        </p:grpSpPr>
        <p:sp>
          <p:nvSpPr>
            <p:cNvPr id="4" name="Freeform: Shape 3">
              <a:extLst>
                <a:ext uri="{FF2B5EF4-FFF2-40B4-BE49-F238E27FC236}">
                  <a16:creationId xmlns:a16="http://schemas.microsoft.com/office/drawing/2014/main" id="{1BFEC88B-7E1B-02D3-D087-C9C843BA7CFC}"/>
                </a:ext>
              </a:extLst>
            </p:cNvPr>
            <p:cNvSpPr/>
            <p:nvPr/>
          </p:nvSpPr>
          <p:spPr>
            <a:xfrm>
              <a:off x="1207866" y="-3742997"/>
              <a:ext cx="10012695" cy="10600997"/>
            </a:xfrm>
            <a:custGeom>
              <a:avLst/>
              <a:gdLst>
                <a:gd name="connsiteX0" fmla="*/ 8001015 w 10012695"/>
                <a:gd name="connsiteY0" fmla="*/ 7530332 h 10600997"/>
                <a:gd name="connsiteX1" fmla="*/ 8412495 w 10012695"/>
                <a:gd name="connsiteY1" fmla="*/ 7530332 h 10600997"/>
                <a:gd name="connsiteX2" fmla="*/ 9006855 w 10012695"/>
                <a:gd name="connsiteY2" fmla="*/ 8124692 h 10600997"/>
                <a:gd name="connsiteX3" fmla="*/ 9601215 w 10012695"/>
                <a:gd name="connsiteY3" fmla="*/ 7530332 h 10600997"/>
                <a:gd name="connsiteX4" fmla="*/ 10012695 w 10012695"/>
                <a:gd name="connsiteY4" fmla="*/ 7530332 h 10600997"/>
                <a:gd name="connsiteX5" fmla="*/ 9006855 w 10012695"/>
                <a:gd name="connsiteY5" fmla="*/ 8536172 h 10600997"/>
                <a:gd name="connsiteX6" fmla="*/ 8001015 w 10012695"/>
                <a:gd name="connsiteY6" fmla="*/ 7530332 h 10600997"/>
                <a:gd name="connsiteX7" fmla="*/ 4205476 w 10012695"/>
                <a:gd name="connsiteY7" fmla="*/ 5572750 h 10600997"/>
                <a:gd name="connsiteX8" fmla="*/ 5211316 w 10012695"/>
                <a:gd name="connsiteY8" fmla="*/ 6578590 h 10600997"/>
                <a:gd name="connsiteX9" fmla="*/ 5212857 w 10012695"/>
                <a:gd name="connsiteY9" fmla="*/ 6578590 h 10600997"/>
                <a:gd name="connsiteX10" fmla="*/ 5212857 w 10012695"/>
                <a:gd name="connsiteY10" fmla="*/ 8526214 h 10600997"/>
                <a:gd name="connsiteX11" fmla="*/ 5212858 w 10012695"/>
                <a:gd name="connsiteY11" fmla="*/ 8526214 h 10600997"/>
                <a:gd name="connsiteX12" fmla="*/ 5807218 w 10012695"/>
                <a:gd name="connsiteY12" fmla="*/ 9120574 h 10600997"/>
                <a:gd name="connsiteX13" fmla="*/ 6401578 w 10012695"/>
                <a:gd name="connsiteY13" fmla="*/ 8526214 h 10600997"/>
                <a:gd name="connsiteX14" fmla="*/ 6401196 w 10012695"/>
                <a:gd name="connsiteY14" fmla="*/ 8526214 h 10600997"/>
                <a:gd name="connsiteX15" fmla="*/ 6401196 w 10012695"/>
                <a:gd name="connsiteY15" fmla="*/ 7081510 h 10600997"/>
                <a:gd name="connsiteX16" fmla="*/ 7407036 w 10012695"/>
                <a:gd name="connsiteY16" fmla="*/ 6075670 h 10600997"/>
                <a:gd name="connsiteX17" fmla="*/ 8412876 w 10012695"/>
                <a:gd name="connsiteY17" fmla="*/ 7081510 h 10600997"/>
                <a:gd name="connsiteX18" fmla="*/ 8412495 w 10012695"/>
                <a:gd name="connsiteY18" fmla="*/ 7081510 h 10600997"/>
                <a:gd name="connsiteX19" fmla="*/ 8412495 w 10012695"/>
                <a:gd name="connsiteY19" fmla="*/ 7530331 h 10600997"/>
                <a:gd name="connsiteX20" fmla="*/ 8001015 w 10012695"/>
                <a:gd name="connsiteY20" fmla="*/ 7530331 h 10600997"/>
                <a:gd name="connsiteX21" fmla="*/ 8001015 w 10012695"/>
                <a:gd name="connsiteY21" fmla="*/ 7081510 h 10600997"/>
                <a:gd name="connsiteX22" fmla="*/ 8001396 w 10012695"/>
                <a:gd name="connsiteY22" fmla="*/ 7081510 h 10600997"/>
                <a:gd name="connsiteX23" fmla="*/ 7407036 w 10012695"/>
                <a:gd name="connsiteY23" fmla="*/ 6487150 h 10600997"/>
                <a:gd name="connsiteX24" fmla="*/ 6812676 w 10012695"/>
                <a:gd name="connsiteY24" fmla="*/ 7081510 h 10600997"/>
                <a:gd name="connsiteX25" fmla="*/ 6812676 w 10012695"/>
                <a:gd name="connsiteY25" fmla="*/ 8526214 h 10600997"/>
                <a:gd name="connsiteX26" fmla="*/ 6813058 w 10012695"/>
                <a:gd name="connsiteY26" fmla="*/ 8526214 h 10600997"/>
                <a:gd name="connsiteX27" fmla="*/ 5807218 w 10012695"/>
                <a:gd name="connsiteY27" fmla="*/ 9532054 h 10600997"/>
                <a:gd name="connsiteX28" fmla="*/ 4801378 w 10012695"/>
                <a:gd name="connsiteY28" fmla="*/ 8526214 h 10600997"/>
                <a:gd name="connsiteX29" fmla="*/ 4801377 w 10012695"/>
                <a:gd name="connsiteY29" fmla="*/ 8526214 h 10600997"/>
                <a:gd name="connsiteX30" fmla="*/ 4801377 w 10012695"/>
                <a:gd name="connsiteY30" fmla="*/ 6578590 h 10600997"/>
                <a:gd name="connsiteX31" fmla="*/ 4799836 w 10012695"/>
                <a:gd name="connsiteY31" fmla="*/ 6578590 h 10600997"/>
                <a:gd name="connsiteX32" fmla="*/ 4205476 w 10012695"/>
                <a:gd name="connsiteY32" fmla="*/ 5984230 h 10600997"/>
                <a:gd name="connsiteX33" fmla="*/ 3611116 w 10012695"/>
                <a:gd name="connsiteY33" fmla="*/ 6578590 h 10600997"/>
                <a:gd name="connsiteX34" fmla="*/ 3611116 w 10012695"/>
                <a:gd name="connsiteY34" fmla="*/ 7504895 h 10600997"/>
                <a:gd name="connsiteX35" fmla="*/ 3199636 w 10012695"/>
                <a:gd name="connsiteY35" fmla="*/ 7504895 h 10600997"/>
                <a:gd name="connsiteX36" fmla="*/ 3199636 w 10012695"/>
                <a:gd name="connsiteY36" fmla="*/ 6578590 h 10600997"/>
                <a:gd name="connsiteX37" fmla="*/ 4205476 w 10012695"/>
                <a:gd name="connsiteY37" fmla="*/ 5572750 h 10600997"/>
                <a:gd name="connsiteX38" fmla="*/ 1005840 w 10012695"/>
                <a:gd name="connsiteY38" fmla="*/ 5405111 h 10600997"/>
                <a:gd name="connsiteX39" fmla="*/ 2011680 w 10012695"/>
                <a:gd name="connsiteY39" fmla="*/ 6410950 h 10600997"/>
                <a:gd name="connsiteX40" fmla="*/ 2011298 w 10012695"/>
                <a:gd name="connsiteY40" fmla="*/ 6410950 h 10600997"/>
                <a:gd name="connsiteX41" fmla="*/ 2011298 w 10012695"/>
                <a:gd name="connsiteY41" fmla="*/ 7504896 h 10600997"/>
                <a:gd name="connsiteX42" fmla="*/ 2011299 w 10012695"/>
                <a:gd name="connsiteY42" fmla="*/ 7504896 h 10600997"/>
                <a:gd name="connsiteX43" fmla="*/ 2605659 w 10012695"/>
                <a:gd name="connsiteY43" fmla="*/ 8099256 h 10600997"/>
                <a:gd name="connsiteX44" fmla="*/ 3200018 w 10012695"/>
                <a:gd name="connsiteY44" fmla="*/ 7504896 h 10600997"/>
                <a:gd name="connsiteX45" fmla="*/ 3611498 w 10012695"/>
                <a:gd name="connsiteY45" fmla="*/ 7504896 h 10600997"/>
                <a:gd name="connsiteX46" fmla="*/ 2605659 w 10012695"/>
                <a:gd name="connsiteY46" fmla="*/ 8510736 h 10600997"/>
                <a:gd name="connsiteX47" fmla="*/ 1605012 w 10012695"/>
                <a:gd name="connsiteY47" fmla="*/ 7607737 h 10600997"/>
                <a:gd name="connsiteX48" fmla="*/ 1599819 w 10012695"/>
                <a:gd name="connsiteY48" fmla="*/ 7504897 h 10600997"/>
                <a:gd name="connsiteX49" fmla="*/ 1599818 w 10012695"/>
                <a:gd name="connsiteY49" fmla="*/ 7504897 h 10600997"/>
                <a:gd name="connsiteX50" fmla="*/ 1599818 w 10012695"/>
                <a:gd name="connsiteY50" fmla="*/ 6410950 h 10600997"/>
                <a:gd name="connsiteX51" fmla="*/ 1600200 w 10012695"/>
                <a:gd name="connsiteY51" fmla="*/ 6410950 h 10600997"/>
                <a:gd name="connsiteX52" fmla="*/ 1005840 w 10012695"/>
                <a:gd name="connsiteY52" fmla="*/ 5816590 h 10600997"/>
                <a:gd name="connsiteX53" fmla="*/ 411480 w 10012695"/>
                <a:gd name="connsiteY53" fmla="*/ 6410950 h 10600997"/>
                <a:gd name="connsiteX54" fmla="*/ 411480 w 10012695"/>
                <a:gd name="connsiteY54" fmla="*/ 10600997 h 10600997"/>
                <a:gd name="connsiteX55" fmla="*/ 0 w 10012695"/>
                <a:gd name="connsiteY55" fmla="*/ 10600997 h 10600997"/>
                <a:gd name="connsiteX56" fmla="*/ 0 w 10012695"/>
                <a:gd name="connsiteY56" fmla="*/ 6410950 h 10600997"/>
                <a:gd name="connsiteX57" fmla="*/ 1005840 w 10012695"/>
                <a:gd name="connsiteY57" fmla="*/ 5405111 h 10600997"/>
                <a:gd name="connsiteX58" fmla="*/ 9601215 w 10012695"/>
                <a:gd name="connsiteY58" fmla="*/ 0 h 10600997"/>
                <a:gd name="connsiteX59" fmla="*/ 10012695 w 10012695"/>
                <a:gd name="connsiteY59" fmla="*/ 0 h 10600997"/>
                <a:gd name="connsiteX60" fmla="*/ 10012695 w 10012695"/>
                <a:gd name="connsiteY60" fmla="*/ 3787335 h 10600997"/>
                <a:gd name="connsiteX61" fmla="*/ 10012314 w 10012695"/>
                <a:gd name="connsiteY61" fmla="*/ 3787335 h 10600997"/>
                <a:gd name="connsiteX62" fmla="*/ 10012314 w 10012695"/>
                <a:gd name="connsiteY62" fmla="*/ 7530331 h 10600997"/>
                <a:gd name="connsiteX63" fmla="*/ 9600834 w 10012695"/>
                <a:gd name="connsiteY63" fmla="*/ 7530331 h 10600997"/>
                <a:gd name="connsiteX64" fmla="*/ 9600834 w 10012695"/>
                <a:gd name="connsiteY64" fmla="*/ 3742996 h 10600997"/>
                <a:gd name="connsiteX65" fmla="*/ 9601215 w 10012695"/>
                <a:gd name="connsiteY65" fmla="*/ 3742996 h 10600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0012695" h="10600997">
                  <a:moveTo>
                    <a:pt x="8001015" y="7530332"/>
                  </a:moveTo>
                  <a:lnTo>
                    <a:pt x="8412495" y="7530332"/>
                  </a:lnTo>
                  <a:cubicBezTo>
                    <a:pt x="8412495" y="7858588"/>
                    <a:pt x="8678599" y="8124692"/>
                    <a:pt x="9006855" y="8124692"/>
                  </a:cubicBezTo>
                  <a:cubicBezTo>
                    <a:pt x="9335111" y="8124692"/>
                    <a:pt x="9601215" y="7858588"/>
                    <a:pt x="9601215" y="7530332"/>
                  </a:cubicBezTo>
                  <a:lnTo>
                    <a:pt x="10012695" y="7530332"/>
                  </a:lnTo>
                  <a:cubicBezTo>
                    <a:pt x="10012695" y="8085842"/>
                    <a:pt x="9562365" y="8536172"/>
                    <a:pt x="9006855" y="8536172"/>
                  </a:cubicBezTo>
                  <a:cubicBezTo>
                    <a:pt x="8451345" y="8536172"/>
                    <a:pt x="8001015" y="8085842"/>
                    <a:pt x="8001015" y="7530332"/>
                  </a:cubicBezTo>
                  <a:close/>
                  <a:moveTo>
                    <a:pt x="4205476" y="5572750"/>
                  </a:moveTo>
                  <a:cubicBezTo>
                    <a:pt x="4760986" y="5572750"/>
                    <a:pt x="5211316" y="6023080"/>
                    <a:pt x="5211316" y="6578590"/>
                  </a:cubicBezTo>
                  <a:lnTo>
                    <a:pt x="5212857" y="6578590"/>
                  </a:lnTo>
                  <a:lnTo>
                    <a:pt x="5212857" y="8526214"/>
                  </a:lnTo>
                  <a:lnTo>
                    <a:pt x="5212858" y="8526214"/>
                  </a:lnTo>
                  <a:cubicBezTo>
                    <a:pt x="5212858" y="8854470"/>
                    <a:pt x="5478962" y="9120574"/>
                    <a:pt x="5807218" y="9120574"/>
                  </a:cubicBezTo>
                  <a:cubicBezTo>
                    <a:pt x="6135474" y="9120574"/>
                    <a:pt x="6401578" y="8854470"/>
                    <a:pt x="6401578" y="8526214"/>
                  </a:cubicBezTo>
                  <a:lnTo>
                    <a:pt x="6401196" y="8526214"/>
                  </a:lnTo>
                  <a:lnTo>
                    <a:pt x="6401196" y="7081510"/>
                  </a:lnTo>
                  <a:cubicBezTo>
                    <a:pt x="6401196" y="6526000"/>
                    <a:pt x="6851526" y="6075670"/>
                    <a:pt x="7407036" y="6075670"/>
                  </a:cubicBezTo>
                  <a:cubicBezTo>
                    <a:pt x="7962546" y="6075670"/>
                    <a:pt x="8412876" y="6526000"/>
                    <a:pt x="8412876" y="7081510"/>
                  </a:cubicBezTo>
                  <a:lnTo>
                    <a:pt x="8412495" y="7081510"/>
                  </a:lnTo>
                  <a:lnTo>
                    <a:pt x="8412495" y="7530331"/>
                  </a:lnTo>
                  <a:lnTo>
                    <a:pt x="8001015" y="7530331"/>
                  </a:lnTo>
                  <a:lnTo>
                    <a:pt x="8001015" y="7081510"/>
                  </a:lnTo>
                  <a:lnTo>
                    <a:pt x="8001396" y="7081510"/>
                  </a:lnTo>
                  <a:cubicBezTo>
                    <a:pt x="8001396" y="6753254"/>
                    <a:pt x="7735292" y="6487150"/>
                    <a:pt x="7407036" y="6487150"/>
                  </a:cubicBezTo>
                  <a:cubicBezTo>
                    <a:pt x="7078780" y="6487150"/>
                    <a:pt x="6812676" y="6753254"/>
                    <a:pt x="6812676" y="7081510"/>
                  </a:cubicBezTo>
                  <a:lnTo>
                    <a:pt x="6812676" y="8526214"/>
                  </a:lnTo>
                  <a:lnTo>
                    <a:pt x="6813058" y="8526214"/>
                  </a:lnTo>
                  <a:cubicBezTo>
                    <a:pt x="6813058" y="9081724"/>
                    <a:pt x="6362728" y="9532054"/>
                    <a:pt x="5807218" y="9532054"/>
                  </a:cubicBezTo>
                  <a:cubicBezTo>
                    <a:pt x="5251708" y="9532054"/>
                    <a:pt x="4801378" y="9081724"/>
                    <a:pt x="4801378" y="8526214"/>
                  </a:cubicBezTo>
                  <a:lnTo>
                    <a:pt x="4801377" y="8526214"/>
                  </a:lnTo>
                  <a:lnTo>
                    <a:pt x="4801377" y="6578590"/>
                  </a:lnTo>
                  <a:lnTo>
                    <a:pt x="4799836" y="6578590"/>
                  </a:lnTo>
                  <a:cubicBezTo>
                    <a:pt x="4799836" y="6250334"/>
                    <a:pt x="4533732" y="5984230"/>
                    <a:pt x="4205476" y="5984230"/>
                  </a:cubicBezTo>
                  <a:cubicBezTo>
                    <a:pt x="3877220" y="5984230"/>
                    <a:pt x="3611116" y="6250334"/>
                    <a:pt x="3611116" y="6578590"/>
                  </a:cubicBezTo>
                  <a:lnTo>
                    <a:pt x="3611116" y="7504895"/>
                  </a:lnTo>
                  <a:lnTo>
                    <a:pt x="3199636" y="7504895"/>
                  </a:lnTo>
                  <a:lnTo>
                    <a:pt x="3199636" y="6578590"/>
                  </a:lnTo>
                  <a:cubicBezTo>
                    <a:pt x="3199636" y="6023080"/>
                    <a:pt x="3649966" y="5572750"/>
                    <a:pt x="4205476" y="5572750"/>
                  </a:cubicBezTo>
                  <a:close/>
                  <a:moveTo>
                    <a:pt x="1005840" y="5405111"/>
                  </a:moveTo>
                  <a:cubicBezTo>
                    <a:pt x="1561350" y="5405111"/>
                    <a:pt x="2011680" y="5855440"/>
                    <a:pt x="2011680" y="6410950"/>
                  </a:cubicBezTo>
                  <a:lnTo>
                    <a:pt x="2011298" y="6410950"/>
                  </a:lnTo>
                  <a:lnTo>
                    <a:pt x="2011298" y="7504896"/>
                  </a:lnTo>
                  <a:lnTo>
                    <a:pt x="2011299" y="7504896"/>
                  </a:lnTo>
                  <a:cubicBezTo>
                    <a:pt x="2011299" y="7833152"/>
                    <a:pt x="2277403" y="8099256"/>
                    <a:pt x="2605659" y="8099256"/>
                  </a:cubicBezTo>
                  <a:cubicBezTo>
                    <a:pt x="2933915" y="8099256"/>
                    <a:pt x="3200018" y="7833152"/>
                    <a:pt x="3200018" y="7504896"/>
                  </a:cubicBezTo>
                  <a:lnTo>
                    <a:pt x="3611498" y="7504896"/>
                  </a:lnTo>
                  <a:cubicBezTo>
                    <a:pt x="3611498" y="8060406"/>
                    <a:pt x="3161168" y="8510736"/>
                    <a:pt x="2605659" y="8510736"/>
                  </a:cubicBezTo>
                  <a:cubicBezTo>
                    <a:pt x="2084869" y="8510736"/>
                    <a:pt x="1656521" y="8114938"/>
                    <a:pt x="1605012" y="7607737"/>
                  </a:cubicBezTo>
                  <a:lnTo>
                    <a:pt x="1599819" y="7504897"/>
                  </a:lnTo>
                  <a:lnTo>
                    <a:pt x="1599818" y="7504897"/>
                  </a:lnTo>
                  <a:lnTo>
                    <a:pt x="1599818" y="6410950"/>
                  </a:lnTo>
                  <a:lnTo>
                    <a:pt x="1600200" y="6410950"/>
                  </a:lnTo>
                  <a:cubicBezTo>
                    <a:pt x="1600200" y="6082694"/>
                    <a:pt x="1334096" y="5816590"/>
                    <a:pt x="1005840" y="5816590"/>
                  </a:cubicBezTo>
                  <a:cubicBezTo>
                    <a:pt x="677584" y="5816590"/>
                    <a:pt x="411480" y="6082694"/>
                    <a:pt x="411480" y="6410950"/>
                  </a:cubicBezTo>
                  <a:lnTo>
                    <a:pt x="411480" y="10600997"/>
                  </a:lnTo>
                  <a:lnTo>
                    <a:pt x="0" y="10600997"/>
                  </a:lnTo>
                  <a:lnTo>
                    <a:pt x="0" y="6410950"/>
                  </a:lnTo>
                  <a:cubicBezTo>
                    <a:pt x="0" y="5855440"/>
                    <a:pt x="450330" y="5405111"/>
                    <a:pt x="1005840" y="5405111"/>
                  </a:cubicBezTo>
                  <a:close/>
                  <a:moveTo>
                    <a:pt x="9601215" y="0"/>
                  </a:moveTo>
                  <a:lnTo>
                    <a:pt x="10012695" y="0"/>
                  </a:lnTo>
                  <a:lnTo>
                    <a:pt x="10012695" y="3787335"/>
                  </a:lnTo>
                  <a:lnTo>
                    <a:pt x="10012314" y="3787335"/>
                  </a:lnTo>
                  <a:lnTo>
                    <a:pt x="10012314" y="7530331"/>
                  </a:lnTo>
                  <a:lnTo>
                    <a:pt x="9600834" y="7530331"/>
                  </a:lnTo>
                  <a:lnTo>
                    <a:pt x="9600834" y="3742996"/>
                  </a:lnTo>
                  <a:lnTo>
                    <a:pt x="9601215" y="3742996"/>
                  </a:lnTo>
                  <a:close/>
                </a:path>
              </a:pathLst>
            </a:custGeom>
            <a:gradFill flip="none" rotWithShape="1">
              <a:gsLst>
                <a:gs pos="50500">
                  <a:schemeClr val="tx2">
                    <a:lumMod val="50000"/>
                  </a:schemeClr>
                </a:gs>
                <a:gs pos="0">
                  <a:srgbClr val="329D9C"/>
                </a:gs>
                <a:gs pos="100000">
                  <a:srgbClr val="00B0F0"/>
                </a:gs>
              </a:gsLst>
              <a:lin ang="12000000" scaled="0"/>
              <a:tileRect/>
            </a:gradFill>
            <a:ln>
              <a:noFill/>
            </a:ln>
            <a:effectLst>
              <a:outerShdw blurRad="292100" dist="1397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Lilita One" panose="02000000000000000000" pitchFamily="2" charset="0"/>
                <a:ea typeface="+mn-ea"/>
                <a:cs typeface="+mn-cs"/>
              </a:endParaRPr>
            </a:p>
          </p:txBody>
        </p:sp>
        <p:sp>
          <p:nvSpPr>
            <p:cNvPr id="13" name="Arc 12">
              <a:extLst>
                <a:ext uri="{FF2B5EF4-FFF2-40B4-BE49-F238E27FC236}">
                  <a16:creationId xmlns:a16="http://schemas.microsoft.com/office/drawing/2014/main" id="{4AF3B074-71A4-627B-AE42-89C579808C35}"/>
                </a:ext>
              </a:extLst>
            </p:cNvPr>
            <p:cNvSpPr/>
            <p:nvPr/>
          </p:nvSpPr>
          <p:spPr>
            <a:xfrm>
              <a:off x="1413605" y="1867853"/>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Arc 19">
              <a:extLst>
                <a:ext uri="{FF2B5EF4-FFF2-40B4-BE49-F238E27FC236}">
                  <a16:creationId xmlns:a16="http://schemas.microsoft.com/office/drawing/2014/main" id="{5B828FDB-E946-18D5-2C42-D41BAB16C89F}"/>
                </a:ext>
              </a:extLst>
            </p:cNvPr>
            <p:cNvSpPr/>
            <p:nvPr/>
          </p:nvSpPr>
          <p:spPr>
            <a:xfrm rot="10800000">
              <a:off x="3013424" y="2961799"/>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Arc 22">
              <a:extLst>
                <a:ext uri="{FF2B5EF4-FFF2-40B4-BE49-F238E27FC236}">
                  <a16:creationId xmlns:a16="http://schemas.microsoft.com/office/drawing/2014/main" id="{665B2B9C-899A-2DCF-1650-9DE1B8E17DEF}"/>
                </a:ext>
              </a:extLst>
            </p:cNvPr>
            <p:cNvSpPr/>
            <p:nvPr/>
          </p:nvSpPr>
          <p:spPr>
            <a:xfrm>
              <a:off x="4613242" y="2035493"/>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Arc 25">
              <a:extLst>
                <a:ext uri="{FF2B5EF4-FFF2-40B4-BE49-F238E27FC236}">
                  <a16:creationId xmlns:a16="http://schemas.microsoft.com/office/drawing/2014/main" id="{DAF8CF4D-DAC0-DDD7-20A6-D91DD202BF5C}"/>
                </a:ext>
              </a:extLst>
            </p:cNvPr>
            <p:cNvSpPr/>
            <p:nvPr/>
          </p:nvSpPr>
          <p:spPr>
            <a:xfrm rot="10800000">
              <a:off x="6214984" y="3983117"/>
              <a:ext cx="1600200" cy="1600200"/>
            </a:xfrm>
            <a:prstGeom prst="arc">
              <a:avLst>
                <a:gd name="adj1" fmla="val 11079699"/>
                <a:gd name="adj2" fmla="val 41417"/>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Arc 28">
              <a:extLst>
                <a:ext uri="{FF2B5EF4-FFF2-40B4-BE49-F238E27FC236}">
                  <a16:creationId xmlns:a16="http://schemas.microsoft.com/office/drawing/2014/main" id="{EDF87FA2-995A-AE1D-7418-F2E8E5FDC6CF}"/>
                </a:ext>
              </a:extLst>
            </p:cNvPr>
            <p:cNvSpPr/>
            <p:nvPr/>
          </p:nvSpPr>
          <p:spPr>
            <a:xfrm>
              <a:off x="7814802" y="2538413"/>
              <a:ext cx="1600200" cy="1600200"/>
            </a:xfrm>
            <a:prstGeom prst="arc">
              <a:avLst>
                <a:gd name="adj1" fmla="val 11138620"/>
                <a:gd name="adj2" fmla="val 21501507"/>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Arc 31">
              <a:extLst>
                <a:ext uri="{FF2B5EF4-FFF2-40B4-BE49-F238E27FC236}">
                  <a16:creationId xmlns:a16="http://schemas.microsoft.com/office/drawing/2014/main" id="{3559F960-C5EE-0967-EA74-476F876DFED8}"/>
                </a:ext>
              </a:extLst>
            </p:cNvPr>
            <p:cNvSpPr/>
            <p:nvPr/>
          </p:nvSpPr>
          <p:spPr>
            <a:xfrm rot="10800000">
              <a:off x="9414621" y="2987235"/>
              <a:ext cx="1600200" cy="1600200"/>
            </a:xfrm>
            <a:prstGeom prst="arc">
              <a:avLst>
                <a:gd name="adj1" fmla="val 10823253"/>
                <a:gd name="adj2" fmla="val 21427718"/>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42" name="Straight Connector 41">
              <a:extLst>
                <a:ext uri="{FF2B5EF4-FFF2-40B4-BE49-F238E27FC236}">
                  <a16:creationId xmlns:a16="http://schemas.microsoft.com/office/drawing/2014/main" id="{3DD0E4C2-708D-089D-E6A1-F0DB4C5C823D}"/>
                </a:ext>
              </a:extLst>
            </p:cNvPr>
            <p:cNvCxnSpPr>
              <a:cxnSpLocks/>
            </p:cNvCxnSpPr>
            <p:nvPr/>
          </p:nvCxnSpPr>
          <p:spPr>
            <a:xfrm>
              <a:off x="1413605" y="2743200"/>
              <a:ext cx="0" cy="411480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2927C1F4-E567-E641-D679-EE6286DC8D69}"/>
                </a:ext>
              </a:extLst>
            </p:cNvPr>
            <p:cNvCxnSpPr>
              <a:cxnSpLocks/>
            </p:cNvCxnSpPr>
            <p:nvPr/>
          </p:nvCxnSpPr>
          <p:spPr>
            <a:xfrm>
              <a:off x="3013423" y="2712720"/>
              <a:ext cx="0" cy="100584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846156A2-00CD-C789-FCAD-E6B86346D603}"/>
                </a:ext>
              </a:extLst>
            </p:cNvPr>
            <p:cNvCxnSpPr>
              <a:cxnSpLocks/>
            </p:cNvCxnSpPr>
            <p:nvPr/>
          </p:nvCxnSpPr>
          <p:spPr>
            <a:xfrm>
              <a:off x="4613242" y="2894408"/>
              <a:ext cx="0" cy="82296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B2970EB-61E7-F604-98DF-D53D7E48246B}"/>
                </a:ext>
              </a:extLst>
            </p:cNvPr>
            <p:cNvCxnSpPr>
              <a:cxnSpLocks/>
            </p:cNvCxnSpPr>
            <p:nvPr/>
          </p:nvCxnSpPr>
          <p:spPr>
            <a:xfrm>
              <a:off x="6214213" y="2894408"/>
              <a:ext cx="1541" cy="1888809"/>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ABAA0726-FE0E-AB9E-2FF9-F22A2F1340A3}"/>
                </a:ext>
              </a:extLst>
            </p:cNvPr>
            <p:cNvCxnSpPr>
              <a:cxnSpLocks/>
            </p:cNvCxnSpPr>
            <p:nvPr/>
          </p:nvCxnSpPr>
          <p:spPr>
            <a:xfrm>
              <a:off x="7814802" y="3338513"/>
              <a:ext cx="771" cy="1444704"/>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9145F914-8C28-8225-E82F-1089FBEC558D}"/>
                </a:ext>
              </a:extLst>
            </p:cNvPr>
            <p:cNvCxnSpPr>
              <a:cxnSpLocks/>
            </p:cNvCxnSpPr>
            <p:nvPr/>
          </p:nvCxnSpPr>
          <p:spPr>
            <a:xfrm>
              <a:off x="9414236" y="3380043"/>
              <a:ext cx="385" cy="36576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8104C030-8427-6E39-A90D-396B49DB2FF4}"/>
                </a:ext>
              </a:extLst>
            </p:cNvPr>
            <p:cNvCxnSpPr>
              <a:cxnSpLocks/>
            </p:cNvCxnSpPr>
            <p:nvPr/>
          </p:nvCxnSpPr>
          <p:spPr>
            <a:xfrm>
              <a:off x="11014440" y="-3742997"/>
              <a:ext cx="0" cy="7470322"/>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grpSp>
      <p:pic>
        <p:nvPicPr>
          <p:cNvPr id="34" name="Graphic 33" descr="Flag with solid fill">
            <a:extLst>
              <a:ext uri="{FF2B5EF4-FFF2-40B4-BE49-F238E27FC236}">
                <a16:creationId xmlns:a16="http://schemas.microsoft.com/office/drawing/2014/main" id="{6AB8AF02-9995-49A9-BF0B-52045435B4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6900000">
            <a:off x="11148051" y="2969955"/>
            <a:ext cx="640080" cy="640080"/>
          </a:xfrm>
          <a:prstGeom prst="rect">
            <a:avLst/>
          </a:prstGeom>
        </p:spPr>
      </p:pic>
      <p:sp>
        <p:nvSpPr>
          <p:cNvPr id="35" name="Oval 34">
            <a:extLst>
              <a:ext uri="{FF2B5EF4-FFF2-40B4-BE49-F238E27FC236}">
                <a16:creationId xmlns:a16="http://schemas.microsoft.com/office/drawing/2014/main" id="{BD37D36C-F42D-4908-EA75-B6A4B42ABA10}"/>
              </a:ext>
            </a:extLst>
          </p:cNvPr>
          <p:cNvSpPr/>
          <p:nvPr/>
        </p:nvSpPr>
        <p:spPr>
          <a:xfrm rot="1500000">
            <a:off x="1743842" y="776529"/>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01</a:t>
            </a:r>
          </a:p>
        </p:txBody>
      </p:sp>
      <p:sp>
        <p:nvSpPr>
          <p:cNvPr id="36" name="Oval 35">
            <a:extLst>
              <a:ext uri="{FF2B5EF4-FFF2-40B4-BE49-F238E27FC236}">
                <a16:creationId xmlns:a16="http://schemas.microsoft.com/office/drawing/2014/main" id="{B2C4BD73-149E-2AEC-ADA4-ADBDF838C222}"/>
              </a:ext>
            </a:extLst>
          </p:cNvPr>
          <p:cNvSpPr/>
          <p:nvPr/>
        </p:nvSpPr>
        <p:spPr>
          <a:xfrm rot="1500000">
            <a:off x="2757053" y="2412887"/>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02</a:t>
            </a:r>
          </a:p>
        </p:txBody>
      </p:sp>
      <p:sp>
        <p:nvSpPr>
          <p:cNvPr id="37" name="Oval 36">
            <a:extLst>
              <a:ext uri="{FF2B5EF4-FFF2-40B4-BE49-F238E27FC236}">
                <a16:creationId xmlns:a16="http://schemas.microsoft.com/office/drawing/2014/main" id="{23A53FDF-2CD5-26B6-04C7-8BCFB3D23247}"/>
              </a:ext>
            </a:extLst>
          </p:cNvPr>
          <p:cNvSpPr/>
          <p:nvPr/>
        </p:nvSpPr>
        <p:spPr>
          <a:xfrm rot="1500000">
            <a:off x="4582762" y="2281312"/>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03</a:t>
            </a:r>
          </a:p>
        </p:txBody>
      </p:sp>
      <p:sp>
        <p:nvSpPr>
          <p:cNvPr id="38" name="Oval 37">
            <a:extLst>
              <a:ext uri="{FF2B5EF4-FFF2-40B4-BE49-F238E27FC236}">
                <a16:creationId xmlns:a16="http://schemas.microsoft.com/office/drawing/2014/main" id="{E0229F59-98D5-AE60-3FFE-39F4C28BB818}"/>
              </a:ext>
            </a:extLst>
          </p:cNvPr>
          <p:cNvSpPr/>
          <p:nvPr/>
        </p:nvSpPr>
        <p:spPr>
          <a:xfrm rot="1500000">
            <a:off x="5209702" y="4708436"/>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04</a:t>
            </a:r>
          </a:p>
        </p:txBody>
      </p:sp>
      <p:sp>
        <p:nvSpPr>
          <p:cNvPr id="39" name="Oval 38">
            <a:extLst>
              <a:ext uri="{FF2B5EF4-FFF2-40B4-BE49-F238E27FC236}">
                <a16:creationId xmlns:a16="http://schemas.microsoft.com/office/drawing/2014/main" id="{238FBEC0-3042-36A0-11E1-68249913FC06}"/>
              </a:ext>
            </a:extLst>
          </p:cNvPr>
          <p:cNvSpPr/>
          <p:nvPr/>
        </p:nvSpPr>
        <p:spPr>
          <a:xfrm rot="1500000">
            <a:off x="7282724" y="4093397"/>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05</a:t>
            </a:r>
          </a:p>
        </p:txBody>
      </p:sp>
      <p:sp>
        <p:nvSpPr>
          <p:cNvPr id="41" name="Oval 40">
            <a:extLst>
              <a:ext uri="{FF2B5EF4-FFF2-40B4-BE49-F238E27FC236}">
                <a16:creationId xmlns:a16="http://schemas.microsoft.com/office/drawing/2014/main" id="{43BCD3FF-820F-A84B-F716-216DC53387CC}"/>
              </a:ext>
            </a:extLst>
          </p:cNvPr>
          <p:cNvSpPr/>
          <p:nvPr/>
        </p:nvSpPr>
        <p:spPr>
          <a:xfrm rot="1500000">
            <a:off x="8540078" y="5159950"/>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06</a:t>
            </a:r>
          </a:p>
        </p:txBody>
      </p:sp>
      <p:sp>
        <p:nvSpPr>
          <p:cNvPr id="44" name="TextBox 43">
            <a:extLst>
              <a:ext uri="{FF2B5EF4-FFF2-40B4-BE49-F238E27FC236}">
                <a16:creationId xmlns:a16="http://schemas.microsoft.com/office/drawing/2014/main" id="{47D9894D-F093-7052-F141-A863AA6BD5BD}"/>
              </a:ext>
            </a:extLst>
          </p:cNvPr>
          <p:cNvSpPr txBox="1"/>
          <p:nvPr/>
        </p:nvSpPr>
        <p:spPr>
          <a:xfrm rot="17700000">
            <a:off x="-385690" y="3043562"/>
            <a:ext cx="3222307"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46" name="TextBox 45">
            <a:extLst>
              <a:ext uri="{FF2B5EF4-FFF2-40B4-BE49-F238E27FC236}">
                <a16:creationId xmlns:a16="http://schemas.microsoft.com/office/drawing/2014/main" id="{2A13FF82-B354-ED67-B4D3-E5DBC9916272}"/>
              </a:ext>
            </a:extLst>
          </p:cNvPr>
          <p:cNvSpPr txBox="1"/>
          <p:nvPr/>
        </p:nvSpPr>
        <p:spPr>
          <a:xfrm rot="17700000">
            <a:off x="2926320" y="826174"/>
            <a:ext cx="2243501"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to</a:t>
            </a:r>
          </a:p>
        </p:txBody>
      </p:sp>
      <p:sp>
        <p:nvSpPr>
          <p:cNvPr id="49" name="TextBox 48">
            <a:extLst>
              <a:ext uri="{FF2B5EF4-FFF2-40B4-BE49-F238E27FC236}">
                <a16:creationId xmlns:a16="http://schemas.microsoft.com/office/drawing/2014/main" id="{70FE3F24-0E37-D216-1DE2-1FD947AAE2C8}"/>
              </a:ext>
            </a:extLst>
          </p:cNvPr>
          <p:cNvSpPr txBox="1"/>
          <p:nvPr/>
        </p:nvSpPr>
        <p:spPr>
          <a:xfrm rot="17700000">
            <a:off x="5169647" y="2687559"/>
            <a:ext cx="29899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50" name="TextBox 49">
            <a:extLst>
              <a:ext uri="{FF2B5EF4-FFF2-40B4-BE49-F238E27FC236}">
                <a16:creationId xmlns:a16="http://schemas.microsoft.com/office/drawing/2014/main" id="{FB87F452-3864-FD48-6580-35CB36888401}"/>
              </a:ext>
            </a:extLst>
          </p:cNvPr>
          <p:cNvSpPr txBox="1"/>
          <p:nvPr/>
        </p:nvSpPr>
        <p:spPr>
          <a:xfrm rot="17700000">
            <a:off x="2440307" y="4576155"/>
            <a:ext cx="3222307"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52" name="TextBox 51">
            <a:extLst>
              <a:ext uri="{FF2B5EF4-FFF2-40B4-BE49-F238E27FC236}">
                <a16:creationId xmlns:a16="http://schemas.microsoft.com/office/drawing/2014/main" id="{25C9F595-2E05-2BFD-D183-C10483E9B2D6}"/>
              </a:ext>
            </a:extLst>
          </p:cNvPr>
          <p:cNvSpPr txBox="1"/>
          <p:nvPr/>
        </p:nvSpPr>
        <p:spPr>
          <a:xfrm rot="17700000">
            <a:off x="6309881" y="5615432"/>
            <a:ext cx="167579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a:t>
            </a:r>
          </a:p>
        </p:txBody>
      </p:sp>
      <p:sp>
        <p:nvSpPr>
          <p:cNvPr id="53" name="TextBox 52">
            <a:extLst>
              <a:ext uri="{FF2B5EF4-FFF2-40B4-BE49-F238E27FC236}">
                <a16:creationId xmlns:a16="http://schemas.microsoft.com/office/drawing/2014/main" id="{7F97A30B-57FD-B48C-AA57-5819A59A18D8}"/>
              </a:ext>
            </a:extLst>
          </p:cNvPr>
          <p:cNvSpPr txBox="1"/>
          <p:nvPr/>
        </p:nvSpPr>
        <p:spPr>
          <a:xfrm rot="17700000">
            <a:off x="8415343" y="3199760"/>
            <a:ext cx="29899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pic>
        <p:nvPicPr>
          <p:cNvPr id="55" name="Graphic 54" descr="Run with solid fill">
            <a:extLst>
              <a:ext uri="{FF2B5EF4-FFF2-40B4-BE49-F238E27FC236}">
                <a16:creationId xmlns:a16="http://schemas.microsoft.com/office/drawing/2014/main" id="{086CC812-4637-4D80-5E18-67EBF399F1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700000">
            <a:off x="-59289" y="1709314"/>
            <a:ext cx="750864" cy="750864"/>
          </a:xfrm>
          <a:prstGeom prst="rect">
            <a:avLst/>
          </a:prstGeom>
        </p:spPr>
      </p:pic>
    </p:spTree>
    <p:extLst>
      <p:ext uri="{BB962C8B-B14F-4D97-AF65-F5344CB8AC3E}">
        <p14:creationId xmlns:p14="http://schemas.microsoft.com/office/powerpoint/2010/main" val="34027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250"/>
                                        <p:tgtEl>
                                          <p:spTgt spid="2"/>
                                        </p:tgtEl>
                                      </p:cBhvr>
                                    </p:animEffect>
                                  </p:childTnLst>
                                </p:cTn>
                              </p:par>
                              <p:par>
                                <p:cTn id="8" presetID="10" presetClass="entr" presetSubtype="0" fill="hold" nodeType="withEffect">
                                  <p:stCondLst>
                                    <p:cond delay="100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1000"/>
                                        <p:tgtEl>
                                          <p:spTgt spid="34"/>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1000"/>
                                        <p:tgtEl>
                                          <p:spTgt spid="35"/>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1000"/>
                                        <p:tgtEl>
                                          <p:spTgt spid="36"/>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1000"/>
                                        <p:tgtEl>
                                          <p:spTgt spid="37"/>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1000"/>
                                        <p:tgtEl>
                                          <p:spTgt spid="38"/>
                                        </p:tgtEl>
                                      </p:cBhvr>
                                    </p:animEffect>
                                  </p:childTnLst>
                                </p:cTn>
                              </p:par>
                              <p:par>
                                <p:cTn id="23" presetID="10" presetClass="entr" presetSubtype="0" fill="hold" grpId="0" nodeType="withEffect">
                                  <p:stCondLst>
                                    <p:cond delay="100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1000"/>
                                        <p:tgtEl>
                                          <p:spTgt spid="39"/>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1000"/>
                                        <p:tgtEl>
                                          <p:spTgt spid="41"/>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1000"/>
                                        <p:tgtEl>
                                          <p:spTgt spid="44"/>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46"/>
                                        </p:tgtEl>
                                        <p:attrNameLst>
                                          <p:attrName>style.visibility</p:attrName>
                                        </p:attrNameLst>
                                      </p:cBhvr>
                                      <p:to>
                                        <p:strVal val="visible"/>
                                      </p:to>
                                    </p:set>
                                    <p:animEffect transition="in" filter="fade">
                                      <p:cBhvr>
                                        <p:cTn id="34" dur="1000"/>
                                        <p:tgtEl>
                                          <p:spTgt spid="46"/>
                                        </p:tgtEl>
                                      </p:cBhvr>
                                    </p:animEffect>
                                  </p:childTnLst>
                                </p:cTn>
                              </p:par>
                              <p:par>
                                <p:cTn id="35" presetID="10" presetClass="entr" presetSubtype="0" fill="hold" grpId="0" nodeType="withEffect">
                                  <p:stCondLst>
                                    <p:cond delay="100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1000"/>
                                        <p:tgtEl>
                                          <p:spTgt spid="49"/>
                                        </p:tgtEl>
                                      </p:cBhvr>
                                    </p:animEffect>
                                  </p:childTnLst>
                                </p:cTn>
                              </p:par>
                              <p:par>
                                <p:cTn id="38" presetID="10" presetClass="entr" presetSubtype="0" fill="hold" grpId="0" nodeType="withEffect">
                                  <p:stCondLst>
                                    <p:cond delay="100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1000"/>
                                        <p:tgtEl>
                                          <p:spTgt spid="50"/>
                                        </p:tgtEl>
                                      </p:cBhvr>
                                    </p:animEffect>
                                  </p:childTnLst>
                                </p:cTn>
                              </p:par>
                              <p:par>
                                <p:cTn id="41" presetID="10" presetClass="entr" presetSubtype="0" fill="hold" grpId="0" nodeType="withEffect">
                                  <p:stCondLst>
                                    <p:cond delay="1000"/>
                                  </p:stCondLst>
                                  <p:childTnLst>
                                    <p:set>
                                      <p:cBhvr>
                                        <p:cTn id="42" dur="1" fill="hold">
                                          <p:stCondLst>
                                            <p:cond delay="0"/>
                                          </p:stCondLst>
                                        </p:cTn>
                                        <p:tgtEl>
                                          <p:spTgt spid="52"/>
                                        </p:tgtEl>
                                        <p:attrNameLst>
                                          <p:attrName>style.visibility</p:attrName>
                                        </p:attrNameLst>
                                      </p:cBhvr>
                                      <p:to>
                                        <p:strVal val="visible"/>
                                      </p:to>
                                    </p:set>
                                    <p:animEffect transition="in" filter="fade">
                                      <p:cBhvr>
                                        <p:cTn id="43" dur="1000"/>
                                        <p:tgtEl>
                                          <p:spTgt spid="52"/>
                                        </p:tgtEl>
                                      </p:cBhvr>
                                    </p:animEffect>
                                  </p:childTnLst>
                                </p:cTn>
                              </p:par>
                              <p:par>
                                <p:cTn id="44" presetID="10" presetClass="entr" presetSubtype="0" fill="hold" grpId="0" nodeType="withEffect">
                                  <p:stCondLst>
                                    <p:cond delay="1000"/>
                                  </p:stCondLst>
                                  <p:childTnLst>
                                    <p:set>
                                      <p:cBhvr>
                                        <p:cTn id="45" dur="1" fill="hold">
                                          <p:stCondLst>
                                            <p:cond delay="0"/>
                                          </p:stCondLst>
                                        </p:cTn>
                                        <p:tgtEl>
                                          <p:spTgt spid="53"/>
                                        </p:tgtEl>
                                        <p:attrNameLst>
                                          <p:attrName>style.visibility</p:attrName>
                                        </p:attrNameLst>
                                      </p:cBhvr>
                                      <p:to>
                                        <p:strVal val="visible"/>
                                      </p:to>
                                    </p:set>
                                    <p:animEffect transition="in" filter="fade">
                                      <p:cBhvr>
                                        <p:cTn id="46" dur="1000"/>
                                        <p:tgtEl>
                                          <p:spTgt spid="53"/>
                                        </p:tgtEl>
                                      </p:cBhvr>
                                    </p:animEffect>
                                  </p:childTnLst>
                                </p:cTn>
                              </p:par>
                              <p:par>
                                <p:cTn id="47" presetID="10" presetClass="entr" presetSubtype="0" fill="hold" nodeType="withEffect">
                                  <p:stCondLst>
                                    <p:cond delay="1000"/>
                                  </p:stCondLst>
                                  <p:childTnLst>
                                    <p:set>
                                      <p:cBhvr>
                                        <p:cTn id="48" dur="1" fill="hold">
                                          <p:stCondLst>
                                            <p:cond delay="0"/>
                                          </p:stCondLst>
                                        </p:cTn>
                                        <p:tgtEl>
                                          <p:spTgt spid="55"/>
                                        </p:tgtEl>
                                        <p:attrNameLst>
                                          <p:attrName>style.visibility</p:attrName>
                                        </p:attrNameLst>
                                      </p:cBhvr>
                                      <p:to>
                                        <p:strVal val="visible"/>
                                      </p:to>
                                    </p:set>
                                    <p:animEffect transition="in" filter="fade">
                                      <p:cBhvr>
                                        <p:cTn id="49"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37" grpId="0" animBg="1"/>
      <p:bldP spid="38" grpId="0" animBg="1"/>
      <p:bldP spid="39" grpId="0" animBg="1"/>
      <p:bldP spid="41" grpId="0" animBg="1"/>
      <p:bldP spid="44" grpId="0"/>
      <p:bldP spid="46" grpId="0"/>
      <p:bldP spid="49" grpId="0"/>
      <p:bldP spid="50" grpId="0"/>
      <p:bldP spid="52" grpId="0"/>
      <p:bldP spid="53"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4DDE5"/>
        </a:solidFill>
        <a:effectLst/>
      </p:bgPr>
    </p:bg>
    <p:spTree>
      <p:nvGrpSpPr>
        <p:cNvPr id="1" name="">
          <a:extLst>
            <a:ext uri="{FF2B5EF4-FFF2-40B4-BE49-F238E27FC236}">
              <a16:creationId xmlns:a16="http://schemas.microsoft.com/office/drawing/2014/main" id="{3DF41192-CF34-F2AD-788B-934683D87B20}"/>
            </a:ext>
          </a:extLst>
        </p:cNvPr>
        <p:cNvGrpSpPr/>
        <p:nvPr/>
      </p:nvGrpSpPr>
      <p:grpSpPr>
        <a:xfrm>
          <a:off x="0" y="0"/>
          <a:ext cx="0" cy="0"/>
          <a:chOff x="0" y="0"/>
          <a:chExt cx="0" cy="0"/>
        </a:xfrm>
      </p:grpSpPr>
      <p:sp>
        <p:nvSpPr>
          <p:cNvPr id="29" name="Freeform: Shape 28">
            <a:extLst>
              <a:ext uri="{FF2B5EF4-FFF2-40B4-BE49-F238E27FC236}">
                <a16:creationId xmlns:a16="http://schemas.microsoft.com/office/drawing/2014/main" id="{B520FF63-3283-CA43-1F47-1479B7F0EEEF}"/>
              </a:ext>
            </a:extLst>
          </p:cNvPr>
          <p:cNvSpPr/>
          <p:nvPr/>
        </p:nvSpPr>
        <p:spPr>
          <a:xfrm>
            <a:off x="2372044" y="778212"/>
            <a:ext cx="3723956" cy="6079787"/>
          </a:xfrm>
          <a:custGeom>
            <a:avLst/>
            <a:gdLst>
              <a:gd name="connsiteX0" fmla="*/ 0 w 3723956"/>
              <a:gd name="connsiteY0" fmla="*/ 0 h 5301574"/>
              <a:gd name="connsiteX1" fmla="*/ 357426 w 3723956"/>
              <a:gd name="connsiteY1" fmla="*/ 0 h 5301574"/>
              <a:gd name="connsiteX2" fmla="*/ 1201263 w 3723956"/>
              <a:gd name="connsiteY2" fmla="*/ 0 h 5301574"/>
              <a:gd name="connsiteX3" fmla="*/ 3366531 w 3723956"/>
              <a:gd name="connsiteY3" fmla="*/ 0 h 5301574"/>
              <a:gd name="connsiteX4" fmla="*/ 3723956 w 3723956"/>
              <a:gd name="connsiteY4" fmla="*/ 357425 h 5301574"/>
              <a:gd name="connsiteX5" fmla="*/ 3723956 w 3723956"/>
              <a:gd name="connsiteY5" fmla="*/ 5301574 h 5301574"/>
              <a:gd name="connsiteX6" fmla="*/ 1 w 3723956"/>
              <a:gd name="connsiteY6" fmla="*/ 5301574 h 5301574"/>
              <a:gd name="connsiteX7" fmla="*/ 1 w 3723956"/>
              <a:gd name="connsiteY7" fmla="*/ 2233364 h 5301574"/>
              <a:gd name="connsiteX8" fmla="*/ 0 w 3723956"/>
              <a:gd name="connsiteY8" fmla="*/ 2233364 h 5301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3956" h="5301574">
                <a:moveTo>
                  <a:pt x="0" y="0"/>
                </a:moveTo>
                <a:lnTo>
                  <a:pt x="357426" y="0"/>
                </a:lnTo>
                <a:lnTo>
                  <a:pt x="1201263" y="0"/>
                </a:lnTo>
                <a:lnTo>
                  <a:pt x="3366531" y="0"/>
                </a:lnTo>
                <a:cubicBezTo>
                  <a:pt x="3563931" y="0"/>
                  <a:pt x="3723956" y="160025"/>
                  <a:pt x="3723956" y="357425"/>
                </a:cubicBezTo>
                <a:lnTo>
                  <a:pt x="3723956" y="5301574"/>
                </a:lnTo>
                <a:lnTo>
                  <a:pt x="1" y="5301574"/>
                </a:lnTo>
                <a:lnTo>
                  <a:pt x="1" y="2233364"/>
                </a:lnTo>
                <a:lnTo>
                  <a:pt x="0" y="2233364"/>
                </a:lnTo>
                <a:close/>
              </a:path>
            </a:pathLst>
          </a:custGeom>
          <a:solidFill>
            <a:schemeClr val="bg1"/>
          </a:solidFill>
          <a:ln>
            <a:noFill/>
          </a:ln>
          <a:effectLst>
            <a:outerShdw blurRad="3175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nvGrpSpPr>
          <p:cNvPr id="7" name="Group 6">
            <a:extLst>
              <a:ext uri="{FF2B5EF4-FFF2-40B4-BE49-F238E27FC236}">
                <a16:creationId xmlns:a16="http://schemas.microsoft.com/office/drawing/2014/main" id="{4078BFC6-0148-F15F-22CB-BE0F6D60662A}"/>
              </a:ext>
            </a:extLst>
          </p:cNvPr>
          <p:cNvGrpSpPr/>
          <p:nvPr/>
        </p:nvGrpSpPr>
        <p:grpSpPr>
          <a:xfrm>
            <a:off x="2006286" y="4893232"/>
            <a:ext cx="4455475" cy="1395006"/>
            <a:chOff x="3868262" y="4893232"/>
            <a:chExt cx="4455475" cy="1395006"/>
          </a:xfrm>
        </p:grpSpPr>
        <p:grpSp>
          <p:nvGrpSpPr>
            <p:cNvPr id="36" name="Group 35">
              <a:extLst>
                <a:ext uri="{FF2B5EF4-FFF2-40B4-BE49-F238E27FC236}">
                  <a16:creationId xmlns:a16="http://schemas.microsoft.com/office/drawing/2014/main" id="{5501F80F-917A-3E80-D73E-B268AE1BC9F7}"/>
                </a:ext>
              </a:extLst>
            </p:cNvPr>
            <p:cNvGrpSpPr/>
            <p:nvPr/>
          </p:nvGrpSpPr>
          <p:grpSpPr>
            <a:xfrm>
              <a:off x="3868262" y="4893232"/>
              <a:ext cx="4455475" cy="1395006"/>
              <a:chOff x="6609947" y="4552297"/>
              <a:chExt cx="4455475" cy="1395006"/>
            </a:xfrm>
          </p:grpSpPr>
          <p:sp>
            <p:nvSpPr>
              <p:cNvPr id="21" name="Rectangle: Top Corners Rounded 20">
                <a:extLst>
                  <a:ext uri="{FF2B5EF4-FFF2-40B4-BE49-F238E27FC236}">
                    <a16:creationId xmlns:a16="http://schemas.microsoft.com/office/drawing/2014/main" id="{D09E8B51-C276-02E3-5B55-48990F55D278}"/>
                  </a:ext>
                </a:extLst>
              </p:cNvPr>
              <p:cNvSpPr/>
              <p:nvPr/>
            </p:nvSpPr>
            <p:spPr>
              <a:xfrm rot="16200000">
                <a:off x="6609947" y="4552297"/>
                <a:ext cx="365760" cy="365760"/>
              </a:xfrm>
              <a:prstGeom prst="round2SameRect">
                <a:avLst>
                  <a:gd name="adj1" fmla="val 50000"/>
                  <a:gd name="adj2" fmla="val 0"/>
                </a:avLst>
              </a:prstGeom>
              <a:gradFill flip="none" rotWithShape="1">
                <a:gsLst>
                  <a:gs pos="90000">
                    <a:srgbClr val="2071A9"/>
                  </a:gs>
                  <a:gs pos="0">
                    <a:srgbClr val="A0BAD9"/>
                  </a:gs>
                </a:gsLst>
                <a:lin ang="60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3" name="Rectangle: Top Corners Rounded 22">
                <a:extLst>
                  <a:ext uri="{FF2B5EF4-FFF2-40B4-BE49-F238E27FC236}">
                    <a16:creationId xmlns:a16="http://schemas.microsoft.com/office/drawing/2014/main" id="{0829FBD5-6293-BAD8-5ACD-420C4759A785}"/>
                  </a:ext>
                </a:extLst>
              </p:cNvPr>
              <p:cNvSpPr/>
              <p:nvPr/>
            </p:nvSpPr>
            <p:spPr>
              <a:xfrm rot="5400000">
                <a:off x="10699662" y="5581543"/>
                <a:ext cx="365760" cy="365760"/>
              </a:xfrm>
              <a:prstGeom prst="round2SameRect">
                <a:avLst>
                  <a:gd name="adj1" fmla="val 50000"/>
                  <a:gd name="adj2" fmla="val 0"/>
                </a:avLst>
              </a:prstGeom>
              <a:gradFill flip="none" rotWithShape="1">
                <a:gsLst>
                  <a:gs pos="93000">
                    <a:srgbClr val="177077"/>
                  </a:gs>
                  <a:gs pos="0">
                    <a:srgbClr val="ACEBEC"/>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23AC85D3-F3B7-1EBB-0A24-D871EDDD464F}"/>
                  </a:ext>
                </a:extLst>
              </p:cNvPr>
              <p:cNvSpPr/>
              <p:nvPr/>
            </p:nvSpPr>
            <p:spPr>
              <a:xfrm rot="10800000" flipV="1">
                <a:off x="6609947" y="4712862"/>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2071A9"/>
                  </a:gs>
                  <a:gs pos="100000">
                    <a:srgbClr val="26B8C5"/>
                  </a:gs>
                </a:gsLst>
                <a:lin ang="10800000" scaled="1"/>
                <a:tileRect/>
              </a:gradFill>
              <a:ln w="1270">
                <a:solidFill>
                  <a:schemeClr val="bg1">
                    <a:alpha val="50000"/>
                  </a:schemeClr>
                </a:solidFill>
              </a:ln>
              <a:effectLst>
                <a:outerShdw blurRad="3810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5" name="Freeform: Shape 24">
                <a:extLst>
                  <a:ext uri="{FF2B5EF4-FFF2-40B4-BE49-F238E27FC236}">
                    <a16:creationId xmlns:a16="http://schemas.microsoft.com/office/drawing/2014/main" id="{B06B2B25-9F7E-4261-D6FA-FFC63DA008E8}"/>
                  </a:ext>
                </a:extLst>
              </p:cNvPr>
              <p:cNvSpPr/>
              <p:nvPr/>
            </p:nvSpPr>
            <p:spPr>
              <a:xfrm rot="10800000" flipV="1">
                <a:off x="6609947" y="4712862"/>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2071A9"/>
                  </a:gs>
                  <a:gs pos="91000">
                    <a:srgbClr val="26B8C5"/>
                  </a:gs>
                  <a:gs pos="12000">
                    <a:srgbClr val="2071A9"/>
                  </a:gs>
                  <a:gs pos="6000">
                    <a:schemeClr val="bg1">
                      <a:lumMod val="89000"/>
                      <a:alpha val="87000"/>
                    </a:schemeClr>
                  </a:gs>
                  <a:gs pos="96000">
                    <a:schemeClr val="bg1">
                      <a:alpha val="67000"/>
                    </a:schemeClr>
                  </a:gs>
                  <a:gs pos="99000">
                    <a:srgbClr val="26B8C5"/>
                  </a:gs>
                </a:gsLst>
                <a:lin ang="10800000" scaled="1"/>
                <a:tileRect/>
              </a:gradFill>
              <a:ln w="1270">
                <a:solidFill>
                  <a:schemeClr val="bg1">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42" name="TextBox 41">
              <a:extLst>
                <a:ext uri="{FF2B5EF4-FFF2-40B4-BE49-F238E27FC236}">
                  <a16:creationId xmlns:a16="http://schemas.microsoft.com/office/drawing/2014/main" id="{EABCF77D-0FAB-7383-58B5-A4450D989487}"/>
                </a:ext>
              </a:extLst>
            </p:cNvPr>
            <p:cNvSpPr txBox="1"/>
            <p:nvPr/>
          </p:nvSpPr>
          <p:spPr>
            <a:xfrm>
              <a:off x="4409237" y="5299663"/>
              <a:ext cx="5969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D</a:t>
              </a:r>
            </a:p>
          </p:txBody>
        </p:sp>
        <p:cxnSp>
          <p:nvCxnSpPr>
            <p:cNvPr id="47" name="Straight Connector 46">
              <a:extLst>
                <a:ext uri="{FF2B5EF4-FFF2-40B4-BE49-F238E27FC236}">
                  <a16:creationId xmlns:a16="http://schemas.microsoft.com/office/drawing/2014/main" id="{DAFEE737-04F8-EE05-4292-6C8E6A118B88}"/>
                </a:ext>
              </a:extLst>
            </p:cNvPr>
            <p:cNvCxnSpPr/>
            <p:nvPr/>
          </p:nvCxnSpPr>
          <p:spPr>
            <a:xfrm>
              <a:off x="5051533" y="5350128"/>
              <a:ext cx="0" cy="483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8" name="TextBox 57">
              <a:extLst>
                <a:ext uri="{FF2B5EF4-FFF2-40B4-BE49-F238E27FC236}">
                  <a16:creationId xmlns:a16="http://schemas.microsoft.com/office/drawing/2014/main" id="{DCD60737-5B63-A146-FDC9-EA55E3B64DCD}"/>
                </a:ext>
              </a:extLst>
            </p:cNvPr>
            <p:cNvSpPr txBox="1">
              <a:spLocks/>
            </p:cNvSpPr>
            <p:nvPr/>
          </p:nvSpPr>
          <p:spPr>
            <a:xfrm flipH="1">
              <a:off x="5096928" y="5290646"/>
              <a:ext cx="17266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LOREM IPSUM</a:t>
              </a:r>
              <a:endParaRPr kumimoji="0" lang="en-US" sz="1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9" name="TextBox 58">
              <a:extLst>
                <a:ext uri="{FF2B5EF4-FFF2-40B4-BE49-F238E27FC236}">
                  <a16:creationId xmlns:a16="http://schemas.microsoft.com/office/drawing/2014/main" id="{770EB8EF-E9D7-596E-0D05-33753F5E0390}"/>
                </a:ext>
              </a:extLst>
            </p:cNvPr>
            <p:cNvSpPr txBox="1">
              <a:spLocks/>
            </p:cNvSpPr>
            <p:nvPr/>
          </p:nvSpPr>
          <p:spPr>
            <a:xfrm flipH="1">
              <a:off x="5096929" y="5475980"/>
              <a:ext cx="224208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Objective" pitchFamily="50" charset="0"/>
                  <a:ea typeface="+mn-ea"/>
                  <a:cs typeface="+mn-cs"/>
                </a:rPr>
                <a:t>Lorem ipsum dolor sit amet, consectetuer adipiscing elit. Maecenas porttitor congue massa. </a:t>
              </a:r>
              <a:endParaRPr kumimoji="0" lang="en-US" sz="800" b="0" i="0" u="none" strike="noStrike" kern="1200" cap="none" spc="0" normalizeH="0" baseline="0" noProof="0" dirty="0">
                <a:ln>
                  <a:noFill/>
                </a:ln>
                <a:solidFill>
                  <a:prstClr val="black"/>
                </a:solidFill>
                <a:effectLst/>
                <a:uLnTx/>
                <a:uFillTx/>
                <a:latin typeface="Objective" pitchFamily="50" charset="0"/>
                <a:ea typeface="+mn-ea"/>
                <a:cs typeface="+mn-cs"/>
              </a:endParaRPr>
            </a:p>
          </p:txBody>
        </p:sp>
        <p:pic>
          <p:nvPicPr>
            <p:cNvPr id="62" name="Graphic 61" descr="Bitcoin outline">
              <a:extLst>
                <a:ext uri="{FF2B5EF4-FFF2-40B4-BE49-F238E27FC236}">
                  <a16:creationId xmlns:a16="http://schemas.microsoft.com/office/drawing/2014/main" id="{D8B8762C-F4BC-8DDE-0355-8DBE8A3047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89306" y="5349470"/>
              <a:ext cx="548640" cy="548640"/>
            </a:xfrm>
            <a:prstGeom prst="rect">
              <a:avLst/>
            </a:prstGeom>
          </p:spPr>
        </p:pic>
      </p:grpSp>
      <p:grpSp>
        <p:nvGrpSpPr>
          <p:cNvPr id="6" name="Group 5">
            <a:extLst>
              <a:ext uri="{FF2B5EF4-FFF2-40B4-BE49-F238E27FC236}">
                <a16:creationId xmlns:a16="http://schemas.microsoft.com/office/drawing/2014/main" id="{4C0D4314-6FB3-E679-7097-12FC121290A8}"/>
              </a:ext>
            </a:extLst>
          </p:cNvPr>
          <p:cNvGrpSpPr/>
          <p:nvPr/>
        </p:nvGrpSpPr>
        <p:grpSpPr>
          <a:xfrm>
            <a:off x="2006287" y="3645213"/>
            <a:ext cx="4455475" cy="1395006"/>
            <a:chOff x="3868263" y="3645213"/>
            <a:chExt cx="4455475" cy="1395006"/>
          </a:xfrm>
        </p:grpSpPr>
        <p:grpSp>
          <p:nvGrpSpPr>
            <p:cNvPr id="38" name="Group 37">
              <a:extLst>
                <a:ext uri="{FF2B5EF4-FFF2-40B4-BE49-F238E27FC236}">
                  <a16:creationId xmlns:a16="http://schemas.microsoft.com/office/drawing/2014/main" id="{129143C5-1180-31E4-C680-AE437CD99AAF}"/>
                </a:ext>
              </a:extLst>
            </p:cNvPr>
            <p:cNvGrpSpPr/>
            <p:nvPr/>
          </p:nvGrpSpPr>
          <p:grpSpPr>
            <a:xfrm>
              <a:off x="3868263" y="3645213"/>
              <a:ext cx="4455475" cy="1395006"/>
              <a:chOff x="3868263" y="3424051"/>
              <a:chExt cx="4455475" cy="1395006"/>
            </a:xfrm>
          </p:grpSpPr>
          <p:sp>
            <p:nvSpPr>
              <p:cNvPr id="8" name="Rectangle: Top Corners Rounded 7">
                <a:extLst>
                  <a:ext uri="{FF2B5EF4-FFF2-40B4-BE49-F238E27FC236}">
                    <a16:creationId xmlns:a16="http://schemas.microsoft.com/office/drawing/2014/main" id="{D69AE587-D865-A206-5768-A633B43C038D}"/>
                  </a:ext>
                </a:extLst>
              </p:cNvPr>
              <p:cNvSpPr/>
              <p:nvPr/>
            </p:nvSpPr>
            <p:spPr>
              <a:xfrm rot="16200000">
                <a:off x="3868263" y="3424051"/>
                <a:ext cx="365760" cy="365760"/>
              </a:xfrm>
              <a:prstGeom prst="round2SameRect">
                <a:avLst>
                  <a:gd name="adj1" fmla="val 50000"/>
                  <a:gd name="adj2" fmla="val 0"/>
                </a:avLst>
              </a:prstGeom>
              <a:gradFill flip="none" rotWithShape="1">
                <a:gsLst>
                  <a:gs pos="93000">
                    <a:srgbClr val="177077"/>
                  </a:gs>
                  <a:gs pos="0">
                    <a:srgbClr val="B2DAAA"/>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Rectangle: Top Corners Rounded 8">
                <a:extLst>
                  <a:ext uri="{FF2B5EF4-FFF2-40B4-BE49-F238E27FC236}">
                    <a16:creationId xmlns:a16="http://schemas.microsoft.com/office/drawing/2014/main" id="{EB70D4A4-5768-E630-229C-37BE9FA07165}"/>
                  </a:ext>
                </a:extLst>
              </p:cNvPr>
              <p:cNvSpPr/>
              <p:nvPr/>
            </p:nvSpPr>
            <p:spPr>
              <a:xfrm rot="5400000">
                <a:off x="7957978" y="4453297"/>
                <a:ext cx="365760" cy="365760"/>
              </a:xfrm>
              <a:prstGeom prst="round2SameRect">
                <a:avLst>
                  <a:gd name="adj1" fmla="val 50000"/>
                  <a:gd name="adj2" fmla="val 0"/>
                </a:avLst>
              </a:prstGeom>
              <a:gradFill flip="none" rotWithShape="1">
                <a:gsLst>
                  <a:gs pos="93000">
                    <a:srgbClr val="177077"/>
                  </a:gs>
                  <a:gs pos="0">
                    <a:srgbClr val="B2DAAA"/>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9DF7B76A-6AEC-8A02-4B3D-7B66FFA6869C}"/>
                  </a:ext>
                </a:extLst>
              </p:cNvPr>
              <p:cNvSpPr/>
              <p:nvPr/>
            </p:nvSpPr>
            <p:spPr>
              <a:xfrm rot="10800000" flipV="1">
                <a:off x="3868263" y="3584616"/>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8AD27C"/>
                  </a:gs>
                  <a:gs pos="100000">
                    <a:srgbClr val="6CD0AE"/>
                  </a:gs>
                </a:gsLst>
                <a:lin ang="10800000" scaled="1"/>
                <a:tileRect/>
              </a:gradFill>
              <a:ln w="1270">
                <a:solidFill>
                  <a:schemeClr val="bg1">
                    <a:alpha val="50000"/>
                  </a:schemeClr>
                </a:solidFill>
              </a:ln>
              <a:effectLst>
                <a:outerShdw blurRad="3810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B66DCC7A-D06C-BA85-704A-29718E8C0050}"/>
                  </a:ext>
                </a:extLst>
              </p:cNvPr>
              <p:cNvSpPr/>
              <p:nvPr/>
            </p:nvSpPr>
            <p:spPr>
              <a:xfrm rot="10800000" flipV="1">
                <a:off x="3868263" y="3584616"/>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8AD27C"/>
                  </a:gs>
                  <a:gs pos="88000">
                    <a:srgbClr val="48C49B"/>
                  </a:gs>
                  <a:gs pos="12000">
                    <a:srgbClr val="8AD27C"/>
                  </a:gs>
                  <a:gs pos="6000">
                    <a:schemeClr val="bg1">
                      <a:lumMod val="89000"/>
                      <a:alpha val="87000"/>
                    </a:schemeClr>
                  </a:gs>
                  <a:gs pos="94000">
                    <a:schemeClr val="bg1">
                      <a:alpha val="67000"/>
                    </a:schemeClr>
                  </a:gs>
                  <a:gs pos="99000">
                    <a:srgbClr val="48C49B"/>
                  </a:gs>
                </a:gsLst>
                <a:lin ang="10800000" scaled="1"/>
                <a:tileRect/>
              </a:gradFill>
              <a:ln w="1270">
                <a:solidFill>
                  <a:schemeClr val="bg1">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41" name="TextBox 40">
              <a:extLst>
                <a:ext uri="{FF2B5EF4-FFF2-40B4-BE49-F238E27FC236}">
                  <a16:creationId xmlns:a16="http://schemas.microsoft.com/office/drawing/2014/main" id="{F44042F6-E951-C3DD-B2D9-BE19BB1EFFE5}"/>
                </a:ext>
              </a:extLst>
            </p:cNvPr>
            <p:cNvSpPr txBox="1"/>
            <p:nvPr/>
          </p:nvSpPr>
          <p:spPr>
            <a:xfrm>
              <a:off x="4409237" y="4050008"/>
              <a:ext cx="5969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C</a:t>
              </a:r>
            </a:p>
          </p:txBody>
        </p:sp>
        <p:cxnSp>
          <p:nvCxnSpPr>
            <p:cNvPr id="46" name="Straight Connector 45">
              <a:extLst>
                <a:ext uri="{FF2B5EF4-FFF2-40B4-BE49-F238E27FC236}">
                  <a16:creationId xmlns:a16="http://schemas.microsoft.com/office/drawing/2014/main" id="{7E033CF7-C7FD-4FB6-0B1E-28612F7A415E}"/>
                </a:ext>
              </a:extLst>
            </p:cNvPr>
            <p:cNvCxnSpPr/>
            <p:nvPr/>
          </p:nvCxnSpPr>
          <p:spPr>
            <a:xfrm>
              <a:off x="5051533" y="4100473"/>
              <a:ext cx="0" cy="483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6" name="TextBox 55">
              <a:extLst>
                <a:ext uri="{FF2B5EF4-FFF2-40B4-BE49-F238E27FC236}">
                  <a16:creationId xmlns:a16="http://schemas.microsoft.com/office/drawing/2014/main" id="{FCE0C9D0-669B-7149-86A1-932395F4A938}"/>
                </a:ext>
              </a:extLst>
            </p:cNvPr>
            <p:cNvSpPr txBox="1">
              <a:spLocks/>
            </p:cNvSpPr>
            <p:nvPr/>
          </p:nvSpPr>
          <p:spPr>
            <a:xfrm flipH="1">
              <a:off x="5096928" y="4040074"/>
              <a:ext cx="17266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LOREM IPSUM</a:t>
              </a:r>
              <a:endParaRPr kumimoji="0" lang="en-US" sz="1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7" name="TextBox 56">
              <a:extLst>
                <a:ext uri="{FF2B5EF4-FFF2-40B4-BE49-F238E27FC236}">
                  <a16:creationId xmlns:a16="http://schemas.microsoft.com/office/drawing/2014/main" id="{64847314-B3B3-10FB-F5AA-24185FA7F04A}"/>
                </a:ext>
              </a:extLst>
            </p:cNvPr>
            <p:cNvSpPr txBox="1">
              <a:spLocks/>
            </p:cNvSpPr>
            <p:nvPr/>
          </p:nvSpPr>
          <p:spPr>
            <a:xfrm flipH="1">
              <a:off x="5096929" y="4225408"/>
              <a:ext cx="224208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Objective" pitchFamily="50" charset="0"/>
                  <a:ea typeface="+mn-ea"/>
                  <a:cs typeface="+mn-cs"/>
                </a:rPr>
                <a:t>Lorem ipsum dolor sit amet, consectetuer adipiscing elit. Maecenas porttitor congue massa. </a:t>
              </a:r>
              <a:endParaRPr kumimoji="0" lang="en-US" sz="800" b="0" i="0" u="none" strike="noStrike" kern="1200" cap="none" spc="0" normalizeH="0" baseline="0" noProof="0" dirty="0">
                <a:ln>
                  <a:noFill/>
                </a:ln>
                <a:solidFill>
                  <a:prstClr val="black"/>
                </a:solidFill>
                <a:effectLst/>
                <a:uLnTx/>
                <a:uFillTx/>
                <a:latin typeface="Objective" pitchFamily="50" charset="0"/>
                <a:ea typeface="+mn-ea"/>
                <a:cs typeface="+mn-cs"/>
              </a:endParaRPr>
            </a:p>
          </p:txBody>
        </p:sp>
        <p:pic>
          <p:nvPicPr>
            <p:cNvPr id="61" name="Graphic 60" descr="Download from cloud outline">
              <a:extLst>
                <a:ext uri="{FF2B5EF4-FFF2-40B4-BE49-F238E27FC236}">
                  <a16:creationId xmlns:a16="http://schemas.microsoft.com/office/drawing/2014/main" id="{07875DCF-B398-0CCF-E743-420D0285637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89306" y="4057238"/>
              <a:ext cx="548640" cy="548640"/>
            </a:xfrm>
            <a:prstGeom prst="rect">
              <a:avLst/>
            </a:prstGeom>
          </p:spPr>
        </p:pic>
      </p:grpSp>
      <p:grpSp>
        <p:nvGrpSpPr>
          <p:cNvPr id="5" name="Group 4">
            <a:extLst>
              <a:ext uri="{FF2B5EF4-FFF2-40B4-BE49-F238E27FC236}">
                <a16:creationId xmlns:a16="http://schemas.microsoft.com/office/drawing/2014/main" id="{464DB597-E4B2-DBFE-8D8D-4F85E40704A0}"/>
              </a:ext>
            </a:extLst>
          </p:cNvPr>
          <p:cNvGrpSpPr/>
          <p:nvPr/>
        </p:nvGrpSpPr>
        <p:grpSpPr>
          <a:xfrm>
            <a:off x="2006286" y="2397194"/>
            <a:ext cx="4455475" cy="1395006"/>
            <a:chOff x="3868262" y="2397194"/>
            <a:chExt cx="4455475" cy="1395006"/>
          </a:xfrm>
        </p:grpSpPr>
        <p:grpSp>
          <p:nvGrpSpPr>
            <p:cNvPr id="35" name="Group 34">
              <a:extLst>
                <a:ext uri="{FF2B5EF4-FFF2-40B4-BE49-F238E27FC236}">
                  <a16:creationId xmlns:a16="http://schemas.microsoft.com/office/drawing/2014/main" id="{4ADF1799-1356-4D3E-E82B-B59DA7F96D25}"/>
                </a:ext>
              </a:extLst>
            </p:cNvPr>
            <p:cNvGrpSpPr/>
            <p:nvPr/>
          </p:nvGrpSpPr>
          <p:grpSpPr>
            <a:xfrm>
              <a:off x="3868262" y="2397194"/>
              <a:ext cx="4455475" cy="1395006"/>
              <a:chOff x="6609947" y="3410476"/>
              <a:chExt cx="4455475" cy="1395006"/>
            </a:xfrm>
          </p:grpSpPr>
          <p:sp>
            <p:nvSpPr>
              <p:cNvPr id="16" name="Rectangle: Top Corners Rounded 15">
                <a:extLst>
                  <a:ext uri="{FF2B5EF4-FFF2-40B4-BE49-F238E27FC236}">
                    <a16:creationId xmlns:a16="http://schemas.microsoft.com/office/drawing/2014/main" id="{E6C81592-0FB0-6161-77F9-DF10278E038C}"/>
                  </a:ext>
                </a:extLst>
              </p:cNvPr>
              <p:cNvSpPr/>
              <p:nvPr/>
            </p:nvSpPr>
            <p:spPr>
              <a:xfrm rot="16200000">
                <a:off x="6609947" y="3410476"/>
                <a:ext cx="365760" cy="365760"/>
              </a:xfrm>
              <a:prstGeom prst="round2SameRect">
                <a:avLst>
                  <a:gd name="adj1" fmla="val 50000"/>
                  <a:gd name="adj2" fmla="val 0"/>
                </a:avLst>
              </a:prstGeom>
              <a:gradFill flip="none" rotWithShape="1">
                <a:gsLst>
                  <a:gs pos="81000">
                    <a:srgbClr val="FF6349"/>
                  </a:gs>
                  <a:gs pos="0">
                    <a:srgbClr val="EFB3BD"/>
                  </a:gs>
                </a:gsLst>
                <a:lin ang="60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7" name="Rectangle: Top Corners Rounded 16">
                <a:extLst>
                  <a:ext uri="{FF2B5EF4-FFF2-40B4-BE49-F238E27FC236}">
                    <a16:creationId xmlns:a16="http://schemas.microsoft.com/office/drawing/2014/main" id="{CC3CFA2E-1239-16EE-5814-FA77E7F76D25}"/>
                  </a:ext>
                </a:extLst>
              </p:cNvPr>
              <p:cNvSpPr/>
              <p:nvPr/>
            </p:nvSpPr>
            <p:spPr>
              <a:xfrm rot="5400000">
                <a:off x="10699662" y="4439722"/>
                <a:ext cx="365760" cy="365760"/>
              </a:xfrm>
              <a:prstGeom prst="round2SameRect">
                <a:avLst>
                  <a:gd name="adj1" fmla="val 50000"/>
                  <a:gd name="adj2" fmla="val 0"/>
                </a:avLst>
              </a:prstGeom>
              <a:gradFill flip="none" rotWithShape="1">
                <a:gsLst>
                  <a:gs pos="67000">
                    <a:srgbClr val="FF9E17"/>
                  </a:gs>
                  <a:gs pos="0">
                    <a:srgbClr val="FAEB9B"/>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81ED456A-B8C9-D954-46E6-2FE3F5F180BE}"/>
                  </a:ext>
                </a:extLst>
              </p:cNvPr>
              <p:cNvSpPr/>
              <p:nvPr/>
            </p:nvSpPr>
            <p:spPr>
              <a:xfrm rot="10800000" flipV="1">
                <a:off x="6609947" y="3571041"/>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FDBB2B"/>
                  </a:gs>
                  <a:gs pos="100000">
                    <a:srgbClr val="FE816F"/>
                  </a:gs>
                </a:gsLst>
                <a:lin ang="0" scaled="1"/>
                <a:tileRect/>
              </a:gradFill>
              <a:ln w="1270">
                <a:solidFill>
                  <a:schemeClr val="bg1">
                    <a:alpha val="50000"/>
                  </a:schemeClr>
                </a:solidFill>
              </a:ln>
              <a:effectLst>
                <a:outerShdw blurRad="3810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1" name="Freeform: Shape 30">
                <a:extLst>
                  <a:ext uri="{FF2B5EF4-FFF2-40B4-BE49-F238E27FC236}">
                    <a16:creationId xmlns:a16="http://schemas.microsoft.com/office/drawing/2014/main" id="{D39500E4-08D9-8F64-0D28-49C2288F52F2}"/>
                  </a:ext>
                </a:extLst>
              </p:cNvPr>
              <p:cNvSpPr/>
              <p:nvPr/>
            </p:nvSpPr>
            <p:spPr>
              <a:xfrm rot="10800000" flipV="1">
                <a:off x="6609947" y="3571041"/>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FDBB2B"/>
                  </a:gs>
                  <a:gs pos="91000">
                    <a:srgbClr val="FE816F"/>
                  </a:gs>
                  <a:gs pos="12000">
                    <a:srgbClr val="FFC24E"/>
                  </a:gs>
                  <a:gs pos="6000">
                    <a:schemeClr val="bg1">
                      <a:lumMod val="89000"/>
                      <a:alpha val="87000"/>
                    </a:schemeClr>
                  </a:gs>
                  <a:gs pos="96000">
                    <a:schemeClr val="bg1">
                      <a:alpha val="67000"/>
                    </a:schemeClr>
                  </a:gs>
                  <a:gs pos="99000">
                    <a:srgbClr val="FE816F"/>
                  </a:gs>
                </a:gsLst>
                <a:lin ang="0" scaled="1"/>
                <a:tileRect/>
              </a:gradFill>
              <a:ln w="1270">
                <a:solidFill>
                  <a:schemeClr val="bg1">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40" name="TextBox 39">
              <a:extLst>
                <a:ext uri="{FF2B5EF4-FFF2-40B4-BE49-F238E27FC236}">
                  <a16:creationId xmlns:a16="http://schemas.microsoft.com/office/drawing/2014/main" id="{7BF4FCD4-CE3B-A8CF-4E89-91BB4461048C}"/>
                </a:ext>
              </a:extLst>
            </p:cNvPr>
            <p:cNvSpPr txBox="1"/>
            <p:nvPr/>
          </p:nvSpPr>
          <p:spPr>
            <a:xfrm>
              <a:off x="4409237" y="2800352"/>
              <a:ext cx="5969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B</a:t>
              </a:r>
            </a:p>
          </p:txBody>
        </p:sp>
        <p:cxnSp>
          <p:nvCxnSpPr>
            <p:cNvPr id="45" name="Straight Connector 44">
              <a:extLst>
                <a:ext uri="{FF2B5EF4-FFF2-40B4-BE49-F238E27FC236}">
                  <a16:creationId xmlns:a16="http://schemas.microsoft.com/office/drawing/2014/main" id="{2162EE87-6E48-0249-F4E8-930E6F9E0AD1}"/>
                </a:ext>
              </a:extLst>
            </p:cNvPr>
            <p:cNvCxnSpPr/>
            <p:nvPr/>
          </p:nvCxnSpPr>
          <p:spPr>
            <a:xfrm>
              <a:off x="5051533" y="2850817"/>
              <a:ext cx="0" cy="483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A47AC49A-058F-1EB4-55F0-F638BC5CA1E4}"/>
                </a:ext>
              </a:extLst>
            </p:cNvPr>
            <p:cNvSpPr txBox="1">
              <a:spLocks/>
            </p:cNvSpPr>
            <p:nvPr/>
          </p:nvSpPr>
          <p:spPr>
            <a:xfrm flipH="1">
              <a:off x="5096928" y="2819768"/>
              <a:ext cx="17266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LOREM IPSUM</a:t>
              </a:r>
              <a:endParaRPr kumimoji="0" lang="en-US" sz="1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5" name="TextBox 54">
              <a:extLst>
                <a:ext uri="{FF2B5EF4-FFF2-40B4-BE49-F238E27FC236}">
                  <a16:creationId xmlns:a16="http://schemas.microsoft.com/office/drawing/2014/main" id="{12BFD0FC-B62B-C4A1-4D1F-E8D51FD0CBB2}"/>
                </a:ext>
              </a:extLst>
            </p:cNvPr>
            <p:cNvSpPr txBox="1">
              <a:spLocks/>
            </p:cNvSpPr>
            <p:nvPr/>
          </p:nvSpPr>
          <p:spPr>
            <a:xfrm flipH="1">
              <a:off x="5096929" y="3005102"/>
              <a:ext cx="224208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Objective" pitchFamily="50" charset="0"/>
                  <a:ea typeface="+mn-ea"/>
                  <a:cs typeface="+mn-cs"/>
                </a:rPr>
                <a:t>Lorem ipsum dolor sit amet, consectetuer adipiscing elit. Maecenas porttitor congue massa. </a:t>
              </a:r>
              <a:endParaRPr kumimoji="0" lang="en-US" sz="800" b="0" i="0" u="none" strike="noStrike" kern="1200" cap="none" spc="0" normalizeH="0" baseline="0" noProof="0" dirty="0">
                <a:ln>
                  <a:noFill/>
                </a:ln>
                <a:solidFill>
                  <a:prstClr val="black"/>
                </a:solidFill>
                <a:effectLst/>
                <a:uLnTx/>
                <a:uFillTx/>
                <a:latin typeface="Objective" pitchFamily="50" charset="0"/>
                <a:ea typeface="+mn-ea"/>
                <a:cs typeface="+mn-cs"/>
              </a:endParaRPr>
            </a:p>
          </p:txBody>
        </p:sp>
        <p:pic>
          <p:nvPicPr>
            <p:cNvPr id="60" name="Graphic 59" descr="Bass clef outline">
              <a:extLst>
                <a:ext uri="{FF2B5EF4-FFF2-40B4-BE49-F238E27FC236}">
                  <a16:creationId xmlns:a16="http://schemas.microsoft.com/office/drawing/2014/main" id="{7E27234A-A73F-BE19-FD5C-BDA553B8C8E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89306" y="2819483"/>
              <a:ext cx="548640" cy="548640"/>
            </a:xfrm>
            <a:prstGeom prst="rect">
              <a:avLst/>
            </a:prstGeom>
          </p:spPr>
        </p:pic>
      </p:grpSp>
      <p:grpSp>
        <p:nvGrpSpPr>
          <p:cNvPr id="3" name="Group 2">
            <a:extLst>
              <a:ext uri="{FF2B5EF4-FFF2-40B4-BE49-F238E27FC236}">
                <a16:creationId xmlns:a16="http://schemas.microsoft.com/office/drawing/2014/main" id="{ECAB6463-4873-4385-CE63-9DD92E08D923}"/>
              </a:ext>
            </a:extLst>
          </p:cNvPr>
          <p:cNvGrpSpPr/>
          <p:nvPr/>
        </p:nvGrpSpPr>
        <p:grpSpPr>
          <a:xfrm>
            <a:off x="2006287" y="1149175"/>
            <a:ext cx="4455475" cy="1395006"/>
            <a:chOff x="3868263" y="1149175"/>
            <a:chExt cx="4455475" cy="1395006"/>
          </a:xfrm>
        </p:grpSpPr>
        <p:grpSp>
          <p:nvGrpSpPr>
            <p:cNvPr id="33" name="Group 32">
              <a:extLst>
                <a:ext uri="{FF2B5EF4-FFF2-40B4-BE49-F238E27FC236}">
                  <a16:creationId xmlns:a16="http://schemas.microsoft.com/office/drawing/2014/main" id="{BEACC350-FBA9-60A7-3B5D-664EA5B0AB8C}"/>
                </a:ext>
              </a:extLst>
            </p:cNvPr>
            <p:cNvGrpSpPr/>
            <p:nvPr/>
          </p:nvGrpSpPr>
          <p:grpSpPr>
            <a:xfrm>
              <a:off x="3868263" y="1149175"/>
              <a:ext cx="4455475" cy="1395006"/>
              <a:chOff x="6609948" y="1126834"/>
              <a:chExt cx="4455475" cy="1395006"/>
            </a:xfrm>
          </p:grpSpPr>
          <p:sp>
            <p:nvSpPr>
              <p:cNvPr id="4" name="Rectangle: Top Corners Rounded 3">
                <a:extLst>
                  <a:ext uri="{FF2B5EF4-FFF2-40B4-BE49-F238E27FC236}">
                    <a16:creationId xmlns:a16="http://schemas.microsoft.com/office/drawing/2014/main" id="{374AED68-551F-D10B-3963-C34AA0803A10}"/>
                  </a:ext>
                </a:extLst>
              </p:cNvPr>
              <p:cNvSpPr/>
              <p:nvPr/>
            </p:nvSpPr>
            <p:spPr>
              <a:xfrm rot="16200000">
                <a:off x="6609948" y="1126834"/>
                <a:ext cx="365760" cy="365760"/>
              </a:xfrm>
              <a:prstGeom prst="round2SameRect">
                <a:avLst>
                  <a:gd name="adj1" fmla="val 50000"/>
                  <a:gd name="adj2" fmla="val 0"/>
                </a:avLst>
              </a:prstGeom>
              <a:gradFill flip="none" rotWithShape="1">
                <a:gsLst>
                  <a:gs pos="90000">
                    <a:srgbClr val="B82CAE"/>
                  </a:gs>
                  <a:gs pos="0">
                    <a:srgbClr val="DB96D4"/>
                  </a:gs>
                </a:gsLst>
                <a:lin ang="60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3" name="Rectangle: Top Corners Rounded 12">
                <a:extLst>
                  <a:ext uri="{FF2B5EF4-FFF2-40B4-BE49-F238E27FC236}">
                    <a16:creationId xmlns:a16="http://schemas.microsoft.com/office/drawing/2014/main" id="{6854324B-087A-FCB0-EEEF-298E629F9E75}"/>
                  </a:ext>
                </a:extLst>
              </p:cNvPr>
              <p:cNvSpPr/>
              <p:nvPr/>
            </p:nvSpPr>
            <p:spPr>
              <a:xfrm rot="5400000">
                <a:off x="10699663" y="2156080"/>
                <a:ext cx="365760" cy="365760"/>
              </a:xfrm>
              <a:prstGeom prst="round2SameRect">
                <a:avLst>
                  <a:gd name="adj1" fmla="val 50000"/>
                  <a:gd name="adj2" fmla="val 0"/>
                </a:avLst>
              </a:prstGeom>
              <a:gradFill flip="none" rotWithShape="1">
                <a:gsLst>
                  <a:gs pos="96000">
                    <a:srgbClr val="533478"/>
                  </a:gs>
                  <a:gs pos="0">
                    <a:srgbClr val="C1AED9"/>
                  </a:gs>
                </a:gsLst>
                <a:lin ang="3600000" scaled="0"/>
                <a:tileRect/>
              </a:gradFill>
              <a:ln w="1270">
                <a:solidFill>
                  <a:schemeClr val="bg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Freeform: Shape 1">
                <a:extLst>
                  <a:ext uri="{FF2B5EF4-FFF2-40B4-BE49-F238E27FC236}">
                    <a16:creationId xmlns:a16="http://schemas.microsoft.com/office/drawing/2014/main" id="{99F2440F-6796-FE95-860A-EE59D82DF6BD}"/>
                  </a:ext>
                </a:extLst>
              </p:cNvPr>
              <p:cNvSpPr/>
              <p:nvPr/>
            </p:nvSpPr>
            <p:spPr>
              <a:xfrm rot="10800000" flipV="1">
                <a:off x="6609948" y="1287399"/>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A081DE"/>
                  </a:gs>
                  <a:gs pos="100000">
                    <a:srgbClr val="CF64BD"/>
                  </a:gs>
                </a:gsLst>
                <a:lin ang="0" scaled="1"/>
                <a:tileRect/>
              </a:gradFill>
              <a:ln w="1270">
                <a:solidFill>
                  <a:schemeClr val="bg1">
                    <a:alpha val="50000"/>
                  </a:schemeClr>
                </a:solidFill>
              </a:ln>
              <a:effectLst>
                <a:outerShdw blurRad="3810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2" name="Freeform: Shape 21">
                <a:extLst>
                  <a:ext uri="{FF2B5EF4-FFF2-40B4-BE49-F238E27FC236}">
                    <a16:creationId xmlns:a16="http://schemas.microsoft.com/office/drawing/2014/main" id="{495DBEE4-4CD2-2638-B4D3-8816AC4271A3}"/>
                  </a:ext>
                </a:extLst>
              </p:cNvPr>
              <p:cNvSpPr/>
              <p:nvPr/>
            </p:nvSpPr>
            <p:spPr>
              <a:xfrm rot="10800000" flipV="1">
                <a:off x="6609948" y="1287399"/>
                <a:ext cx="4455475" cy="1051560"/>
              </a:xfrm>
              <a:custGeom>
                <a:avLst/>
                <a:gdLst>
                  <a:gd name="connsiteX0" fmla="*/ 4455475 w 4455475"/>
                  <a:gd name="connsiteY0" fmla="*/ 0 h 1051560"/>
                  <a:gd name="connsiteX1" fmla="*/ 4272595 w 4455475"/>
                  <a:gd name="connsiteY1" fmla="*/ 182880 h 1051560"/>
                  <a:gd name="connsiteX2" fmla="*/ 4089715 w 4455475"/>
                  <a:gd name="connsiteY2" fmla="*/ 182880 h 1051560"/>
                  <a:gd name="connsiteX3" fmla="*/ 182880 w 4455475"/>
                  <a:gd name="connsiteY3" fmla="*/ 182880 h 1051560"/>
                  <a:gd name="connsiteX4" fmla="*/ 180338 w 4455475"/>
                  <a:gd name="connsiteY4" fmla="*/ 182880 h 1051560"/>
                  <a:gd name="connsiteX5" fmla="*/ 180338 w 4455475"/>
                  <a:gd name="connsiteY5" fmla="*/ 183136 h 1051560"/>
                  <a:gd name="connsiteX6" fmla="*/ 146023 w 4455475"/>
                  <a:gd name="connsiteY6" fmla="*/ 186596 h 1051560"/>
                  <a:gd name="connsiteX7" fmla="*/ 0 w 4455475"/>
                  <a:gd name="connsiteY7" fmla="*/ 365760 h 1051560"/>
                  <a:gd name="connsiteX8" fmla="*/ 0 w 4455475"/>
                  <a:gd name="connsiteY8" fmla="*/ 1051560 h 1051560"/>
                  <a:gd name="connsiteX9" fmla="*/ 182880 w 4455475"/>
                  <a:gd name="connsiteY9" fmla="*/ 868680 h 1051560"/>
                  <a:gd name="connsiteX10" fmla="*/ 365760 w 4455475"/>
                  <a:gd name="connsiteY10" fmla="*/ 868680 h 1051560"/>
                  <a:gd name="connsiteX11" fmla="*/ 4272595 w 4455475"/>
                  <a:gd name="connsiteY11" fmla="*/ 868680 h 1051560"/>
                  <a:gd name="connsiteX12" fmla="*/ 4280850 w 4455475"/>
                  <a:gd name="connsiteY12" fmla="*/ 868680 h 1051560"/>
                  <a:gd name="connsiteX13" fmla="*/ 4280850 w 4455475"/>
                  <a:gd name="connsiteY13" fmla="*/ 867848 h 1051560"/>
                  <a:gd name="connsiteX14" fmla="*/ 4309452 w 4455475"/>
                  <a:gd name="connsiteY14" fmla="*/ 864965 h 1051560"/>
                  <a:gd name="connsiteX15" fmla="*/ 4455475 w 4455475"/>
                  <a:gd name="connsiteY15" fmla="*/ 685800 h 1051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55475" h="1051560">
                    <a:moveTo>
                      <a:pt x="4455475" y="0"/>
                    </a:moveTo>
                    <a:cubicBezTo>
                      <a:pt x="4455475" y="101002"/>
                      <a:pt x="4373597" y="182880"/>
                      <a:pt x="4272595" y="182880"/>
                    </a:cubicBezTo>
                    <a:lnTo>
                      <a:pt x="4089715" y="182880"/>
                    </a:lnTo>
                    <a:lnTo>
                      <a:pt x="182880" y="182880"/>
                    </a:lnTo>
                    <a:lnTo>
                      <a:pt x="180338" y="182880"/>
                    </a:lnTo>
                    <a:lnTo>
                      <a:pt x="180338" y="183136"/>
                    </a:lnTo>
                    <a:lnTo>
                      <a:pt x="146023" y="186596"/>
                    </a:lnTo>
                    <a:cubicBezTo>
                      <a:pt x="62688" y="203648"/>
                      <a:pt x="0" y="277383"/>
                      <a:pt x="0" y="365760"/>
                    </a:cubicBezTo>
                    <a:lnTo>
                      <a:pt x="0" y="1051560"/>
                    </a:lnTo>
                    <a:cubicBezTo>
                      <a:pt x="0" y="950558"/>
                      <a:pt x="81878" y="868680"/>
                      <a:pt x="182880" y="868680"/>
                    </a:cubicBezTo>
                    <a:lnTo>
                      <a:pt x="365760" y="868680"/>
                    </a:lnTo>
                    <a:lnTo>
                      <a:pt x="4272595" y="868680"/>
                    </a:lnTo>
                    <a:lnTo>
                      <a:pt x="4280850" y="868680"/>
                    </a:lnTo>
                    <a:lnTo>
                      <a:pt x="4280850" y="867848"/>
                    </a:lnTo>
                    <a:lnTo>
                      <a:pt x="4309452" y="864965"/>
                    </a:lnTo>
                    <a:cubicBezTo>
                      <a:pt x="4392787" y="847912"/>
                      <a:pt x="4455475" y="774177"/>
                      <a:pt x="4455475" y="685800"/>
                    </a:cubicBezTo>
                    <a:close/>
                  </a:path>
                </a:pathLst>
              </a:custGeom>
              <a:gradFill flip="none" rotWithShape="1">
                <a:gsLst>
                  <a:gs pos="0">
                    <a:srgbClr val="A784EC"/>
                  </a:gs>
                  <a:gs pos="88000">
                    <a:srgbClr val="A7219F">
                      <a:alpha val="48000"/>
                    </a:srgbClr>
                  </a:gs>
                  <a:gs pos="12000">
                    <a:srgbClr val="8B62BC">
                      <a:lumMod val="61000"/>
                      <a:lumOff val="39000"/>
                      <a:alpha val="90000"/>
                    </a:srgbClr>
                  </a:gs>
                  <a:gs pos="6000">
                    <a:schemeClr val="bg1">
                      <a:lumMod val="89000"/>
                      <a:alpha val="87000"/>
                    </a:schemeClr>
                  </a:gs>
                  <a:gs pos="94000">
                    <a:schemeClr val="bg1">
                      <a:alpha val="67000"/>
                    </a:schemeClr>
                  </a:gs>
                  <a:gs pos="99000">
                    <a:srgbClr val="A7219F">
                      <a:alpha val="67000"/>
                    </a:srgbClr>
                  </a:gs>
                </a:gsLst>
                <a:lin ang="0" scaled="1"/>
                <a:tileRect/>
              </a:gradFill>
              <a:ln w="1270">
                <a:solidFill>
                  <a:schemeClr val="bg1">
                    <a:alpha val="50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sp>
          <p:nvSpPr>
            <p:cNvPr id="39" name="TextBox 38">
              <a:extLst>
                <a:ext uri="{FF2B5EF4-FFF2-40B4-BE49-F238E27FC236}">
                  <a16:creationId xmlns:a16="http://schemas.microsoft.com/office/drawing/2014/main" id="{CE343DA0-3AFB-2BF7-2219-8B2E2A2BAE45}"/>
                </a:ext>
              </a:extLst>
            </p:cNvPr>
            <p:cNvSpPr txBox="1"/>
            <p:nvPr/>
          </p:nvSpPr>
          <p:spPr>
            <a:xfrm>
              <a:off x="4409237" y="1550696"/>
              <a:ext cx="5969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rPr>
                <a:t>A</a:t>
              </a:r>
            </a:p>
          </p:txBody>
        </p:sp>
        <p:cxnSp>
          <p:nvCxnSpPr>
            <p:cNvPr id="44" name="Straight Connector 43">
              <a:extLst>
                <a:ext uri="{FF2B5EF4-FFF2-40B4-BE49-F238E27FC236}">
                  <a16:creationId xmlns:a16="http://schemas.microsoft.com/office/drawing/2014/main" id="{EAD0CFA9-5387-A13D-8869-1F9CDFAFA009}"/>
                </a:ext>
              </a:extLst>
            </p:cNvPr>
            <p:cNvCxnSpPr/>
            <p:nvPr/>
          </p:nvCxnSpPr>
          <p:spPr>
            <a:xfrm>
              <a:off x="5051533" y="1601161"/>
              <a:ext cx="0" cy="48384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1D46D816-3669-ACEF-9BF4-7D48420A07B9}"/>
                </a:ext>
              </a:extLst>
            </p:cNvPr>
            <p:cNvSpPr txBox="1">
              <a:spLocks/>
            </p:cNvSpPr>
            <p:nvPr/>
          </p:nvSpPr>
          <p:spPr>
            <a:xfrm flipH="1">
              <a:off x="5096928" y="1550696"/>
              <a:ext cx="172661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LOREM IPSUM</a:t>
              </a:r>
              <a:endParaRPr kumimoji="0" lang="en-US" sz="1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49" name="TextBox 48">
              <a:extLst>
                <a:ext uri="{FF2B5EF4-FFF2-40B4-BE49-F238E27FC236}">
                  <a16:creationId xmlns:a16="http://schemas.microsoft.com/office/drawing/2014/main" id="{71E9F30A-F83D-304C-8D74-60F85D5D0B21}"/>
                </a:ext>
              </a:extLst>
            </p:cNvPr>
            <p:cNvSpPr txBox="1">
              <a:spLocks/>
            </p:cNvSpPr>
            <p:nvPr/>
          </p:nvSpPr>
          <p:spPr>
            <a:xfrm flipH="1">
              <a:off x="5096929" y="1736030"/>
              <a:ext cx="2242080"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Objective" pitchFamily="50" charset="0"/>
                  <a:ea typeface="+mn-ea"/>
                  <a:cs typeface="+mn-cs"/>
                </a:rPr>
                <a:t>Lorem ipsum dolor sit amet, consectetuer adipiscing elit. Maecenas porttitor congue massa. </a:t>
              </a:r>
              <a:endParaRPr kumimoji="0" lang="en-US" sz="800" b="0" i="0" u="none" strike="noStrike" kern="1200" cap="none" spc="0" normalizeH="0" baseline="0" noProof="0" dirty="0">
                <a:ln>
                  <a:noFill/>
                </a:ln>
                <a:solidFill>
                  <a:prstClr val="black"/>
                </a:solidFill>
                <a:effectLst/>
                <a:uLnTx/>
                <a:uFillTx/>
                <a:latin typeface="Objective" pitchFamily="50" charset="0"/>
                <a:ea typeface="+mn-ea"/>
                <a:cs typeface="+mn-cs"/>
              </a:endParaRPr>
            </a:p>
          </p:txBody>
        </p:sp>
        <p:pic>
          <p:nvPicPr>
            <p:cNvPr id="50" name="Graphic 49" descr="Alarm clock outline">
              <a:extLst>
                <a:ext uri="{FF2B5EF4-FFF2-40B4-BE49-F238E27FC236}">
                  <a16:creationId xmlns:a16="http://schemas.microsoft.com/office/drawing/2014/main" id="{CD566AEB-8632-924E-9C93-D240C45214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89306" y="1570676"/>
              <a:ext cx="548640" cy="548640"/>
            </a:xfrm>
            <a:prstGeom prst="rect">
              <a:avLst/>
            </a:prstGeom>
          </p:spPr>
        </p:pic>
      </p:grpSp>
      <p:sp>
        <p:nvSpPr>
          <p:cNvPr id="63" name="TextBox 62">
            <a:extLst>
              <a:ext uri="{FF2B5EF4-FFF2-40B4-BE49-F238E27FC236}">
                <a16:creationId xmlns:a16="http://schemas.microsoft.com/office/drawing/2014/main" id="{BD478836-4D01-4320-1043-F122C80C0F03}"/>
              </a:ext>
            </a:extLst>
          </p:cNvPr>
          <p:cNvSpPr txBox="1">
            <a:spLocks/>
          </p:cNvSpPr>
          <p:nvPr/>
        </p:nvSpPr>
        <p:spPr>
          <a:xfrm flipH="1">
            <a:off x="2775907" y="912528"/>
            <a:ext cx="291623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26B8C5"/>
                </a:solidFill>
                <a:effectLst/>
                <a:uLnTx/>
                <a:uFillTx/>
                <a:latin typeface="Montserrat" panose="00000500000000000000" pitchFamily="2" charset="0"/>
                <a:ea typeface="+mn-ea"/>
                <a:cs typeface="+mn-cs"/>
              </a:rPr>
              <a:t>INFOGRAPHIC</a:t>
            </a:r>
            <a:endParaRPr kumimoji="0" lang="en-US" sz="2800" b="0" i="0" u="none" strike="noStrike" kern="1200" cap="none" spc="0" normalizeH="0" baseline="0" noProof="0" dirty="0">
              <a:ln>
                <a:noFill/>
              </a:ln>
              <a:solidFill>
                <a:srgbClr val="26B8C5"/>
              </a:solidFill>
              <a:effectLst/>
              <a:uLnTx/>
              <a:uFillTx/>
              <a:latin typeface="Montserrat" panose="00000500000000000000" pitchFamily="2" charset="0"/>
              <a:ea typeface="+mn-ea"/>
              <a:cs typeface="+mn-cs"/>
            </a:endParaRPr>
          </a:p>
        </p:txBody>
      </p:sp>
      <p:sp>
        <p:nvSpPr>
          <p:cNvPr id="11" name="TextBox 10">
            <a:extLst>
              <a:ext uri="{FF2B5EF4-FFF2-40B4-BE49-F238E27FC236}">
                <a16:creationId xmlns:a16="http://schemas.microsoft.com/office/drawing/2014/main" id="{9E21C177-40DE-17DD-74B9-7272997C8C63}"/>
              </a:ext>
            </a:extLst>
          </p:cNvPr>
          <p:cNvSpPr txBox="1">
            <a:spLocks/>
          </p:cNvSpPr>
          <p:nvPr/>
        </p:nvSpPr>
        <p:spPr>
          <a:xfrm flipH="1">
            <a:off x="6875126" y="1550355"/>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endPar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15" name="TextBox 14">
            <a:extLst>
              <a:ext uri="{FF2B5EF4-FFF2-40B4-BE49-F238E27FC236}">
                <a16:creationId xmlns:a16="http://schemas.microsoft.com/office/drawing/2014/main" id="{432C2269-644F-82CD-FD3E-19B360DC4B17}"/>
              </a:ext>
            </a:extLst>
          </p:cNvPr>
          <p:cNvSpPr txBox="1">
            <a:spLocks/>
          </p:cNvSpPr>
          <p:nvPr/>
        </p:nvSpPr>
        <p:spPr>
          <a:xfrm flipH="1">
            <a:off x="6875125" y="1827690"/>
            <a:ext cx="3805064"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 elit. Maecenas porttitor congue massa.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19" name="TextBox 18">
            <a:extLst>
              <a:ext uri="{FF2B5EF4-FFF2-40B4-BE49-F238E27FC236}">
                <a16:creationId xmlns:a16="http://schemas.microsoft.com/office/drawing/2014/main" id="{A8BA4A89-C545-8051-C9E8-A03243D5B1B4}"/>
              </a:ext>
            </a:extLst>
          </p:cNvPr>
          <p:cNvSpPr txBox="1">
            <a:spLocks/>
          </p:cNvSpPr>
          <p:nvPr/>
        </p:nvSpPr>
        <p:spPr>
          <a:xfrm flipH="1">
            <a:off x="6875126" y="2804323"/>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p>
        </p:txBody>
      </p:sp>
      <p:sp>
        <p:nvSpPr>
          <p:cNvPr id="20" name="TextBox 19">
            <a:extLst>
              <a:ext uri="{FF2B5EF4-FFF2-40B4-BE49-F238E27FC236}">
                <a16:creationId xmlns:a16="http://schemas.microsoft.com/office/drawing/2014/main" id="{FF81BE7E-955E-79AD-1A2E-5787D73132B3}"/>
              </a:ext>
            </a:extLst>
          </p:cNvPr>
          <p:cNvSpPr txBox="1">
            <a:spLocks/>
          </p:cNvSpPr>
          <p:nvPr/>
        </p:nvSpPr>
        <p:spPr>
          <a:xfrm flipH="1">
            <a:off x="6875125" y="3087407"/>
            <a:ext cx="3558321"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 elit. Maecenas porttitor congue massa.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26" name="TextBox 25">
            <a:extLst>
              <a:ext uri="{FF2B5EF4-FFF2-40B4-BE49-F238E27FC236}">
                <a16:creationId xmlns:a16="http://schemas.microsoft.com/office/drawing/2014/main" id="{BD475A66-B7B7-4614-2EB2-938E20BEA9B0}"/>
              </a:ext>
            </a:extLst>
          </p:cNvPr>
          <p:cNvSpPr txBox="1">
            <a:spLocks/>
          </p:cNvSpPr>
          <p:nvPr/>
        </p:nvSpPr>
        <p:spPr>
          <a:xfrm flipH="1">
            <a:off x="6875126" y="3941704"/>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p>
        </p:txBody>
      </p:sp>
      <p:sp>
        <p:nvSpPr>
          <p:cNvPr id="27" name="TextBox 26">
            <a:extLst>
              <a:ext uri="{FF2B5EF4-FFF2-40B4-BE49-F238E27FC236}">
                <a16:creationId xmlns:a16="http://schemas.microsoft.com/office/drawing/2014/main" id="{99D6C8F4-1410-6A2A-0A28-54BCBD63258D}"/>
              </a:ext>
            </a:extLst>
          </p:cNvPr>
          <p:cNvSpPr txBox="1">
            <a:spLocks/>
          </p:cNvSpPr>
          <p:nvPr/>
        </p:nvSpPr>
        <p:spPr>
          <a:xfrm flipH="1">
            <a:off x="6875125" y="4280258"/>
            <a:ext cx="3108378" cy="577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 elit. Maecenas porttitor congue massa.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28" name="TextBox 27">
            <a:extLst>
              <a:ext uri="{FF2B5EF4-FFF2-40B4-BE49-F238E27FC236}">
                <a16:creationId xmlns:a16="http://schemas.microsoft.com/office/drawing/2014/main" id="{4A59C8C9-2544-ADE9-7D89-CA651B7458A2}"/>
              </a:ext>
            </a:extLst>
          </p:cNvPr>
          <p:cNvSpPr txBox="1">
            <a:spLocks/>
          </p:cNvSpPr>
          <p:nvPr/>
        </p:nvSpPr>
        <p:spPr>
          <a:xfrm flipH="1">
            <a:off x="6875126" y="5269270"/>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p>
        </p:txBody>
      </p:sp>
      <p:sp>
        <p:nvSpPr>
          <p:cNvPr id="30" name="TextBox 29">
            <a:extLst>
              <a:ext uri="{FF2B5EF4-FFF2-40B4-BE49-F238E27FC236}">
                <a16:creationId xmlns:a16="http://schemas.microsoft.com/office/drawing/2014/main" id="{1915AF12-FE55-80AC-214C-528573AA702E}"/>
              </a:ext>
            </a:extLst>
          </p:cNvPr>
          <p:cNvSpPr txBox="1">
            <a:spLocks/>
          </p:cNvSpPr>
          <p:nvPr/>
        </p:nvSpPr>
        <p:spPr>
          <a:xfrm flipH="1">
            <a:off x="6875125" y="5545431"/>
            <a:ext cx="3964721"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 elit. Maecenas porttitor congue massa.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Tree>
    <p:extLst>
      <p:ext uri="{BB962C8B-B14F-4D97-AF65-F5344CB8AC3E}">
        <p14:creationId xmlns:p14="http://schemas.microsoft.com/office/powerpoint/2010/main" val="33699672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6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6000">
                                          <p:cBhvr additive="base">
                                            <p:cTn id="7" dur="2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6000">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14:bounceEnd="66000">
                                          <p:cBhvr additive="base">
                                            <p:cTn id="11" dur="2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12" dur="2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6000">
                                      <p:stCondLst>
                                        <p:cond delay="200"/>
                                      </p:stCondLst>
                                      <p:childTnLst>
                                        <p:set>
                                          <p:cBhvr>
                                            <p:cTn id="14" dur="1" fill="hold">
                                              <p:stCondLst>
                                                <p:cond delay="0"/>
                                              </p:stCondLst>
                                            </p:cTn>
                                            <p:tgtEl>
                                              <p:spTgt spid="6"/>
                                            </p:tgtEl>
                                            <p:attrNameLst>
                                              <p:attrName>style.visibility</p:attrName>
                                            </p:attrNameLst>
                                          </p:cBhvr>
                                          <p:to>
                                            <p:strVal val="visible"/>
                                          </p:to>
                                        </p:set>
                                        <p:anim calcmode="lin" valueType="num" p14:bounceEnd="66000">
                                          <p:cBhvr additive="base">
                                            <p:cTn id="15" dur="2000" fill="hold"/>
                                            <p:tgtEl>
                                              <p:spTgt spid="6"/>
                                            </p:tgtEl>
                                            <p:attrNameLst>
                                              <p:attrName>ppt_x</p:attrName>
                                            </p:attrNameLst>
                                          </p:cBhvr>
                                          <p:tavLst>
                                            <p:tav tm="0">
                                              <p:val>
                                                <p:strVal val="#ppt_x"/>
                                              </p:val>
                                            </p:tav>
                                            <p:tav tm="100000">
                                              <p:val>
                                                <p:strVal val="#ppt_x"/>
                                              </p:val>
                                            </p:tav>
                                          </p:tavLst>
                                        </p:anim>
                                        <p:anim calcmode="lin" valueType="num" p14:bounceEnd="66000">
                                          <p:cBhvr additive="base">
                                            <p:cTn id="16" dur="20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6000">
                                      <p:stCondLst>
                                        <p:cond delay="300"/>
                                      </p:stCondLst>
                                      <p:childTnLst>
                                        <p:set>
                                          <p:cBhvr>
                                            <p:cTn id="18" dur="1" fill="hold">
                                              <p:stCondLst>
                                                <p:cond delay="0"/>
                                              </p:stCondLst>
                                            </p:cTn>
                                            <p:tgtEl>
                                              <p:spTgt spid="7"/>
                                            </p:tgtEl>
                                            <p:attrNameLst>
                                              <p:attrName>style.visibility</p:attrName>
                                            </p:attrNameLst>
                                          </p:cBhvr>
                                          <p:to>
                                            <p:strVal val="visible"/>
                                          </p:to>
                                        </p:set>
                                        <p:anim calcmode="lin" valueType="num" p14:bounceEnd="66000">
                                          <p:cBhvr additive="base">
                                            <p:cTn id="19" dur="2000" fill="hold"/>
                                            <p:tgtEl>
                                              <p:spTgt spid="7"/>
                                            </p:tgtEl>
                                            <p:attrNameLst>
                                              <p:attrName>ppt_x</p:attrName>
                                            </p:attrNameLst>
                                          </p:cBhvr>
                                          <p:tavLst>
                                            <p:tav tm="0">
                                              <p:val>
                                                <p:strVal val="#ppt_x"/>
                                              </p:val>
                                            </p:tav>
                                            <p:tav tm="100000">
                                              <p:val>
                                                <p:strVal val="#ppt_x"/>
                                              </p:val>
                                            </p:tav>
                                          </p:tavLst>
                                        </p:anim>
                                        <p:anim calcmode="lin" valueType="num" p14:bounceEnd="66000">
                                          <p:cBhvr additive="base">
                                            <p:cTn id="20" dur="2000" fill="hold"/>
                                            <p:tgtEl>
                                              <p:spTgt spid="7"/>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25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1000"/>
                                            <p:tgtEl>
                                              <p:spTgt spid="63"/>
                                            </p:tgtEl>
                                          </p:cBhvr>
                                        </p:animEffect>
                                      </p:childTnLst>
                                    </p:cTn>
                                  </p:par>
                                  <p:par>
                                    <p:cTn id="24" presetID="10" presetClass="entr" presetSubtype="0" fill="hold" grpId="0" nodeType="withEffect">
                                      <p:stCondLst>
                                        <p:cond delay="125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childTnLst>
                                    </p:cTn>
                                  </p:par>
                                  <p:par>
                                    <p:cTn id="27" presetID="10" presetClass="entr" presetSubtype="0" fill="hold" grpId="0" nodeType="withEffect">
                                      <p:stCondLst>
                                        <p:cond delay="125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childTnLst>
                                    </p:cTn>
                                  </p:par>
                                  <p:par>
                                    <p:cTn id="30" presetID="10" presetClass="entr" presetSubtype="0" fill="hold" grpId="0" nodeType="withEffect">
                                      <p:stCondLst>
                                        <p:cond delay="1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childTnLst>
                                    </p:cTn>
                                  </p:par>
                                  <p:par>
                                    <p:cTn id="33" presetID="10" presetClass="entr" presetSubtype="0" fill="hold" grpId="0" nodeType="withEffect">
                                      <p:stCondLst>
                                        <p:cond delay="125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childTnLst>
                                    </p:cTn>
                                  </p:par>
                                  <p:par>
                                    <p:cTn id="36" presetID="10" presetClass="entr" presetSubtype="0" fill="hold" grpId="0" nodeType="withEffect">
                                      <p:stCondLst>
                                        <p:cond delay="125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1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1" grpId="0"/>
          <p:bldP spid="15" grpId="0"/>
          <p:bldP spid="19" grpId="0"/>
          <p:bldP spid="20" grpId="0"/>
          <p:bldP spid="26" grpId="0"/>
          <p:bldP spid="27" grpId="0"/>
          <p:bldP spid="28" grpId="0"/>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ppt_x"/>
                                              </p:val>
                                            </p:tav>
                                            <p:tav tm="100000">
                                              <p:val>
                                                <p:strVal val="#ppt_x"/>
                                              </p:val>
                                            </p:tav>
                                          </p:tavLst>
                                        </p:anim>
                                        <p:anim calcmode="lin" valueType="num">
                                          <p:cBhvr additive="base">
                                            <p:cTn id="12" dur="2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000" fill="hold"/>
                                            <p:tgtEl>
                                              <p:spTgt spid="6"/>
                                            </p:tgtEl>
                                            <p:attrNameLst>
                                              <p:attrName>ppt_x</p:attrName>
                                            </p:attrNameLst>
                                          </p:cBhvr>
                                          <p:tavLst>
                                            <p:tav tm="0">
                                              <p:val>
                                                <p:strVal val="#ppt_x"/>
                                              </p:val>
                                            </p:tav>
                                            <p:tav tm="100000">
                                              <p:val>
                                                <p:strVal val="#ppt_x"/>
                                              </p:val>
                                            </p:tav>
                                          </p:tavLst>
                                        </p:anim>
                                        <p:anim calcmode="lin" valueType="num">
                                          <p:cBhvr additive="base">
                                            <p:cTn id="16" dur="20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3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2000" fill="hold"/>
                                            <p:tgtEl>
                                              <p:spTgt spid="7"/>
                                            </p:tgtEl>
                                            <p:attrNameLst>
                                              <p:attrName>ppt_x</p:attrName>
                                            </p:attrNameLst>
                                          </p:cBhvr>
                                          <p:tavLst>
                                            <p:tav tm="0">
                                              <p:val>
                                                <p:strVal val="#ppt_x"/>
                                              </p:val>
                                            </p:tav>
                                            <p:tav tm="100000">
                                              <p:val>
                                                <p:strVal val="#ppt_x"/>
                                              </p:val>
                                            </p:tav>
                                          </p:tavLst>
                                        </p:anim>
                                        <p:anim calcmode="lin" valueType="num">
                                          <p:cBhvr additive="base">
                                            <p:cTn id="20" dur="2000" fill="hold"/>
                                            <p:tgtEl>
                                              <p:spTgt spid="7"/>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1250"/>
                                      </p:stCondLst>
                                      <p:childTnLst>
                                        <p:set>
                                          <p:cBhvr>
                                            <p:cTn id="22" dur="1" fill="hold">
                                              <p:stCondLst>
                                                <p:cond delay="0"/>
                                              </p:stCondLst>
                                            </p:cTn>
                                            <p:tgtEl>
                                              <p:spTgt spid="63"/>
                                            </p:tgtEl>
                                            <p:attrNameLst>
                                              <p:attrName>style.visibility</p:attrName>
                                            </p:attrNameLst>
                                          </p:cBhvr>
                                          <p:to>
                                            <p:strVal val="visible"/>
                                          </p:to>
                                        </p:set>
                                        <p:animEffect transition="in" filter="fade">
                                          <p:cBhvr>
                                            <p:cTn id="23" dur="1000"/>
                                            <p:tgtEl>
                                              <p:spTgt spid="63"/>
                                            </p:tgtEl>
                                          </p:cBhvr>
                                        </p:animEffect>
                                      </p:childTnLst>
                                    </p:cTn>
                                  </p:par>
                                  <p:par>
                                    <p:cTn id="24" presetID="10" presetClass="entr" presetSubtype="0" fill="hold" grpId="0" nodeType="withEffect">
                                      <p:stCondLst>
                                        <p:cond delay="125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childTnLst>
                                    </p:cTn>
                                  </p:par>
                                  <p:par>
                                    <p:cTn id="27" presetID="10" presetClass="entr" presetSubtype="0" fill="hold" grpId="0" nodeType="withEffect">
                                      <p:stCondLst>
                                        <p:cond delay="125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childTnLst>
                                    </p:cTn>
                                  </p:par>
                                  <p:par>
                                    <p:cTn id="30" presetID="10" presetClass="entr" presetSubtype="0" fill="hold" grpId="0" nodeType="withEffect">
                                      <p:stCondLst>
                                        <p:cond delay="125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childTnLst>
                                    </p:cTn>
                                  </p:par>
                                  <p:par>
                                    <p:cTn id="33" presetID="10" presetClass="entr" presetSubtype="0" fill="hold" grpId="0" nodeType="withEffect">
                                      <p:stCondLst>
                                        <p:cond delay="125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1000"/>
                                            <p:tgtEl>
                                              <p:spTgt spid="27"/>
                                            </p:tgtEl>
                                          </p:cBhvr>
                                        </p:animEffect>
                                      </p:childTnLst>
                                    </p:cTn>
                                  </p:par>
                                  <p:par>
                                    <p:cTn id="36" presetID="10" presetClass="entr" presetSubtype="0" fill="hold" grpId="0" nodeType="withEffect">
                                      <p:stCondLst>
                                        <p:cond delay="125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1000"/>
                                            <p:tgtEl>
                                              <p:spTgt spid="19"/>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childTnLst>
                                    </p:cTn>
                                  </p:par>
                                  <p:par>
                                    <p:cTn id="42" presetID="10" presetClass="entr" presetSubtype="0" fill="hold" grpId="0" nodeType="withEffect">
                                      <p:stCondLst>
                                        <p:cond delay="125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1000"/>
                                            <p:tgtEl>
                                              <p:spTgt spid="28"/>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11" grpId="0"/>
          <p:bldP spid="15" grpId="0"/>
          <p:bldP spid="19" grpId="0"/>
          <p:bldP spid="20" grpId="0"/>
          <p:bldP spid="26" grpId="0"/>
          <p:bldP spid="27" grpId="0"/>
          <p:bldP spid="28" grpId="0"/>
          <p:bldP spid="30" grpId="0"/>
        </p:bldLst>
      </p:timing>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DA042DB-9A64-7605-1251-39DC55B60099}"/>
            </a:ext>
          </a:extLst>
        </p:cNvPr>
        <p:cNvGrpSpPr/>
        <p:nvPr/>
      </p:nvGrpSpPr>
      <p:grpSpPr>
        <a:xfrm>
          <a:off x="0" y="0"/>
          <a:ext cx="0" cy="0"/>
          <a:chOff x="0" y="0"/>
          <a:chExt cx="0" cy="0"/>
        </a:xfrm>
      </p:grpSpPr>
      <p:sp>
        <p:nvSpPr>
          <p:cNvPr id="497" name="Freeform: Shape 496">
            <a:extLst>
              <a:ext uri="{FF2B5EF4-FFF2-40B4-BE49-F238E27FC236}">
                <a16:creationId xmlns:a16="http://schemas.microsoft.com/office/drawing/2014/main" id="{C9029904-E642-CDD5-EEA1-BF6A49A3D98F}"/>
              </a:ext>
            </a:extLst>
          </p:cNvPr>
          <p:cNvSpPr/>
          <p:nvPr/>
        </p:nvSpPr>
        <p:spPr>
          <a:xfrm>
            <a:off x="-1898316" y="8040"/>
            <a:ext cx="15988647" cy="6841956"/>
          </a:xfrm>
          <a:custGeom>
            <a:avLst/>
            <a:gdLst>
              <a:gd name="connsiteX0" fmla="*/ 5204759 w 15988647"/>
              <a:gd name="connsiteY0" fmla="*/ 6690712 h 6841956"/>
              <a:gd name="connsiteX1" fmla="*/ 5234369 w 15988647"/>
              <a:gd name="connsiteY1" fmla="*/ 6697114 h 6841956"/>
              <a:gd name="connsiteX2" fmla="*/ 5282385 w 15988647"/>
              <a:gd name="connsiteY2" fmla="*/ 6805946 h 6841956"/>
              <a:gd name="connsiteX3" fmla="*/ 5282424 w 15988647"/>
              <a:gd name="connsiteY3" fmla="*/ 6805946 h 6841956"/>
              <a:gd name="connsiteX4" fmla="*/ 5234412 w 15988647"/>
              <a:gd name="connsiteY4" fmla="*/ 6697114 h 6841956"/>
              <a:gd name="connsiteX5" fmla="*/ 5259219 w 15988647"/>
              <a:gd name="connsiteY5" fmla="*/ 6719520 h 6841956"/>
              <a:gd name="connsiteX6" fmla="*/ 5293629 w 15988647"/>
              <a:gd name="connsiteY6" fmla="*/ 6756331 h 6841956"/>
              <a:gd name="connsiteX7" fmla="*/ 5356043 w 15988647"/>
              <a:gd name="connsiteY7" fmla="*/ 6785940 h 6841956"/>
              <a:gd name="connsiteX8" fmla="*/ 5414458 w 15988647"/>
              <a:gd name="connsiteY8" fmla="*/ 6797943 h 6841956"/>
              <a:gd name="connsiteX9" fmla="*/ 5408055 w 15988647"/>
              <a:gd name="connsiteY9" fmla="*/ 6821950 h 6841956"/>
              <a:gd name="connsiteX10" fmla="*/ 5372848 w 15988647"/>
              <a:gd name="connsiteY10" fmla="*/ 6824351 h 6841956"/>
              <a:gd name="connsiteX11" fmla="*/ 5346441 w 15988647"/>
              <a:gd name="connsiteY11" fmla="*/ 6807546 h 6841956"/>
              <a:gd name="connsiteX12" fmla="*/ 5322434 w 15988647"/>
              <a:gd name="connsiteY12" fmla="*/ 6805946 h 6841956"/>
              <a:gd name="connsiteX13" fmla="*/ 5322395 w 15988647"/>
              <a:gd name="connsiteY13" fmla="*/ 6805946 h 6841956"/>
              <a:gd name="connsiteX14" fmla="*/ 5346400 w 15988647"/>
              <a:gd name="connsiteY14" fmla="*/ 6807546 h 6841956"/>
              <a:gd name="connsiteX15" fmla="*/ 5342399 w 15988647"/>
              <a:gd name="connsiteY15" fmla="*/ 6826752 h 6841956"/>
              <a:gd name="connsiteX16" fmla="*/ 5316794 w 15988647"/>
              <a:gd name="connsiteY16" fmla="*/ 6841956 h 6841956"/>
              <a:gd name="connsiteX17" fmla="*/ 5297588 w 15988647"/>
              <a:gd name="connsiteY17" fmla="*/ 6840356 h 6841956"/>
              <a:gd name="connsiteX18" fmla="*/ 5272781 w 15988647"/>
              <a:gd name="connsiteY18" fmla="*/ 6836355 h 6841956"/>
              <a:gd name="connsiteX19" fmla="*/ 5239172 w 15988647"/>
              <a:gd name="connsiteY19" fmla="*/ 6821950 h 6841956"/>
              <a:gd name="connsiteX20" fmla="*/ 5195958 w 15988647"/>
              <a:gd name="connsiteY20" fmla="*/ 6814748 h 6841956"/>
              <a:gd name="connsiteX21" fmla="*/ 5135942 w 15988647"/>
              <a:gd name="connsiteY21" fmla="*/ 6787541 h 6841956"/>
              <a:gd name="connsiteX22" fmla="*/ 5084725 w 15988647"/>
              <a:gd name="connsiteY22" fmla="*/ 6761933 h 6841956"/>
              <a:gd name="connsiteX23" fmla="*/ 5006303 w 15988647"/>
              <a:gd name="connsiteY23" fmla="*/ 6706717 h 6841956"/>
              <a:gd name="connsiteX24" fmla="*/ 5043113 w 15988647"/>
              <a:gd name="connsiteY24" fmla="*/ 6717120 h 6841956"/>
              <a:gd name="connsiteX25" fmla="*/ 5111934 w 15988647"/>
              <a:gd name="connsiteY25" fmla="*/ 6749929 h 6841956"/>
              <a:gd name="connsiteX26" fmla="*/ 5170351 w 15988647"/>
              <a:gd name="connsiteY26" fmla="*/ 6767535 h 6841956"/>
              <a:gd name="connsiteX27" fmla="*/ 5179954 w 15988647"/>
              <a:gd name="connsiteY27" fmla="*/ 6745128 h 6841956"/>
              <a:gd name="connsiteX28" fmla="*/ 5177553 w 15988647"/>
              <a:gd name="connsiteY28" fmla="*/ 6711518 h 6841956"/>
              <a:gd name="connsiteX29" fmla="*/ 5573651 w 15988647"/>
              <a:gd name="connsiteY29" fmla="*/ 6680309 h 6841956"/>
              <a:gd name="connsiteX30" fmla="*/ 5572850 w 15988647"/>
              <a:gd name="connsiteY30" fmla="*/ 6683510 h 6841956"/>
              <a:gd name="connsiteX31" fmla="*/ 5576052 w 15988647"/>
              <a:gd name="connsiteY31" fmla="*/ 6682710 h 6841956"/>
              <a:gd name="connsiteX32" fmla="*/ 5576052 w 15988647"/>
              <a:gd name="connsiteY32" fmla="*/ 6685911 h 6841956"/>
              <a:gd name="connsiteX33" fmla="*/ 5569651 w 15988647"/>
              <a:gd name="connsiteY33" fmla="*/ 6683510 h 6841956"/>
              <a:gd name="connsiteX34" fmla="*/ 5572050 w 15988647"/>
              <a:gd name="connsiteY34" fmla="*/ 6681110 h 6841956"/>
              <a:gd name="connsiteX35" fmla="*/ 5567249 w 15988647"/>
              <a:gd name="connsiteY35" fmla="*/ 6672307 h 6841956"/>
              <a:gd name="connsiteX36" fmla="*/ 5568849 w 15988647"/>
              <a:gd name="connsiteY36" fmla="*/ 6673908 h 6841956"/>
              <a:gd name="connsiteX37" fmla="*/ 5572050 w 15988647"/>
              <a:gd name="connsiteY37" fmla="*/ 6674708 h 6841956"/>
              <a:gd name="connsiteX38" fmla="*/ 5572851 w 15988647"/>
              <a:gd name="connsiteY38" fmla="*/ 6677909 h 6841956"/>
              <a:gd name="connsiteX39" fmla="*/ 5570450 w 15988647"/>
              <a:gd name="connsiteY39" fmla="*/ 6678709 h 6841956"/>
              <a:gd name="connsiteX40" fmla="*/ 5569651 w 15988647"/>
              <a:gd name="connsiteY40" fmla="*/ 6675508 h 6841956"/>
              <a:gd name="connsiteX41" fmla="*/ 5568049 w 15988647"/>
              <a:gd name="connsiteY41" fmla="*/ 6673908 h 6841956"/>
              <a:gd name="connsiteX42" fmla="*/ 5616063 w 15988647"/>
              <a:gd name="connsiteY42" fmla="*/ 6665105 h 6841956"/>
              <a:gd name="connsiteX43" fmla="*/ 5616863 w 15988647"/>
              <a:gd name="connsiteY43" fmla="*/ 6665905 h 6841956"/>
              <a:gd name="connsiteX44" fmla="*/ 5618463 w 15988647"/>
              <a:gd name="connsiteY44" fmla="*/ 6666705 h 6841956"/>
              <a:gd name="connsiteX45" fmla="*/ 5617662 w 15988647"/>
              <a:gd name="connsiteY45" fmla="*/ 6669906 h 6841956"/>
              <a:gd name="connsiteX46" fmla="*/ 5615263 w 15988647"/>
              <a:gd name="connsiteY46" fmla="*/ 6669106 h 6841956"/>
              <a:gd name="connsiteX47" fmla="*/ 5613661 w 15988647"/>
              <a:gd name="connsiteY47" fmla="*/ 6666705 h 6841956"/>
              <a:gd name="connsiteX48" fmla="*/ 5515233 w 15988647"/>
              <a:gd name="connsiteY48" fmla="*/ 6654701 h 6841956"/>
              <a:gd name="connsiteX49" fmla="*/ 5516834 w 15988647"/>
              <a:gd name="connsiteY49" fmla="*/ 6655502 h 6841956"/>
              <a:gd name="connsiteX50" fmla="*/ 5514431 w 15988647"/>
              <a:gd name="connsiteY50" fmla="*/ 6657902 h 6841956"/>
              <a:gd name="connsiteX51" fmla="*/ 5516834 w 15988647"/>
              <a:gd name="connsiteY51" fmla="*/ 6658702 h 6841956"/>
              <a:gd name="connsiteX52" fmla="*/ 5519233 w 15988647"/>
              <a:gd name="connsiteY52" fmla="*/ 6656302 h 6841956"/>
              <a:gd name="connsiteX53" fmla="*/ 5520034 w 15988647"/>
              <a:gd name="connsiteY53" fmla="*/ 6658702 h 6841956"/>
              <a:gd name="connsiteX54" fmla="*/ 5520034 w 15988647"/>
              <a:gd name="connsiteY54" fmla="*/ 6660303 h 6841956"/>
              <a:gd name="connsiteX55" fmla="*/ 5520834 w 15988647"/>
              <a:gd name="connsiteY55" fmla="*/ 6662703 h 6841956"/>
              <a:gd name="connsiteX56" fmla="*/ 5517634 w 15988647"/>
              <a:gd name="connsiteY56" fmla="*/ 6663504 h 6841956"/>
              <a:gd name="connsiteX57" fmla="*/ 5515233 w 15988647"/>
              <a:gd name="connsiteY57" fmla="*/ 6662703 h 6841956"/>
              <a:gd name="connsiteX58" fmla="*/ 5513633 w 15988647"/>
              <a:gd name="connsiteY58" fmla="*/ 6661103 h 6841956"/>
              <a:gd name="connsiteX59" fmla="*/ 5511232 w 15988647"/>
              <a:gd name="connsiteY59" fmla="*/ 6660303 h 6841956"/>
              <a:gd name="connsiteX60" fmla="*/ 5510431 w 15988647"/>
              <a:gd name="connsiteY60" fmla="*/ 6657102 h 6841956"/>
              <a:gd name="connsiteX61" fmla="*/ 5512031 w 15988647"/>
              <a:gd name="connsiteY61" fmla="*/ 6657102 h 6841956"/>
              <a:gd name="connsiteX62" fmla="*/ 5512832 w 15988647"/>
              <a:gd name="connsiteY62" fmla="*/ 6655502 h 6841956"/>
              <a:gd name="connsiteX63" fmla="*/ 5556044 w 15988647"/>
              <a:gd name="connsiteY63" fmla="*/ 6633095 h 6841956"/>
              <a:gd name="connsiteX64" fmla="*/ 5558445 w 15988647"/>
              <a:gd name="connsiteY64" fmla="*/ 6633095 h 6841956"/>
              <a:gd name="connsiteX65" fmla="*/ 5560846 w 15988647"/>
              <a:gd name="connsiteY65" fmla="*/ 6635496 h 6841956"/>
              <a:gd name="connsiteX66" fmla="*/ 5558445 w 15988647"/>
              <a:gd name="connsiteY66" fmla="*/ 6636296 h 6841956"/>
              <a:gd name="connsiteX67" fmla="*/ 5556044 w 15988647"/>
              <a:gd name="connsiteY67" fmla="*/ 6636296 h 6841956"/>
              <a:gd name="connsiteX68" fmla="*/ 5521634 w 15988647"/>
              <a:gd name="connsiteY68" fmla="*/ 6633095 h 6841956"/>
              <a:gd name="connsiteX69" fmla="*/ 5528036 w 15988647"/>
              <a:gd name="connsiteY69" fmla="*/ 6635496 h 6841956"/>
              <a:gd name="connsiteX70" fmla="*/ 5534437 w 15988647"/>
              <a:gd name="connsiteY70" fmla="*/ 6638696 h 6841956"/>
              <a:gd name="connsiteX71" fmla="*/ 5538440 w 15988647"/>
              <a:gd name="connsiteY71" fmla="*/ 6639497 h 6841956"/>
              <a:gd name="connsiteX72" fmla="*/ 5541640 w 15988647"/>
              <a:gd name="connsiteY72" fmla="*/ 6640297 h 6841956"/>
              <a:gd name="connsiteX73" fmla="*/ 5544042 w 15988647"/>
              <a:gd name="connsiteY73" fmla="*/ 6637896 h 6841956"/>
              <a:gd name="connsiteX74" fmla="*/ 5544842 w 15988647"/>
              <a:gd name="connsiteY74" fmla="*/ 6635496 h 6841956"/>
              <a:gd name="connsiteX75" fmla="*/ 5546442 w 15988647"/>
              <a:gd name="connsiteY75" fmla="*/ 6636296 h 6841956"/>
              <a:gd name="connsiteX76" fmla="*/ 5549643 w 15988647"/>
              <a:gd name="connsiteY76" fmla="*/ 6634695 h 6841956"/>
              <a:gd name="connsiteX77" fmla="*/ 5550442 w 15988647"/>
              <a:gd name="connsiteY77" fmla="*/ 6636296 h 6841956"/>
              <a:gd name="connsiteX78" fmla="*/ 5554445 w 15988647"/>
              <a:gd name="connsiteY78" fmla="*/ 6636296 h 6841956"/>
              <a:gd name="connsiteX79" fmla="*/ 5554445 w 15988647"/>
              <a:gd name="connsiteY79" fmla="*/ 6638696 h 6841956"/>
              <a:gd name="connsiteX80" fmla="*/ 5556845 w 15988647"/>
              <a:gd name="connsiteY80" fmla="*/ 6638696 h 6841956"/>
              <a:gd name="connsiteX81" fmla="*/ 5564045 w 15988647"/>
              <a:gd name="connsiteY81" fmla="*/ 6637096 h 6841956"/>
              <a:gd name="connsiteX82" fmla="*/ 5564848 w 15988647"/>
              <a:gd name="connsiteY82" fmla="*/ 6638696 h 6841956"/>
              <a:gd name="connsiteX83" fmla="*/ 5567248 w 15988647"/>
              <a:gd name="connsiteY83" fmla="*/ 6638696 h 6841956"/>
              <a:gd name="connsiteX84" fmla="*/ 5570448 w 15988647"/>
              <a:gd name="connsiteY84" fmla="*/ 6637896 h 6841956"/>
              <a:gd name="connsiteX85" fmla="*/ 5568049 w 15988647"/>
              <a:gd name="connsiteY85" fmla="*/ 6636296 h 6841956"/>
              <a:gd name="connsiteX86" fmla="*/ 5567248 w 15988647"/>
              <a:gd name="connsiteY86" fmla="*/ 6633895 h 6841956"/>
              <a:gd name="connsiteX87" fmla="*/ 5570448 w 15988647"/>
              <a:gd name="connsiteY87" fmla="*/ 6633895 h 6841956"/>
              <a:gd name="connsiteX88" fmla="*/ 5575250 w 15988647"/>
              <a:gd name="connsiteY88" fmla="*/ 6635496 h 6841956"/>
              <a:gd name="connsiteX89" fmla="*/ 5576050 w 15988647"/>
              <a:gd name="connsiteY89" fmla="*/ 6638696 h 6841956"/>
              <a:gd name="connsiteX90" fmla="*/ 5572850 w 15988647"/>
              <a:gd name="connsiteY90" fmla="*/ 6642697 h 6841956"/>
              <a:gd name="connsiteX91" fmla="*/ 5573649 w 15988647"/>
              <a:gd name="connsiteY91" fmla="*/ 6645099 h 6841956"/>
              <a:gd name="connsiteX92" fmla="*/ 5572050 w 15988647"/>
              <a:gd name="connsiteY92" fmla="*/ 6646699 h 6841956"/>
              <a:gd name="connsiteX93" fmla="*/ 5568848 w 15988647"/>
              <a:gd name="connsiteY93" fmla="*/ 6646699 h 6841956"/>
              <a:gd name="connsiteX94" fmla="*/ 5566447 w 15988647"/>
              <a:gd name="connsiteY94" fmla="*/ 6653101 h 6841956"/>
              <a:gd name="connsiteX95" fmla="*/ 5564045 w 15988647"/>
              <a:gd name="connsiteY95" fmla="*/ 6655501 h 6841956"/>
              <a:gd name="connsiteX96" fmla="*/ 5561646 w 15988647"/>
              <a:gd name="connsiteY96" fmla="*/ 6660303 h 6841956"/>
              <a:gd name="connsiteX97" fmla="*/ 5560847 w 15988647"/>
              <a:gd name="connsiteY97" fmla="*/ 6662703 h 6841956"/>
              <a:gd name="connsiteX98" fmla="*/ 5556845 w 15988647"/>
              <a:gd name="connsiteY98" fmla="*/ 6665104 h 6841956"/>
              <a:gd name="connsiteX99" fmla="*/ 5556045 w 15988647"/>
              <a:gd name="connsiteY99" fmla="*/ 6663504 h 6841956"/>
              <a:gd name="connsiteX100" fmla="*/ 5552843 w 15988647"/>
              <a:gd name="connsiteY100" fmla="*/ 6663504 h 6841956"/>
              <a:gd name="connsiteX101" fmla="*/ 5552843 w 15988647"/>
              <a:gd name="connsiteY101" fmla="*/ 6665904 h 6841956"/>
              <a:gd name="connsiteX102" fmla="*/ 5546442 w 15988647"/>
              <a:gd name="connsiteY102" fmla="*/ 6665104 h 6841956"/>
              <a:gd name="connsiteX103" fmla="*/ 5545641 w 15988647"/>
              <a:gd name="connsiteY103" fmla="*/ 6665904 h 6841956"/>
              <a:gd name="connsiteX104" fmla="*/ 5548042 w 15988647"/>
              <a:gd name="connsiteY104" fmla="*/ 6669106 h 6841956"/>
              <a:gd name="connsiteX105" fmla="*/ 5547242 w 15988647"/>
              <a:gd name="connsiteY105" fmla="*/ 6669906 h 6841956"/>
              <a:gd name="connsiteX106" fmla="*/ 5545641 w 15988647"/>
              <a:gd name="connsiteY106" fmla="*/ 6673107 h 6841956"/>
              <a:gd name="connsiteX107" fmla="*/ 5542440 w 15988647"/>
              <a:gd name="connsiteY107" fmla="*/ 6673107 h 6841956"/>
              <a:gd name="connsiteX108" fmla="*/ 5540039 w 15988647"/>
              <a:gd name="connsiteY108" fmla="*/ 6676307 h 6841956"/>
              <a:gd name="connsiteX109" fmla="*/ 5537640 w 15988647"/>
              <a:gd name="connsiteY109" fmla="*/ 6677108 h 6841956"/>
              <a:gd name="connsiteX110" fmla="*/ 5536037 w 15988647"/>
              <a:gd name="connsiteY110" fmla="*/ 6677108 h 6841956"/>
              <a:gd name="connsiteX111" fmla="*/ 5534437 w 15988647"/>
              <a:gd name="connsiteY111" fmla="*/ 6674707 h 6841956"/>
              <a:gd name="connsiteX112" fmla="*/ 5531237 w 15988647"/>
              <a:gd name="connsiteY112" fmla="*/ 6672306 h 6841956"/>
              <a:gd name="connsiteX113" fmla="*/ 5531237 w 15988647"/>
              <a:gd name="connsiteY113" fmla="*/ 6670706 h 6841956"/>
              <a:gd name="connsiteX114" fmla="*/ 5527236 w 15988647"/>
              <a:gd name="connsiteY114" fmla="*/ 6670706 h 6841956"/>
              <a:gd name="connsiteX115" fmla="*/ 5532037 w 15988647"/>
              <a:gd name="connsiteY115" fmla="*/ 6673907 h 6841956"/>
              <a:gd name="connsiteX116" fmla="*/ 5528836 w 15988647"/>
              <a:gd name="connsiteY116" fmla="*/ 6673907 h 6841956"/>
              <a:gd name="connsiteX117" fmla="*/ 5524834 w 15988647"/>
              <a:gd name="connsiteY117" fmla="*/ 6671506 h 6841956"/>
              <a:gd name="connsiteX118" fmla="*/ 5523235 w 15988647"/>
              <a:gd name="connsiteY118" fmla="*/ 6670706 h 6841956"/>
              <a:gd name="connsiteX119" fmla="*/ 5520034 w 15988647"/>
              <a:gd name="connsiteY119" fmla="*/ 6669106 h 6841956"/>
              <a:gd name="connsiteX120" fmla="*/ 5517634 w 15988647"/>
              <a:gd name="connsiteY120" fmla="*/ 6667505 h 6841956"/>
              <a:gd name="connsiteX121" fmla="*/ 5517634 w 15988647"/>
              <a:gd name="connsiteY121" fmla="*/ 6665904 h 6841956"/>
              <a:gd name="connsiteX122" fmla="*/ 5523235 w 15988647"/>
              <a:gd name="connsiteY122" fmla="*/ 6667505 h 6841956"/>
              <a:gd name="connsiteX123" fmla="*/ 5528036 w 15988647"/>
              <a:gd name="connsiteY123" fmla="*/ 6665904 h 6841956"/>
              <a:gd name="connsiteX124" fmla="*/ 5524034 w 15988647"/>
              <a:gd name="connsiteY124" fmla="*/ 6664304 h 6841956"/>
              <a:gd name="connsiteX125" fmla="*/ 5523235 w 15988647"/>
              <a:gd name="connsiteY125" fmla="*/ 6663504 h 6841956"/>
              <a:gd name="connsiteX126" fmla="*/ 5530437 w 15988647"/>
              <a:gd name="connsiteY126" fmla="*/ 6663504 h 6841956"/>
              <a:gd name="connsiteX127" fmla="*/ 5533638 w 15988647"/>
              <a:gd name="connsiteY127" fmla="*/ 6664304 h 6841956"/>
              <a:gd name="connsiteX128" fmla="*/ 5536037 w 15988647"/>
              <a:gd name="connsiteY128" fmla="*/ 6665904 h 6841956"/>
              <a:gd name="connsiteX129" fmla="*/ 5536037 w 15988647"/>
              <a:gd name="connsiteY129" fmla="*/ 6664304 h 6841956"/>
              <a:gd name="connsiteX130" fmla="*/ 5539240 w 15988647"/>
              <a:gd name="connsiteY130" fmla="*/ 6663504 h 6841956"/>
              <a:gd name="connsiteX131" fmla="*/ 5540039 w 15988647"/>
              <a:gd name="connsiteY131" fmla="*/ 6661103 h 6841956"/>
              <a:gd name="connsiteX132" fmla="*/ 5536840 w 15988647"/>
              <a:gd name="connsiteY132" fmla="*/ 6659503 h 6841956"/>
              <a:gd name="connsiteX133" fmla="*/ 5535239 w 15988647"/>
              <a:gd name="connsiteY133" fmla="*/ 6655501 h 6841956"/>
              <a:gd name="connsiteX134" fmla="*/ 5536037 w 15988647"/>
              <a:gd name="connsiteY134" fmla="*/ 6653901 h 6841956"/>
              <a:gd name="connsiteX135" fmla="*/ 5540840 w 15988647"/>
              <a:gd name="connsiteY135" fmla="*/ 6653901 h 6841956"/>
              <a:gd name="connsiteX136" fmla="*/ 5542440 w 15988647"/>
              <a:gd name="connsiteY136" fmla="*/ 6654701 h 6841956"/>
              <a:gd name="connsiteX137" fmla="*/ 5545641 w 15988647"/>
              <a:gd name="connsiteY137" fmla="*/ 6653901 h 6841956"/>
              <a:gd name="connsiteX138" fmla="*/ 5544842 w 15988647"/>
              <a:gd name="connsiteY138" fmla="*/ 6651500 h 6841956"/>
              <a:gd name="connsiteX139" fmla="*/ 5538440 w 15988647"/>
              <a:gd name="connsiteY139" fmla="*/ 6651500 h 6841956"/>
              <a:gd name="connsiteX140" fmla="*/ 5538440 w 15988647"/>
              <a:gd name="connsiteY140" fmla="*/ 6652300 h 6841956"/>
              <a:gd name="connsiteX141" fmla="*/ 5535239 w 15988647"/>
              <a:gd name="connsiteY141" fmla="*/ 6653901 h 6841956"/>
              <a:gd name="connsiteX142" fmla="*/ 5530437 w 15988647"/>
              <a:gd name="connsiteY142" fmla="*/ 6653901 h 6841956"/>
              <a:gd name="connsiteX143" fmla="*/ 5526435 w 15988647"/>
              <a:gd name="connsiteY143" fmla="*/ 6651500 h 6841956"/>
              <a:gd name="connsiteX144" fmla="*/ 5526435 w 15988647"/>
              <a:gd name="connsiteY144" fmla="*/ 6649100 h 6841956"/>
              <a:gd name="connsiteX145" fmla="*/ 5532037 w 15988647"/>
              <a:gd name="connsiteY145" fmla="*/ 6650700 h 6841956"/>
              <a:gd name="connsiteX146" fmla="*/ 5536840 w 15988647"/>
              <a:gd name="connsiteY146" fmla="*/ 6649100 h 6841956"/>
              <a:gd name="connsiteX147" fmla="*/ 5539240 w 15988647"/>
              <a:gd name="connsiteY147" fmla="*/ 6649100 h 6841956"/>
              <a:gd name="connsiteX148" fmla="*/ 5543242 w 15988647"/>
              <a:gd name="connsiteY148" fmla="*/ 6648299 h 6841956"/>
              <a:gd name="connsiteX149" fmla="*/ 5546442 w 15988647"/>
              <a:gd name="connsiteY149" fmla="*/ 6649900 h 6841956"/>
              <a:gd name="connsiteX150" fmla="*/ 5546442 w 15988647"/>
              <a:gd name="connsiteY150" fmla="*/ 6649100 h 6841956"/>
              <a:gd name="connsiteX151" fmla="*/ 5543242 w 15988647"/>
              <a:gd name="connsiteY151" fmla="*/ 6648299 h 6841956"/>
              <a:gd name="connsiteX152" fmla="*/ 5540039 w 15988647"/>
              <a:gd name="connsiteY152" fmla="*/ 6646699 h 6841956"/>
              <a:gd name="connsiteX153" fmla="*/ 5536037 w 15988647"/>
              <a:gd name="connsiteY153" fmla="*/ 6644298 h 6841956"/>
              <a:gd name="connsiteX154" fmla="*/ 5529637 w 15988647"/>
              <a:gd name="connsiteY154" fmla="*/ 6641897 h 6841956"/>
              <a:gd name="connsiteX155" fmla="*/ 5530437 w 15988647"/>
              <a:gd name="connsiteY155" fmla="*/ 6638696 h 6841956"/>
              <a:gd name="connsiteX156" fmla="*/ 5524834 w 15988647"/>
              <a:gd name="connsiteY156" fmla="*/ 6637896 h 6841956"/>
              <a:gd name="connsiteX157" fmla="*/ 5522434 w 15988647"/>
              <a:gd name="connsiteY157" fmla="*/ 6637096 h 6841956"/>
              <a:gd name="connsiteX158" fmla="*/ 5520034 w 15988647"/>
              <a:gd name="connsiteY158" fmla="*/ 6633895 h 6841956"/>
              <a:gd name="connsiteX159" fmla="*/ 5587254 w 15988647"/>
              <a:gd name="connsiteY159" fmla="*/ 6630694 h 6841956"/>
              <a:gd name="connsiteX160" fmla="*/ 5590453 w 15988647"/>
              <a:gd name="connsiteY160" fmla="*/ 6630694 h 6841956"/>
              <a:gd name="connsiteX161" fmla="*/ 5594455 w 15988647"/>
              <a:gd name="connsiteY161" fmla="*/ 6632295 h 6841956"/>
              <a:gd name="connsiteX162" fmla="*/ 5599257 w 15988647"/>
              <a:gd name="connsiteY162" fmla="*/ 6632295 h 6841956"/>
              <a:gd name="connsiteX163" fmla="*/ 5600057 w 15988647"/>
              <a:gd name="connsiteY163" fmla="*/ 6631495 h 6841956"/>
              <a:gd name="connsiteX164" fmla="*/ 5604057 w 15988647"/>
              <a:gd name="connsiteY164" fmla="*/ 6630694 h 6841956"/>
              <a:gd name="connsiteX165" fmla="*/ 5607260 w 15988647"/>
              <a:gd name="connsiteY165" fmla="*/ 6632295 h 6841956"/>
              <a:gd name="connsiteX166" fmla="*/ 5610458 w 15988647"/>
              <a:gd name="connsiteY166" fmla="*/ 6634695 h 6841956"/>
              <a:gd name="connsiteX167" fmla="*/ 5611261 w 15988647"/>
              <a:gd name="connsiteY167" fmla="*/ 6637096 h 6841956"/>
              <a:gd name="connsiteX168" fmla="*/ 5611261 w 15988647"/>
              <a:gd name="connsiteY168" fmla="*/ 6637896 h 6841956"/>
              <a:gd name="connsiteX169" fmla="*/ 5607260 w 15988647"/>
              <a:gd name="connsiteY169" fmla="*/ 6638696 h 6841956"/>
              <a:gd name="connsiteX170" fmla="*/ 5605658 w 15988647"/>
              <a:gd name="connsiteY170" fmla="*/ 6636296 h 6841956"/>
              <a:gd name="connsiteX171" fmla="*/ 5604057 w 15988647"/>
              <a:gd name="connsiteY171" fmla="*/ 6635496 h 6841956"/>
              <a:gd name="connsiteX172" fmla="*/ 5603258 w 15988647"/>
              <a:gd name="connsiteY172" fmla="*/ 6637896 h 6841956"/>
              <a:gd name="connsiteX173" fmla="*/ 5604859 w 15988647"/>
              <a:gd name="connsiteY173" fmla="*/ 6638696 h 6841956"/>
              <a:gd name="connsiteX174" fmla="*/ 5605658 w 15988647"/>
              <a:gd name="connsiteY174" fmla="*/ 6641097 h 6841956"/>
              <a:gd name="connsiteX175" fmla="*/ 5608058 w 15988647"/>
              <a:gd name="connsiteY175" fmla="*/ 6639497 h 6841956"/>
              <a:gd name="connsiteX176" fmla="*/ 5609660 w 15988647"/>
              <a:gd name="connsiteY176" fmla="*/ 6640297 h 6841956"/>
              <a:gd name="connsiteX177" fmla="*/ 5610458 w 15988647"/>
              <a:gd name="connsiteY177" fmla="*/ 6643498 h 6841956"/>
              <a:gd name="connsiteX178" fmla="*/ 5612860 w 15988647"/>
              <a:gd name="connsiteY178" fmla="*/ 6644298 h 6841956"/>
              <a:gd name="connsiteX179" fmla="*/ 5613661 w 15988647"/>
              <a:gd name="connsiteY179" fmla="*/ 6643498 h 6841956"/>
              <a:gd name="connsiteX180" fmla="*/ 5617661 w 15988647"/>
              <a:gd name="connsiteY180" fmla="*/ 6645899 h 6841956"/>
              <a:gd name="connsiteX181" fmla="*/ 5618462 w 15988647"/>
              <a:gd name="connsiteY181" fmla="*/ 6642698 h 6841956"/>
              <a:gd name="connsiteX182" fmla="*/ 5612060 w 15988647"/>
              <a:gd name="connsiteY182" fmla="*/ 6641097 h 6841956"/>
              <a:gd name="connsiteX183" fmla="*/ 5612860 w 15988647"/>
              <a:gd name="connsiteY183" fmla="*/ 6637096 h 6841956"/>
              <a:gd name="connsiteX184" fmla="*/ 5615261 w 15988647"/>
              <a:gd name="connsiteY184" fmla="*/ 6635496 h 6841956"/>
              <a:gd name="connsiteX185" fmla="*/ 5627264 w 15988647"/>
              <a:gd name="connsiteY185" fmla="*/ 6634695 h 6841956"/>
              <a:gd name="connsiteX186" fmla="*/ 5632866 w 15988647"/>
              <a:gd name="connsiteY186" fmla="*/ 6639497 h 6841956"/>
              <a:gd name="connsiteX187" fmla="*/ 5634467 w 15988647"/>
              <a:gd name="connsiteY187" fmla="*/ 6640297 h 6841956"/>
              <a:gd name="connsiteX188" fmla="*/ 5634467 w 15988647"/>
              <a:gd name="connsiteY188" fmla="*/ 6643498 h 6841956"/>
              <a:gd name="connsiteX189" fmla="*/ 5629666 w 15988647"/>
              <a:gd name="connsiteY189" fmla="*/ 6642698 h 6841956"/>
              <a:gd name="connsiteX190" fmla="*/ 5625664 w 15988647"/>
              <a:gd name="connsiteY190" fmla="*/ 6641097 h 6841956"/>
              <a:gd name="connsiteX191" fmla="*/ 5620863 w 15988647"/>
              <a:gd name="connsiteY191" fmla="*/ 6642698 h 6841956"/>
              <a:gd name="connsiteX192" fmla="*/ 5623263 w 15988647"/>
              <a:gd name="connsiteY192" fmla="*/ 6644298 h 6841956"/>
              <a:gd name="connsiteX193" fmla="*/ 5626464 w 15988647"/>
              <a:gd name="connsiteY193" fmla="*/ 6645099 h 6841956"/>
              <a:gd name="connsiteX194" fmla="*/ 5633667 w 15988647"/>
              <a:gd name="connsiteY194" fmla="*/ 6645899 h 6841956"/>
              <a:gd name="connsiteX195" fmla="*/ 5636067 w 15988647"/>
              <a:gd name="connsiteY195" fmla="*/ 6646699 h 6841956"/>
              <a:gd name="connsiteX196" fmla="*/ 5636868 w 15988647"/>
              <a:gd name="connsiteY196" fmla="*/ 6648299 h 6841956"/>
              <a:gd name="connsiteX197" fmla="*/ 5635267 w 15988647"/>
              <a:gd name="connsiteY197" fmla="*/ 6652300 h 6841956"/>
              <a:gd name="connsiteX198" fmla="*/ 5631265 w 15988647"/>
              <a:gd name="connsiteY198" fmla="*/ 6652300 h 6841956"/>
              <a:gd name="connsiteX199" fmla="*/ 5630465 w 15988647"/>
              <a:gd name="connsiteY199" fmla="*/ 6653101 h 6841956"/>
              <a:gd name="connsiteX200" fmla="*/ 5624865 w 15988647"/>
              <a:gd name="connsiteY200" fmla="*/ 6653901 h 6841956"/>
              <a:gd name="connsiteX201" fmla="*/ 5620863 w 15988647"/>
              <a:gd name="connsiteY201" fmla="*/ 6655502 h 6841956"/>
              <a:gd name="connsiteX202" fmla="*/ 5623263 w 15988647"/>
              <a:gd name="connsiteY202" fmla="*/ 6657102 h 6841956"/>
              <a:gd name="connsiteX203" fmla="*/ 5616060 w 15988647"/>
              <a:gd name="connsiteY203" fmla="*/ 6660303 h 6841956"/>
              <a:gd name="connsiteX204" fmla="*/ 5612860 w 15988647"/>
              <a:gd name="connsiteY204" fmla="*/ 6659503 h 6841956"/>
              <a:gd name="connsiteX205" fmla="*/ 5608860 w 15988647"/>
              <a:gd name="connsiteY205" fmla="*/ 6660303 h 6841956"/>
              <a:gd name="connsiteX206" fmla="*/ 5603258 w 15988647"/>
              <a:gd name="connsiteY206" fmla="*/ 6660303 h 6841956"/>
              <a:gd name="connsiteX207" fmla="*/ 5598456 w 15988647"/>
              <a:gd name="connsiteY207" fmla="*/ 6658702 h 6841956"/>
              <a:gd name="connsiteX208" fmla="*/ 5593655 w 15988647"/>
              <a:gd name="connsiteY208" fmla="*/ 6655502 h 6841956"/>
              <a:gd name="connsiteX209" fmla="*/ 5593655 w 15988647"/>
              <a:gd name="connsiteY209" fmla="*/ 6657902 h 6841956"/>
              <a:gd name="connsiteX210" fmla="*/ 5596057 w 15988647"/>
              <a:gd name="connsiteY210" fmla="*/ 6659503 h 6841956"/>
              <a:gd name="connsiteX211" fmla="*/ 5600857 w 15988647"/>
              <a:gd name="connsiteY211" fmla="*/ 6661103 h 6841956"/>
              <a:gd name="connsiteX212" fmla="*/ 5603258 w 15988647"/>
              <a:gd name="connsiteY212" fmla="*/ 6663504 h 6841956"/>
              <a:gd name="connsiteX213" fmla="*/ 5604859 w 15988647"/>
              <a:gd name="connsiteY213" fmla="*/ 6662703 h 6841956"/>
              <a:gd name="connsiteX214" fmla="*/ 5608058 w 15988647"/>
              <a:gd name="connsiteY214" fmla="*/ 6663504 h 6841956"/>
              <a:gd name="connsiteX215" fmla="*/ 5611261 w 15988647"/>
              <a:gd name="connsiteY215" fmla="*/ 6665904 h 6841956"/>
              <a:gd name="connsiteX216" fmla="*/ 5609660 w 15988647"/>
              <a:gd name="connsiteY216" fmla="*/ 6666705 h 6841956"/>
              <a:gd name="connsiteX217" fmla="*/ 5611261 w 15988647"/>
              <a:gd name="connsiteY217" fmla="*/ 6670706 h 6841956"/>
              <a:gd name="connsiteX218" fmla="*/ 5609660 w 15988647"/>
              <a:gd name="connsiteY218" fmla="*/ 6670706 h 6841956"/>
              <a:gd name="connsiteX219" fmla="*/ 5607260 w 15988647"/>
              <a:gd name="connsiteY219" fmla="*/ 6668305 h 6841956"/>
              <a:gd name="connsiteX220" fmla="*/ 5604057 w 15988647"/>
              <a:gd name="connsiteY220" fmla="*/ 6667505 h 6841956"/>
              <a:gd name="connsiteX221" fmla="*/ 5600057 w 15988647"/>
              <a:gd name="connsiteY221" fmla="*/ 6670706 h 6841956"/>
              <a:gd name="connsiteX222" fmla="*/ 5598456 w 15988647"/>
              <a:gd name="connsiteY222" fmla="*/ 6668305 h 6841956"/>
              <a:gd name="connsiteX223" fmla="*/ 5596057 w 15988647"/>
              <a:gd name="connsiteY223" fmla="*/ 6666705 h 6841956"/>
              <a:gd name="connsiteX224" fmla="*/ 5593655 w 15988647"/>
              <a:gd name="connsiteY224" fmla="*/ 6666705 h 6841956"/>
              <a:gd name="connsiteX225" fmla="*/ 5589654 w 15988647"/>
              <a:gd name="connsiteY225" fmla="*/ 6665104 h 6841956"/>
              <a:gd name="connsiteX226" fmla="*/ 5588053 w 15988647"/>
              <a:gd name="connsiteY226" fmla="*/ 6665904 h 6841956"/>
              <a:gd name="connsiteX227" fmla="*/ 5589654 w 15988647"/>
              <a:gd name="connsiteY227" fmla="*/ 6669106 h 6841956"/>
              <a:gd name="connsiteX228" fmla="*/ 5592055 w 15988647"/>
              <a:gd name="connsiteY228" fmla="*/ 6669106 h 6841956"/>
              <a:gd name="connsiteX229" fmla="*/ 5593655 w 15988647"/>
              <a:gd name="connsiteY229" fmla="*/ 6670706 h 6841956"/>
              <a:gd name="connsiteX230" fmla="*/ 5592055 w 15988647"/>
              <a:gd name="connsiteY230" fmla="*/ 6671506 h 6841956"/>
              <a:gd name="connsiteX231" fmla="*/ 5597657 w 15988647"/>
              <a:gd name="connsiteY231" fmla="*/ 6676307 h 6841956"/>
              <a:gd name="connsiteX232" fmla="*/ 5596057 w 15988647"/>
              <a:gd name="connsiteY232" fmla="*/ 6677108 h 6841956"/>
              <a:gd name="connsiteX233" fmla="*/ 5592854 w 15988647"/>
              <a:gd name="connsiteY233" fmla="*/ 6675507 h 6841956"/>
              <a:gd name="connsiteX234" fmla="*/ 5590453 w 15988647"/>
              <a:gd name="connsiteY234" fmla="*/ 6675507 h 6841956"/>
              <a:gd name="connsiteX235" fmla="*/ 5588053 w 15988647"/>
              <a:gd name="connsiteY235" fmla="*/ 6673107 h 6841956"/>
              <a:gd name="connsiteX236" fmla="*/ 5585653 w 15988647"/>
              <a:gd name="connsiteY236" fmla="*/ 6672306 h 6841956"/>
              <a:gd name="connsiteX237" fmla="*/ 5583252 w 15988647"/>
              <a:gd name="connsiteY237" fmla="*/ 6671506 h 6841956"/>
              <a:gd name="connsiteX238" fmla="*/ 5582451 w 15988647"/>
              <a:gd name="connsiteY238" fmla="*/ 6676307 h 6841956"/>
              <a:gd name="connsiteX239" fmla="*/ 5586453 w 15988647"/>
              <a:gd name="connsiteY239" fmla="*/ 6677108 h 6841956"/>
              <a:gd name="connsiteX240" fmla="*/ 5586453 w 15988647"/>
              <a:gd name="connsiteY240" fmla="*/ 6679509 h 6841956"/>
              <a:gd name="connsiteX241" fmla="*/ 5585653 w 15988647"/>
              <a:gd name="connsiteY241" fmla="*/ 6681109 h 6841956"/>
              <a:gd name="connsiteX242" fmla="*/ 5582451 w 15988647"/>
              <a:gd name="connsiteY242" fmla="*/ 6680309 h 6841956"/>
              <a:gd name="connsiteX243" fmla="*/ 5581652 w 15988647"/>
              <a:gd name="connsiteY243" fmla="*/ 6678708 h 6841956"/>
              <a:gd name="connsiteX244" fmla="*/ 5577650 w 15988647"/>
              <a:gd name="connsiteY244" fmla="*/ 6677108 h 6841956"/>
              <a:gd name="connsiteX245" fmla="*/ 5576851 w 15988647"/>
              <a:gd name="connsiteY245" fmla="*/ 6675507 h 6841956"/>
              <a:gd name="connsiteX246" fmla="*/ 5575250 w 15988647"/>
              <a:gd name="connsiteY246" fmla="*/ 6675507 h 6841956"/>
              <a:gd name="connsiteX247" fmla="*/ 5572048 w 15988647"/>
              <a:gd name="connsiteY247" fmla="*/ 6671506 h 6841956"/>
              <a:gd name="connsiteX248" fmla="*/ 5574449 w 15988647"/>
              <a:gd name="connsiteY248" fmla="*/ 6668305 h 6841956"/>
              <a:gd name="connsiteX249" fmla="*/ 5574449 w 15988647"/>
              <a:gd name="connsiteY249" fmla="*/ 6666705 h 6841956"/>
              <a:gd name="connsiteX250" fmla="*/ 5571248 w 15988647"/>
              <a:gd name="connsiteY250" fmla="*/ 6662703 h 6841956"/>
              <a:gd name="connsiteX251" fmla="*/ 5571248 w 15988647"/>
              <a:gd name="connsiteY251" fmla="*/ 6661103 h 6841956"/>
              <a:gd name="connsiteX252" fmla="*/ 5575250 w 15988647"/>
              <a:gd name="connsiteY252" fmla="*/ 6659503 h 6841956"/>
              <a:gd name="connsiteX253" fmla="*/ 5574449 w 15988647"/>
              <a:gd name="connsiteY253" fmla="*/ 6657902 h 6841956"/>
              <a:gd name="connsiteX254" fmla="*/ 5578450 w 15988647"/>
              <a:gd name="connsiteY254" fmla="*/ 6657102 h 6841956"/>
              <a:gd name="connsiteX255" fmla="*/ 5577650 w 15988647"/>
              <a:gd name="connsiteY255" fmla="*/ 6654701 h 6841956"/>
              <a:gd name="connsiteX256" fmla="*/ 5582451 w 15988647"/>
              <a:gd name="connsiteY256" fmla="*/ 6651500 h 6841956"/>
              <a:gd name="connsiteX257" fmla="*/ 5587254 w 15988647"/>
              <a:gd name="connsiteY257" fmla="*/ 6649900 h 6841956"/>
              <a:gd name="connsiteX258" fmla="*/ 5590453 w 15988647"/>
              <a:gd name="connsiteY258" fmla="*/ 6653101 h 6841956"/>
              <a:gd name="connsiteX259" fmla="*/ 5590453 w 15988647"/>
              <a:gd name="connsiteY259" fmla="*/ 6656302 h 6841956"/>
              <a:gd name="connsiteX260" fmla="*/ 5592854 w 15988647"/>
              <a:gd name="connsiteY260" fmla="*/ 6655502 h 6841956"/>
              <a:gd name="connsiteX261" fmla="*/ 5588852 w 15988647"/>
              <a:gd name="connsiteY261" fmla="*/ 6650700 h 6841956"/>
              <a:gd name="connsiteX262" fmla="*/ 5589654 w 15988647"/>
              <a:gd name="connsiteY262" fmla="*/ 6648299 h 6841956"/>
              <a:gd name="connsiteX263" fmla="*/ 5584852 w 15988647"/>
              <a:gd name="connsiteY263" fmla="*/ 6646699 h 6841956"/>
              <a:gd name="connsiteX264" fmla="*/ 5581652 w 15988647"/>
              <a:gd name="connsiteY264" fmla="*/ 6644298 h 6841956"/>
              <a:gd name="connsiteX265" fmla="*/ 5582451 w 15988647"/>
              <a:gd name="connsiteY265" fmla="*/ 6642698 h 6841956"/>
              <a:gd name="connsiteX266" fmla="*/ 5585653 w 15988647"/>
              <a:gd name="connsiteY266" fmla="*/ 6644298 h 6841956"/>
              <a:gd name="connsiteX267" fmla="*/ 5586453 w 15988647"/>
              <a:gd name="connsiteY267" fmla="*/ 6640297 h 6841956"/>
              <a:gd name="connsiteX268" fmla="*/ 5580850 w 15988647"/>
              <a:gd name="connsiteY268" fmla="*/ 6638696 h 6841956"/>
              <a:gd name="connsiteX269" fmla="*/ 5581652 w 15988647"/>
              <a:gd name="connsiteY269" fmla="*/ 6636296 h 6841956"/>
              <a:gd name="connsiteX270" fmla="*/ 5583252 w 15988647"/>
              <a:gd name="connsiteY270" fmla="*/ 6637096 h 6841956"/>
              <a:gd name="connsiteX271" fmla="*/ 5585653 w 15988647"/>
              <a:gd name="connsiteY271" fmla="*/ 6635496 h 6841956"/>
              <a:gd name="connsiteX272" fmla="*/ 5588053 w 15988647"/>
              <a:gd name="connsiteY272" fmla="*/ 6635496 h 6841956"/>
              <a:gd name="connsiteX273" fmla="*/ 5589654 w 15988647"/>
              <a:gd name="connsiteY273" fmla="*/ 6633095 h 6841956"/>
              <a:gd name="connsiteX274" fmla="*/ 5544840 w 15988647"/>
              <a:gd name="connsiteY274" fmla="*/ 6630694 h 6841956"/>
              <a:gd name="connsiteX275" fmla="*/ 5548042 w 15988647"/>
              <a:gd name="connsiteY275" fmla="*/ 6631495 h 6841956"/>
              <a:gd name="connsiteX276" fmla="*/ 5548042 w 15988647"/>
              <a:gd name="connsiteY276" fmla="*/ 6633095 h 6841956"/>
              <a:gd name="connsiteX277" fmla="*/ 5545641 w 15988647"/>
              <a:gd name="connsiteY277" fmla="*/ 6633095 h 6841956"/>
              <a:gd name="connsiteX278" fmla="*/ 5541640 w 15988647"/>
              <a:gd name="connsiteY278" fmla="*/ 6630694 h 6841956"/>
              <a:gd name="connsiteX279" fmla="*/ 5543240 w 15988647"/>
              <a:gd name="connsiteY279" fmla="*/ 6633095 h 6841956"/>
              <a:gd name="connsiteX280" fmla="*/ 5540840 w 15988647"/>
              <a:gd name="connsiteY280" fmla="*/ 6636296 h 6841956"/>
              <a:gd name="connsiteX281" fmla="*/ 5539240 w 15988647"/>
              <a:gd name="connsiteY281" fmla="*/ 6635496 h 6841956"/>
              <a:gd name="connsiteX282" fmla="*/ 5536839 w 15988647"/>
              <a:gd name="connsiteY282" fmla="*/ 6636296 h 6841956"/>
              <a:gd name="connsiteX283" fmla="*/ 5534437 w 15988647"/>
              <a:gd name="connsiteY283" fmla="*/ 6634695 h 6841956"/>
              <a:gd name="connsiteX284" fmla="*/ 5536839 w 15988647"/>
              <a:gd name="connsiteY284" fmla="*/ 6633095 h 6841956"/>
              <a:gd name="connsiteX285" fmla="*/ 5539240 w 15988647"/>
              <a:gd name="connsiteY285" fmla="*/ 6634695 h 6841956"/>
              <a:gd name="connsiteX286" fmla="*/ 5540039 w 15988647"/>
              <a:gd name="connsiteY286" fmla="*/ 6633095 h 6841956"/>
              <a:gd name="connsiteX287" fmla="*/ 5536039 w 15988647"/>
              <a:gd name="connsiteY287" fmla="*/ 6632295 h 6841956"/>
              <a:gd name="connsiteX288" fmla="*/ 5536839 w 15988647"/>
              <a:gd name="connsiteY288" fmla="*/ 6631495 h 6841956"/>
              <a:gd name="connsiteX289" fmla="*/ 5552843 w 15988647"/>
              <a:gd name="connsiteY289" fmla="*/ 6628294 h 6841956"/>
              <a:gd name="connsiteX290" fmla="*/ 5554444 w 15988647"/>
              <a:gd name="connsiteY290" fmla="*/ 6629095 h 6841956"/>
              <a:gd name="connsiteX291" fmla="*/ 5560045 w 15988647"/>
              <a:gd name="connsiteY291" fmla="*/ 6629095 h 6841956"/>
              <a:gd name="connsiteX292" fmla="*/ 5561646 w 15988647"/>
              <a:gd name="connsiteY292" fmla="*/ 6630695 h 6841956"/>
              <a:gd name="connsiteX293" fmla="*/ 5563245 w 15988647"/>
              <a:gd name="connsiteY293" fmla="*/ 6629095 h 6841956"/>
              <a:gd name="connsiteX294" fmla="*/ 5564847 w 15988647"/>
              <a:gd name="connsiteY294" fmla="*/ 6629895 h 6841956"/>
              <a:gd name="connsiteX295" fmla="*/ 5566447 w 15988647"/>
              <a:gd name="connsiteY295" fmla="*/ 6632295 h 6841956"/>
              <a:gd name="connsiteX296" fmla="*/ 5564847 w 15988647"/>
              <a:gd name="connsiteY296" fmla="*/ 6633096 h 6841956"/>
              <a:gd name="connsiteX297" fmla="*/ 5561646 w 15988647"/>
              <a:gd name="connsiteY297" fmla="*/ 6632295 h 6841956"/>
              <a:gd name="connsiteX298" fmla="*/ 5558445 w 15988647"/>
              <a:gd name="connsiteY298" fmla="*/ 6630695 h 6841956"/>
              <a:gd name="connsiteX299" fmla="*/ 5552042 w 15988647"/>
              <a:gd name="connsiteY299" fmla="*/ 6629895 h 6841956"/>
              <a:gd name="connsiteX300" fmla="*/ 5496827 w 15988647"/>
              <a:gd name="connsiteY300" fmla="*/ 6617891 h 6841956"/>
              <a:gd name="connsiteX301" fmla="*/ 5500026 w 15988647"/>
              <a:gd name="connsiteY301" fmla="*/ 6620292 h 6841956"/>
              <a:gd name="connsiteX302" fmla="*/ 5496026 w 15988647"/>
              <a:gd name="connsiteY302" fmla="*/ 6619492 h 6841956"/>
              <a:gd name="connsiteX303" fmla="*/ 13916043 w 15988647"/>
              <a:gd name="connsiteY303" fmla="*/ 6097739 h 6841956"/>
              <a:gd name="connsiteX304" fmla="*/ 13940050 w 15988647"/>
              <a:gd name="connsiteY304" fmla="*/ 6102540 h 6841956"/>
              <a:gd name="connsiteX305" fmla="*/ 13969658 w 15988647"/>
              <a:gd name="connsiteY305" fmla="*/ 6120145 h 6841956"/>
              <a:gd name="connsiteX306" fmla="*/ 13996066 w 15988647"/>
              <a:gd name="connsiteY306" fmla="*/ 6112944 h 6841956"/>
              <a:gd name="connsiteX307" fmla="*/ 14035278 w 15988647"/>
              <a:gd name="connsiteY307" fmla="*/ 6103341 h 6841956"/>
              <a:gd name="connsiteX308" fmla="*/ 14057684 w 15988647"/>
              <a:gd name="connsiteY308" fmla="*/ 6106541 h 6841956"/>
              <a:gd name="connsiteX309" fmla="*/ 14021673 w 15988647"/>
              <a:gd name="connsiteY309" fmla="*/ 6167359 h 6841956"/>
              <a:gd name="connsiteX310" fmla="*/ 13995266 w 15988647"/>
              <a:gd name="connsiteY310" fmla="*/ 6184164 h 6841956"/>
              <a:gd name="connsiteX311" fmla="*/ 13963257 w 15988647"/>
              <a:gd name="connsiteY311" fmla="*/ 6225776 h 6841956"/>
              <a:gd name="connsiteX312" fmla="*/ 13958455 w 15988647"/>
              <a:gd name="connsiteY312" fmla="*/ 6211372 h 6841956"/>
              <a:gd name="connsiteX313" fmla="*/ 13905639 w 15988647"/>
              <a:gd name="connsiteY313" fmla="*/ 6246582 h 6841956"/>
              <a:gd name="connsiteX314" fmla="*/ 13899238 w 15988647"/>
              <a:gd name="connsiteY314" fmla="*/ 6244182 h 6841956"/>
              <a:gd name="connsiteX315" fmla="*/ 13875231 w 15988647"/>
              <a:gd name="connsiteY315" fmla="*/ 6242581 h 6841956"/>
              <a:gd name="connsiteX316" fmla="*/ 13879232 w 15988647"/>
              <a:gd name="connsiteY316" fmla="*/ 6199369 h 6841956"/>
              <a:gd name="connsiteX317" fmla="*/ 13895237 w 15988647"/>
              <a:gd name="connsiteY317" fmla="*/ 6165759 h 6841956"/>
              <a:gd name="connsiteX318" fmla="*/ 13900038 w 15988647"/>
              <a:gd name="connsiteY318" fmla="*/ 6120946 h 6841956"/>
              <a:gd name="connsiteX319" fmla="*/ 15092386 w 15988647"/>
              <a:gd name="connsiteY319" fmla="*/ 6087336 h 6841956"/>
              <a:gd name="connsiteX320" fmla="*/ 15085984 w 15988647"/>
              <a:gd name="connsiteY320" fmla="*/ 6108942 h 6841956"/>
              <a:gd name="connsiteX321" fmla="*/ 15079582 w 15988647"/>
              <a:gd name="connsiteY321" fmla="*/ 6129748 h 6841956"/>
              <a:gd name="connsiteX322" fmla="*/ 15124395 w 15988647"/>
              <a:gd name="connsiteY322" fmla="*/ 6108942 h 6841956"/>
              <a:gd name="connsiteX323" fmla="*/ 15120394 w 15988647"/>
              <a:gd name="connsiteY323" fmla="*/ 6130548 h 6841956"/>
              <a:gd name="connsiteX324" fmla="*/ 15103589 w 15988647"/>
              <a:gd name="connsiteY324" fmla="*/ 6152155 h 6841956"/>
              <a:gd name="connsiteX325" fmla="*/ 15069979 w 15988647"/>
              <a:gd name="connsiteY325" fmla="*/ 6175362 h 6841956"/>
              <a:gd name="connsiteX326" fmla="*/ 15013163 w 15988647"/>
              <a:gd name="connsiteY326" fmla="*/ 6212973 h 6841956"/>
              <a:gd name="connsiteX327" fmla="*/ 14975552 w 15988647"/>
              <a:gd name="connsiteY327" fmla="*/ 6233779 h 6841956"/>
              <a:gd name="connsiteX328" fmla="*/ 14970751 w 15988647"/>
              <a:gd name="connsiteY328" fmla="*/ 6257786 h 6841956"/>
              <a:gd name="connsiteX329" fmla="*/ 14938742 w 15988647"/>
              <a:gd name="connsiteY329" fmla="*/ 6258586 h 6841956"/>
              <a:gd name="connsiteX330" fmla="*/ 14888327 w 15988647"/>
              <a:gd name="connsiteY330" fmla="*/ 6277791 h 6841956"/>
              <a:gd name="connsiteX331" fmla="*/ 14850716 w 15988647"/>
              <a:gd name="connsiteY331" fmla="*/ 6310601 h 6841956"/>
              <a:gd name="connsiteX332" fmla="*/ 14785096 w 15988647"/>
              <a:gd name="connsiteY332" fmla="*/ 6361816 h 6841956"/>
              <a:gd name="connsiteX333" fmla="*/ 14734682 w 15988647"/>
              <a:gd name="connsiteY333" fmla="*/ 6384222 h 6841956"/>
              <a:gd name="connsiteX334" fmla="*/ 14702673 w 15988647"/>
              <a:gd name="connsiteY334" fmla="*/ 6398627 h 6841956"/>
              <a:gd name="connsiteX335" fmla="*/ 14665861 w 15988647"/>
              <a:gd name="connsiteY335" fmla="*/ 6397826 h 6841956"/>
              <a:gd name="connsiteX336" fmla="*/ 14653858 w 15988647"/>
              <a:gd name="connsiteY336" fmla="*/ 6381022 h 6841956"/>
              <a:gd name="connsiteX337" fmla="*/ 14613046 w 15988647"/>
              <a:gd name="connsiteY337" fmla="*/ 6377821 h 6841956"/>
              <a:gd name="connsiteX338" fmla="*/ 14621048 w 15988647"/>
              <a:gd name="connsiteY338" fmla="*/ 6358615 h 6841956"/>
              <a:gd name="connsiteX339" fmla="*/ 14673064 w 15988647"/>
              <a:gd name="connsiteY339" fmla="*/ 6321804 h 6841956"/>
              <a:gd name="connsiteX340" fmla="*/ 14764290 w 15988647"/>
              <a:gd name="connsiteY340" fmla="*/ 6271390 h 6841956"/>
              <a:gd name="connsiteX341" fmla="*/ 14798701 w 15988647"/>
              <a:gd name="connsiteY341" fmla="*/ 6261787 h 6841956"/>
              <a:gd name="connsiteX342" fmla="*/ 14843514 w 15988647"/>
              <a:gd name="connsiteY342" fmla="*/ 6242581 h 6841956"/>
              <a:gd name="connsiteX343" fmla="*/ 14899530 w 15988647"/>
              <a:gd name="connsiteY343" fmla="*/ 6216173 h 6841956"/>
              <a:gd name="connsiteX344" fmla="*/ 14945143 w 15988647"/>
              <a:gd name="connsiteY344" fmla="*/ 6189766 h 6841956"/>
              <a:gd name="connsiteX345" fmla="*/ 14993157 w 15988647"/>
              <a:gd name="connsiteY345" fmla="*/ 6152155 h 6841956"/>
              <a:gd name="connsiteX346" fmla="*/ 15017964 w 15988647"/>
              <a:gd name="connsiteY346" fmla="*/ 6139351 h 6841956"/>
              <a:gd name="connsiteX347" fmla="*/ 15045972 w 15988647"/>
              <a:gd name="connsiteY347" fmla="*/ 6110542 h 6841956"/>
              <a:gd name="connsiteX348" fmla="*/ 15301247 w 15988647"/>
              <a:gd name="connsiteY348" fmla="*/ 5777646 h 6841956"/>
              <a:gd name="connsiteX349" fmla="*/ 15308449 w 15988647"/>
              <a:gd name="connsiteY349" fmla="*/ 5806454 h 6841956"/>
              <a:gd name="connsiteX350" fmla="*/ 15334056 w 15988647"/>
              <a:gd name="connsiteY350" fmla="*/ 5819258 h 6841956"/>
              <a:gd name="connsiteX351" fmla="*/ 15318051 w 15988647"/>
              <a:gd name="connsiteY351" fmla="*/ 5864872 h 6841956"/>
              <a:gd name="connsiteX352" fmla="*/ 15314851 w 15988647"/>
              <a:gd name="connsiteY352" fmla="*/ 5919287 h 6841956"/>
              <a:gd name="connsiteX353" fmla="*/ 15338057 w 15988647"/>
              <a:gd name="connsiteY353" fmla="*/ 5884077 h 6841956"/>
              <a:gd name="connsiteX354" fmla="*/ 15348461 w 15988647"/>
              <a:gd name="connsiteY354" fmla="*/ 5898481 h 6841956"/>
              <a:gd name="connsiteX355" fmla="*/ 15329255 w 15988647"/>
              <a:gd name="connsiteY355" fmla="*/ 5936893 h 6841956"/>
              <a:gd name="connsiteX356" fmla="*/ 15352462 w 15988647"/>
              <a:gd name="connsiteY356" fmla="*/ 5953697 h 6841956"/>
              <a:gd name="connsiteX357" fmla="*/ 15378069 w 15988647"/>
              <a:gd name="connsiteY357" fmla="*/ 5957699 h 6841956"/>
              <a:gd name="connsiteX358" fmla="*/ 15415681 w 15988647"/>
              <a:gd name="connsiteY358" fmla="*/ 5938493 h 6841956"/>
              <a:gd name="connsiteX359" fmla="*/ 15433285 w 15988647"/>
              <a:gd name="connsiteY359" fmla="*/ 5944094 h 6841956"/>
              <a:gd name="connsiteX360" fmla="*/ 15391674 w 15988647"/>
              <a:gd name="connsiteY360" fmla="*/ 5989708 h 6841956"/>
              <a:gd name="connsiteX361" fmla="*/ 15358063 w 15988647"/>
              <a:gd name="connsiteY361" fmla="*/ 6019317 h 6841956"/>
              <a:gd name="connsiteX362" fmla="*/ 15326855 w 15988647"/>
              <a:gd name="connsiteY362" fmla="*/ 6018516 h 6841956"/>
              <a:gd name="connsiteX363" fmla="*/ 15304448 w 15988647"/>
              <a:gd name="connsiteY363" fmla="*/ 6033721 h 6841956"/>
              <a:gd name="connsiteX364" fmla="*/ 15292444 w 15988647"/>
              <a:gd name="connsiteY364" fmla="*/ 6056127 h 6841956"/>
              <a:gd name="connsiteX365" fmla="*/ 15279641 w 15988647"/>
              <a:gd name="connsiteY365" fmla="*/ 6064930 h 6841956"/>
              <a:gd name="connsiteX366" fmla="*/ 15242830 w 15988647"/>
              <a:gd name="connsiteY366" fmla="*/ 6092938 h 6841956"/>
              <a:gd name="connsiteX367" fmla="*/ 15195616 w 15988647"/>
              <a:gd name="connsiteY367" fmla="*/ 6127348 h 6841956"/>
              <a:gd name="connsiteX368" fmla="*/ 15147602 w 15988647"/>
              <a:gd name="connsiteY368" fmla="*/ 6148154 h 6841956"/>
              <a:gd name="connsiteX369" fmla="*/ 15151604 w 15988647"/>
              <a:gd name="connsiteY369" fmla="*/ 6134550 h 6841956"/>
              <a:gd name="connsiteX370" fmla="*/ 15139600 w 15988647"/>
              <a:gd name="connsiteY370" fmla="*/ 6127348 h 6841956"/>
              <a:gd name="connsiteX371" fmla="*/ 15194816 w 15988647"/>
              <a:gd name="connsiteY371" fmla="*/ 6085736 h 6841956"/>
              <a:gd name="connsiteX372" fmla="*/ 15202018 w 15988647"/>
              <a:gd name="connsiteY372" fmla="*/ 6056928 h 6841956"/>
              <a:gd name="connsiteX373" fmla="*/ 15171609 w 15988647"/>
              <a:gd name="connsiteY373" fmla="*/ 6036922 h 6841956"/>
              <a:gd name="connsiteX374" fmla="*/ 15186013 w 15988647"/>
              <a:gd name="connsiteY374" fmla="*/ 6018516 h 6841956"/>
              <a:gd name="connsiteX375" fmla="*/ 15228426 w 15988647"/>
              <a:gd name="connsiteY375" fmla="*/ 6000911 h 6841956"/>
              <a:gd name="connsiteX376" fmla="*/ 15262035 w 15988647"/>
              <a:gd name="connsiteY376" fmla="*/ 5960900 h 6841956"/>
              <a:gd name="connsiteX377" fmla="*/ 15282041 w 15988647"/>
              <a:gd name="connsiteY377" fmla="*/ 5928090 h 6841956"/>
              <a:gd name="connsiteX378" fmla="*/ 15286843 w 15988647"/>
              <a:gd name="connsiteY378" fmla="*/ 5893680 h 6841956"/>
              <a:gd name="connsiteX379" fmla="*/ 15293244 w 15988647"/>
              <a:gd name="connsiteY379" fmla="*/ 5884877 h 6841956"/>
              <a:gd name="connsiteX380" fmla="*/ 15286042 w 15988647"/>
              <a:gd name="connsiteY380" fmla="*/ 5863271 h 6841956"/>
              <a:gd name="connsiteX381" fmla="*/ 15280441 w 15988647"/>
              <a:gd name="connsiteY381" fmla="*/ 5818458 h 6841956"/>
              <a:gd name="connsiteX382" fmla="*/ 15283642 w 15988647"/>
              <a:gd name="connsiteY382" fmla="*/ 5781647 h 6841956"/>
              <a:gd name="connsiteX383" fmla="*/ 5404055 w 15988647"/>
              <a:gd name="connsiteY383" fmla="*/ 5554380 h 6841956"/>
              <a:gd name="connsiteX384" fmla="*/ 5404027 w 15988647"/>
              <a:gd name="connsiteY384" fmla="*/ 5554386 h 6841956"/>
              <a:gd name="connsiteX385" fmla="*/ 5454436 w 15988647"/>
              <a:gd name="connsiteY385" fmla="*/ 5594392 h 6841956"/>
              <a:gd name="connsiteX386" fmla="*/ 5454464 w 15988647"/>
              <a:gd name="connsiteY386" fmla="*/ 5594389 h 6841956"/>
              <a:gd name="connsiteX387" fmla="*/ 9151453 w 15988647"/>
              <a:gd name="connsiteY387" fmla="*/ 5495164 h 6841956"/>
              <a:gd name="connsiteX388" fmla="*/ 9165057 w 15988647"/>
              <a:gd name="connsiteY388" fmla="*/ 5511168 h 6841956"/>
              <a:gd name="connsiteX389" fmla="*/ 9149853 w 15988647"/>
              <a:gd name="connsiteY389" fmla="*/ 5535975 h 6841956"/>
              <a:gd name="connsiteX390" fmla="*/ 9141050 w 15988647"/>
              <a:gd name="connsiteY390" fmla="*/ 5552781 h 6841956"/>
              <a:gd name="connsiteX391" fmla="*/ 9116242 w 15988647"/>
              <a:gd name="connsiteY391" fmla="*/ 5560783 h 6841956"/>
              <a:gd name="connsiteX392" fmla="*/ 9107440 w 15988647"/>
              <a:gd name="connsiteY392" fmla="*/ 5576788 h 6841956"/>
              <a:gd name="connsiteX393" fmla="*/ 9091439 w 15988647"/>
              <a:gd name="connsiteY393" fmla="*/ 5582389 h 6841956"/>
              <a:gd name="connsiteX394" fmla="*/ 9091439 w 15988647"/>
              <a:gd name="connsiteY394" fmla="*/ 5582389 h 6841956"/>
              <a:gd name="connsiteX395" fmla="*/ 9107440 w 15988647"/>
              <a:gd name="connsiteY395" fmla="*/ 5576788 h 6841956"/>
              <a:gd name="connsiteX396" fmla="*/ 9116243 w 15988647"/>
              <a:gd name="connsiteY396" fmla="*/ 5560783 h 6841956"/>
              <a:gd name="connsiteX397" fmla="*/ 9141051 w 15988647"/>
              <a:gd name="connsiteY397" fmla="*/ 5552781 h 6841956"/>
              <a:gd name="connsiteX398" fmla="*/ 9149853 w 15988647"/>
              <a:gd name="connsiteY398" fmla="*/ 5535975 h 6841956"/>
              <a:gd name="connsiteX399" fmla="*/ 9165058 w 15988647"/>
              <a:gd name="connsiteY399" fmla="*/ 5511168 h 6841956"/>
              <a:gd name="connsiteX400" fmla="*/ 8622503 w 15988647"/>
              <a:gd name="connsiteY400" fmla="*/ 5450350 h 6841956"/>
              <a:gd name="connsiteX401" fmla="*/ 8622501 w 15988647"/>
              <a:gd name="connsiteY401" fmla="*/ 5450352 h 6841956"/>
              <a:gd name="connsiteX402" fmla="*/ 8638504 w 15988647"/>
              <a:gd name="connsiteY402" fmla="*/ 5464755 h 6841956"/>
              <a:gd name="connsiteX403" fmla="*/ 8644906 w 15988647"/>
              <a:gd name="connsiteY403" fmla="*/ 5486361 h 6841956"/>
              <a:gd name="connsiteX404" fmla="*/ 8664912 w 15988647"/>
              <a:gd name="connsiteY404" fmla="*/ 5490362 h 6841956"/>
              <a:gd name="connsiteX405" fmla="*/ 8692120 w 15988647"/>
              <a:gd name="connsiteY405" fmla="*/ 5499965 h 6841956"/>
              <a:gd name="connsiteX406" fmla="*/ 8715327 w 15988647"/>
              <a:gd name="connsiteY406" fmla="*/ 5495964 h 6841956"/>
              <a:gd name="connsiteX407" fmla="*/ 8715327 w 15988647"/>
              <a:gd name="connsiteY407" fmla="*/ 5495963 h 6841956"/>
              <a:gd name="connsiteX408" fmla="*/ 8692123 w 15988647"/>
              <a:gd name="connsiteY408" fmla="*/ 5499964 h 6841956"/>
              <a:gd name="connsiteX409" fmla="*/ 8664915 w 15988647"/>
              <a:gd name="connsiteY409" fmla="*/ 5490362 h 6841956"/>
              <a:gd name="connsiteX410" fmla="*/ 8644908 w 15988647"/>
              <a:gd name="connsiteY410" fmla="*/ 5486360 h 6841956"/>
              <a:gd name="connsiteX411" fmla="*/ 8638507 w 15988647"/>
              <a:gd name="connsiteY411" fmla="*/ 5464754 h 6841956"/>
              <a:gd name="connsiteX412" fmla="*/ 1553266 w 15988647"/>
              <a:gd name="connsiteY412" fmla="*/ 5423142 h 6841956"/>
              <a:gd name="connsiteX413" fmla="*/ 1555668 w 15988647"/>
              <a:gd name="connsiteY413" fmla="*/ 5424743 h 6841956"/>
              <a:gd name="connsiteX414" fmla="*/ 1554868 w 15988647"/>
              <a:gd name="connsiteY414" fmla="*/ 5427943 h 6841956"/>
              <a:gd name="connsiteX415" fmla="*/ 1554066 w 15988647"/>
              <a:gd name="connsiteY415" fmla="*/ 5427143 h 6841956"/>
              <a:gd name="connsiteX416" fmla="*/ 1552467 w 15988647"/>
              <a:gd name="connsiteY416" fmla="*/ 5424743 h 6841956"/>
              <a:gd name="connsiteX417" fmla="*/ 9017014 w 15988647"/>
              <a:gd name="connsiteY417" fmla="*/ 5317512 h 6841956"/>
              <a:gd name="connsiteX418" fmla="*/ 8988206 w 15988647"/>
              <a:gd name="connsiteY418" fmla="*/ 5328715 h 6841956"/>
              <a:gd name="connsiteX419" fmla="*/ 9017014 w 15988647"/>
              <a:gd name="connsiteY419" fmla="*/ 5317512 h 6841956"/>
              <a:gd name="connsiteX420" fmla="*/ 9285093 w 15988647"/>
              <a:gd name="connsiteY420" fmla="*/ 5316712 h 6841956"/>
              <a:gd name="connsiteX421" fmla="*/ 9285093 w 15988647"/>
              <a:gd name="connsiteY421" fmla="*/ 5316712 h 6841956"/>
              <a:gd name="connsiteX422" fmla="*/ 9288293 w 15988647"/>
              <a:gd name="connsiteY422" fmla="*/ 5335117 h 6841956"/>
              <a:gd name="connsiteX423" fmla="*/ 9266687 w 15988647"/>
              <a:gd name="connsiteY423" fmla="*/ 5326314 h 6841956"/>
              <a:gd name="connsiteX424" fmla="*/ 9266686 w 15988647"/>
              <a:gd name="connsiteY424" fmla="*/ 5326314 h 6841956"/>
              <a:gd name="connsiteX425" fmla="*/ 9288292 w 15988647"/>
              <a:gd name="connsiteY425" fmla="*/ 5335117 h 6841956"/>
              <a:gd name="connsiteX426" fmla="*/ 9293094 w 15988647"/>
              <a:gd name="connsiteY426" fmla="*/ 5358323 h 6841956"/>
              <a:gd name="connsiteX427" fmla="*/ 9295495 w 15988647"/>
              <a:gd name="connsiteY427" fmla="*/ 5381530 h 6841956"/>
              <a:gd name="connsiteX428" fmla="*/ 9284291 w 15988647"/>
              <a:gd name="connsiteY428" fmla="*/ 5403937 h 6841956"/>
              <a:gd name="connsiteX429" fmla="*/ 9258684 w 15988647"/>
              <a:gd name="connsiteY429" fmla="*/ 5409538 h 6841956"/>
              <a:gd name="connsiteX430" fmla="*/ 9258685 w 15988647"/>
              <a:gd name="connsiteY430" fmla="*/ 5409539 h 6841956"/>
              <a:gd name="connsiteX431" fmla="*/ 9284292 w 15988647"/>
              <a:gd name="connsiteY431" fmla="*/ 5403937 h 6841956"/>
              <a:gd name="connsiteX432" fmla="*/ 9295495 w 15988647"/>
              <a:gd name="connsiteY432" fmla="*/ 5381530 h 6841956"/>
              <a:gd name="connsiteX433" fmla="*/ 9293095 w 15988647"/>
              <a:gd name="connsiteY433" fmla="*/ 5358323 h 6841956"/>
              <a:gd name="connsiteX434" fmla="*/ 9288293 w 15988647"/>
              <a:gd name="connsiteY434" fmla="*/ 5335117 h 6841956"/>
              <a:gd name="connsiteX435" fmla="*/ 8913786 w 15988647"/>
              <a:gd name="connsiteY435" fmla="*/ 5306308 h 6841956"/>
              <a:gd name="connsiteX436" fmla="*/ 8891378 w 15988647"/>
              <a:gd name="connsiteY436" fmla="*/ 5317511 h 6841956"/>
              <a:gd name="connsiteX437" fmla="*/ 8879375 w 15988647"/>
              <a:gd name="connsiteY437" fmla="*/ 5342318 h 6841956"/>
              <a:gd name="connsiteX438" fmla="*/ 8872992 w 15988647"/>
              <a:gd name="connsiteY438" fmla="*/ 5346811 h 6841956"/>
              <a:gd name="connsiteX439" fmla="*/ 8879375 w 15988647"/>
              <a:gd name="connsiteY439" fmla="*/ 5342319 h 6841956"/>
              <a:gd name="connsiteX440" fmla="*/ 8891378 w 15988647"/>
              <a:gd name="connsiteY440" fmla="*/ 5317512 h 6841956"/>
              <a:gd name="connsiteX441" fmla="*/ 8764142 w 15988647"/>
              <a:gd name="connsiteY441" fmla="*/ 5279900 h 6841956"/>
              <a:gd name="connsiteX442" fmla="*/ 8764142 w 15988647"/>
              <a:gd name="connsiteY442" fmla="*/ 5279903 h 6841956"/>
              <a:gd name="connsiteX443" fmla="*/ 8775344 w 15988647"/>
              <a:gd name="connsiteY443" fmla="*/ 5287903 h 6841956"/>
              <a:gd name="connsiteX444" fmla="*/ 8799350 w 15988647"/>
              <a:gd name="connsiteY444" fmla="*/ 5336718 h 6841956"/>
              <a:gd name="connsiteX445" fmla="*/ 8794550 w 15988647"/>
              <a:gd name="connsiteY445" fmla="*/ 5367926 h 6841956"/>
              <a:gd name="connsiteX446" fmla="*/ 8803352 w 15988647"/>
              <a:gd name="connsiteY446" fmla="*/ 5386332 h 6841956"/>
              <a:gd name="connsiteX447" fmla="*/ 8814388 w 15988647"/>
              <a:gd name="connsiteY447" fmla="*/ 5384401 h 6841956"/>
              <a:gd name="connsiteX448" fmla="*/ 8803355 w 15988647"/>
              <a:gd name="connsiteY448" fmla="*/ 5386331 h 6841956"/>
              <a:gd name="connsiteX449" fmla="*/ 8794553 w 15988647"/>
              <a:gd name="connsiteY449" fmla="*/ 5367926 h 6841956"/>
              <a:gd name="connsiteX450" fmla="*/ 8799353 w 15988647"/>
              <a:gd name="connsiteY450" fmla="*/ 5336717 h 6841956"/>
              <a:gd name="connsiteX451" fmla="*/ 8775346 w 15988647"/>
              <a:gd name="connsiteY451" fmla="*/ 5287903 h 6841956"/>
              <a:gd name="connsiteX452" fmla="*/ 9069832 w 15988647"/>
              <a:gd name="connsiteY452" fmla="*/ 5253493 h 6841956"/>
              <a:gd name="connsiteX453" fmla="*/ 9055425 w 15988647"/>
              <a:gd name="connsiteY453" fmla="*/ 5272698 h 6841956"/>
              <a:gd name="connsiteX454" fmla="*/ 9031420 w 15988647"/>
              <a:gd name="connsiteY454" fmla="*/ 5276700 h 6841956"/>
              <a:gd name="connsiteX455" fmla="*/ 9055425 w 15988647"/>
              <a:gd name="connsiteY455" fmla="*/ 5272699 h 6841956"/>
              <a:gd name="connsiteX456" fmla="*/ 5466470 w 15988647"/>
              <a:gd name="connsiteY456" fmla="*/ 5232687 h 6841956"/>
              <a:gd name="connsiteX457" fmla="*/ 5466458 w 15988647"/>
              <a:gd name="connsiteY457" fmla="*/ 5232694 h 6841956"/>
              <a:gd name="connsiteX458" fmla="*/ 5483250 w 15988647"/>
              <a:gd name="connsiteY458" fmla="*/ 5241489 h 6841956"/>
              <a:gd name="connsiteX459" fmla="*/ 5485649 w 15988647"/>
              <a:gd name="connsiteY459" fmla="*/ 5270297 h 6841956"/>
              <a:gd name="connsiteX460" fmla="*/ 5483250 w 15988647"/>
              <a:gd name="connsiteY460" fmla="*/ 5300706 h 6841956"/>
              <a:gd name="connsiteX461" fmla="*/ 5477647 w 15988647"/>
              <a:gd name="connsiteY461" fmla="*/ 5330315 h 6841956"/>
              <a:gd name="connsiteX462" fmla="*/ 5475247 w 15988647"/>
              <a:gd name="connsiteY462" fmla="*/ 5375128 h 6841956"/>
              <a:gd name="connsiteX463" fmla="*/ 5440839 w 15988647"/>
              <a:gd name="connsiteY463" fmla="*/ 5415140 h 6841956"/>
              <a:gd name="connsiteX464" fmla="*/ 5407238 w 15988647"/>
              <a:gd name="connsiteY464" fmla="*/ 5423140 h 6841956"/>
              <a:gd name="connsiteX465" fmla="*/ 5407258 w 15988647"/>
              <a:gd name="connsiteY465" fmla="*/ 5423143 h 6841956"/>
              <a:gd name="connsiteX466" fmla="*/ 5440868 w 15988647"/>
              <a:gd name="connsiteY466" fmla="*/ 5415140 h 6841956"/>
              <a:gd name="connsiteX467" fmla="*/ 5475276 w 15988647"/>
              <a:gd name="connsiteY467" fmla="*/ 5375129 h 6841956"/>
              <a:gd name="connsiteX468" fmla="*/ 5477675 w 15988647"/>
              <a:gd name="connsiteY468" fmla="*/ 5330315 h 6841956"/>
              <a:gd name="connsiteX469" fmla="*/ 5498479 w 15988647"/>
              <a:gd name="connsiteY469" fmla="*/ 5319913 h 6841956"/>
              <a:gd name="connsiteX470" fmla="*/ 5498479 w 15988647"/>
              <a:gd name="connsiteY470" fmla="*/ 5319912 h 6841956"/>
              <a:gd name="connsiteX471" fmla="*/ 5477674 w 15988647"/>
              <a:gd name="connsiteY471" fmla="*/ 5330315 h 6841956"/>
              <a:gd name="connsiteX472" fmla="*/ 5483275 w 15988647"/>
              <a:gd name="connsiteY472" fmla="*/ 5300707 h 6841956"/>
              <a:gd name="connsiteX473" fmla="*/ 5485677 w 15988647"/>
              <a:gd name="connsiteY473" fmla="*/ 5270297 h 6841956"/>
              <a:gd name="connsiteX474" fmla="*/ 5483275 w 15988647"/>
              <a:gd name="connsiteY474" fmla="*/ 5241489 h 6841956"/>
              <a:gd name="connsiteX475" fmla="*/ 15314050 w 15988647"/>
              <a:gd name="connsiteY475" fmla="*/ 5165467 h 6841956"/>
              <a:gd name="connsiteX476" fmla="*/ 15316451 w 15988647"/>
              <a:gd name="connsiteY476" fmla="*/ 5166267 h 6841956"/>
              <a:gd name="connsiteX477" fmla="*/ 15318051 w 15988647"/>
              <a:gd name="connsiteY477" fmla="*/ 5168668 h 6841956"/>
              <a:gd name="connsiteX478" fmla="*/ 15316451 w 15988647"/>
              <a:gd name="connsiteY478" fmla="*/ 5169468 h 6841956"/>
              <a:gd name="connsiteX479" fmla="*/ 15314851 w 15988647"/>
              <a:gd name="connsiteY479" fmla="*/ 5172669 h 6841956"/>
              <a:gd name="connsiteX480" fmla="*/ 15311650 w 15988647"/>
              <a:gd name="connsiteY480" fmla="*/ 5171069 h 6841956"/>
              <a:gd name="connsiteX481" fmla="*/ 15313250 w 15988647"/>
              <a:gd name="connsiteY481" fmla="*/ 5167068 h 6841956"/>
              <a:gd name="connsiteX482" fmla="*/ 9246681 w 15988647"/>
              <a:gd name="connsiteY482" fmla="*/ 5145461 h 6841956"/>
              <a:gd name="connsiteX483" fmla="*/ 9231476 w 15988647"/>
              <a:gd name="connsiteY483" fmla="*/ 5151863 h 6841956"/>
              <a:gd name="connsiteX484" fmla="*/ 9246681 w 15988647"/>
              <a:gd name="connsiteY484" fmla="*/ 5145462 h 6841956"/>
              <a:gd name="connsiteX485" fmla="*/ 9269888 w 15988647"/>
              <a:gd name="connsiteY485" fmla="*/ 5151063 h 6841956"/>
              <a:gd name="connsiteX486" fmla="*/ 5377646 w 15988647"/>
              <a:gd name="connsiteY486" fmla="*/ 5142260 h 6841956"/>
              <a:gd name="connsiteX487" fmla="*/ 5377635 w 15988647"/>
              <a:gd name="connsiteY487" fmla="*/ 5142268 h 6841956"/>
              <a:gd name="connsiteX488" fmla="*/ 5408829 w 15988647"/>
              <a:gd name="connsiteY488" fmla="*/ 5156664 h 6841956"/>
              <a:gd name="connsiteX489" fmla="*/ 5418431 w 15988647"/>
              <a:gd name="connsiteY489" fmla="*/ 5171869 h 6841956"/>
              <a:gd name="connsiteX490" fmla="*/ 5427235 w 15988647"/>
              <a:gd name="connsiteY490" fmla="*/ 5219083 h 6841956"/>
              <a:gd name="connsiteX491" fmla="*/ 5433636 w 15988647"/>
              <a:gd name="connsiteY491" fmla="*/ 5238288 h 6841956"/>
              <a:gd name="connsiteX492" fmla="*/ 5450442 w 15988647"/>
              <a:gd name="connsiteY492" fmla="*/ 5240689 h 6841956"/>
              <a:gd name="connsiteX493" fmla="*/ 5450447 w 15988647"/>
              <a:gd name="connsiteY493" fmla="*/ 5240686 h 6841956"/>
              <a:gd name="connsiteX494" fmla="*/ 5433661 w 15988647"/>
              <a:gd name="connsiteY494" fmla="*/ 5238288 h 6841956"/>
              <a:gd name="connsiteX495" fmla="*/ 5427259 w 15988647"/>
              <a:gd name="connsiteY495" fmla="*/ 5219083 h 6841956"/>
              <a:gd name="connsiteX496" fmla="*/ 5418457 w 15988647"/>
              <a:gd name="connsiteY496" fmla="*/ 5171869 h 6841956"/>
              <a:gd name="connsiteX497" fmla="*/ 5408855 w 15988647"/>
              <a:gd name="connsiteY497" fmla="*/ 5156665 h 6841956"/>
              <a:gd name="connsiteX498" fmla="*/ 5043156 w 15988647"/>
              <a:gd name="connsiteY498" fmla="*/ 5137459 h 6841956"/>
              <a:gd name="connsiteX499" fmla="*/ 5030353 w 15988647"/>
              <a:gd name="connsiteY499" fmla="*/ 5179070 h 6841956"/>
              <a:gd name="connsiteX500" fmla="*/ 5030355 w 15988647"/>
              <a:gd name="connsiteY500" fmla="*/ 5179072 h 6841956"/>
              <a:gd name="connsiteX501" fmla="*/ 5043159 w 15988647"/>
              <a:gd name="connsiteY501" fmla="*/ 5137459 h 6841956"/>
              <a:gd name="connsiteX502" fmla="*/ 4956744 w 15988647"/>
              <a:gd name="connsiteY502" fmla="*/ 5132875 h 6841956"/>
              <a:gd name="connsiteX503" fmla="*/ 5000743 w 15988647"/>
              <a:gd name="connsiteY503" fmla="*/ 5142261 h 6841956"/>
              <a:gd name="connsiteX504" fmla="*/ 5000743 w 15988647"/>
              <a:gd name="connsiteY504" fmla="*/ 5142260 h 6841956"/>
              <a:gd name="connsiteX505" fmla="*/ 4940722 w 15988647"/>
              <a:gd name="connsiteY505" fmla="*/ 5129457 h 6841956"/>
              <a:gd name="connsiteX506" fmla="*/ 4908712 w 15988647"/>
              <a:gd name="connsiteY506" fmla="*/ 5175870 h 6841956"/>
              <a:gd name="connsiteX507" fmla="*/ 4908678 w 15988647"/>
              <a:gd name="connsiteY507" fmla="*/ 5175878 h 6841956"/>
              <a:gd name="connsiteX508" fmla="*/ 4915877 w 15988647"/>
              <a:gd name="connsiteY508" fmla="*/ 5188674 h 6841956"/>
              <a:gd name="connsiteX509" fmla="*/ 4906272 w 15988647"/>
              <a:gd name="connsiteY509" fmla="*/ 5242289 h 6841956"/>
              <a:gd name="connsiteX510" fmla="*/ 4861460 w 15988647"/>
              <a:gd name="connsiteY510" fmla="*/ 5267097 h 6841956"/>
              <a:gd name="connsiteX511" fmla="*/ 4874263 w 15988647"/>
              <a:gd name="connsiteY511" fmla="*/ 5352722 h 6841956"/>
              <a:gd name="connsiteX512" fmla="*/ 4867862 w 15988647"/>
              <a:gd name="connsiteY512" fmla="*/ 5369527 h 6841956"/>
              <a:gd name="connsiteX513" fmla="*/ 4883866 w 15988647"/>
              <a:gd name="connsiteY513" fmla="*/ 5389532 h 6841956"/>
              <a:gd name="connsiteX514" fmla="*/ 4857457 w 15988647"/>
              <a:gd name="connsiteY514" fmla="*/ 5421542 h 6841956"/>
              <a:gd name="connsiteX515" fmla="*/ 4836652 w 15988647"/>
              <a:gd name="connsiteY515" fmla="*/ 5469556 h 6841956"/>
              <a:gd name="connsiteX516" fmla="*/ 4829450 w 15988647"/>
              <a:gd name="connsiteY516" fmla="*/ 5516770 h 6841956"/>
              <a:gd name="connsiteX517" fmla="*/ 4843053 w 15988647"/>
              <a:gd name="connsiteY517" fmla="*/ 5566384 h 6841956"/>
              <a:gd name="connsiteX518" fmla="*/ 4826249 w 15988647"/>
              <a:gd name="connsiteY518" fmla="*/ 5619200 h 6841956"/>
              <a:gd name="connsiteX519" fmla="*/ 4865461 w 15988647"/>
              <a:gd name="connsiteY519" fmla="*/ 5708025 h 6841956"/>
              <a:gd name="connsiteX520" fmla="*/ 4878264 w 15988647"/>
              <a:gd name="connsiteY520" fmla="*/ 5717628 h 6841956"/>
              <a:gd name="connsiteX521" fmla="*/ 4889467 w 15988647"/>
              <a:gd name="connsiteY521" fmla="*/ 5764842 h 6841956"/>
              <a:gd name="connsiteX522" fmla="*/ 4876664 w 15988647"/>
              <a:gd name="connsiteY522" fmla="*/ 5814456 h 6841956"/>
              <a:gd name="connsiteX523" fmla="*/ 4887865 w 15988647"/>
              <a:gd name="connsiteY523" fmla="*/ 5857669 h 6841956"/>
              <a:gd name="connsiteX524" fmla="*/ 4863860 w 15988647"/>
              <a:gd name="connsiteY524" fmla="*/ 5891279 h 6841956"/>
              <a:gd name="connsiteX525" fmla="*/ 4876664 w 15988647"/>
              <a:gd name="connsiteY525" fmla="*/ 5937692 h 6841956"/>
              <a:gd name="connsiteX526" fmla="*/ 4903073 w 15988647"/>
              <a:gd name="connsiteY526" fmla="*/ 5988107 h 6841956"/>
              <a:gd name="connsiteX527" fmla="*/ 4883066 w 15988647"/>
              <a:gd name="connsiteY527" fmla="*/ 6006512 h 6841956"/>
              <a:gd name="connsiteX528" fmla="*/ 4884667 w 15988647"/>
              <a:gd name="connsiteY528" fmla="*/ 6052126 h 6841956"/>
              <a:gd name="connsiteX529" fmla="*/ 4891066 w 15988647"/>
              <a:gd name="connsiteY529" fmla="*/ 6104141 h 6841956"/>
              <a:gd name="connsiteX530" fmla="*/ 4917477 w 15988647"/>
              <a:gd name="connsiteY530" fmla="*/ 6166559 h 6841956"/>
              <a:gd name="connsiteX531" fmla="*/ 4903872 w 15988647"/>
              <a:gd name="connsiteY531" fmla="*/ 6176962 h 6841956"/>
              <a:gd name="connsiteX532" fmla="*/ 4933482 w 15988647"/>
              <a:gd name="connsiteY532" fmla="*/ 6235379 h 6841956"/>
              <a:gd name="connsiteX533" fmla="*/ 4958289 w 15988647"/>
              <a:gd name="connsiteY533" fmla="*/ 6254585 h 6841956"/>
              <a:gd name="connsiteX534" fmla="*/ 4951887 w 15988647"/>
              <a:gd name="connsiteY534" fmla="*/ 6276191 h 6841956"/>
              <a:gd name="connsiteX535" fmla="*/ 4974293 w 15988647"/>
              <a:gd name="connsiteY535" fmla="*/ 6285794 h 6841956"/>
              <a:gd name="connsiteX536" fmla="*/ 4985497 w 15988647"/>
              <a:gd name="connsiteY536" fmla="*/ 6305000 h 6841956"/>
              <a:gd name="connsiteX537" fmla="*/ 4971093 w 15988647"/>
              <a:gd name="connsiteY537" fmla="*/ 6314602 h 6841956"/>
              <a:gd name="connsiteX538" fmla="*/ 4985497 w 15988647"/>
              <a:gd name="connsiteY538" fmla="*/ 6344211 h 6841956"/>
              <a:gd name="connsiteX539" fmla="*/ 4994299 w 15988647"/>
              <a:gd name="connsiteY539" fmla="*/ 6410630 h 6841956"/>
              <a:gd name="connsiteX540" fmla="*/ 4988699 w 15988647"/>
              <a:gd name="connsiteY540" fmla="*/ 6453843 h 6841956"/>
              <a:gd name="connsiteX541" fmla="*/ 5003103 w 15988647"/>
              <a:gd name="connsiteY541" fmla="*/ 6479450 h 6841956"/>
              <a:gd name="connsiteX542" fmla="*/ 5002300 w 15988647"/>
              <a:gd name="connsiteY542" fmla="*/ 6510659 h 6841956"/>
              <a:gd name="connsiteX543" fmla="*/ 4980696 w 15988647"/>
              <a:gd name="connsiteY543" fmla="*/ 6533066 h 6841956"/>
              <a:gd name="connsiteX544" fmla="*/ 5005503 w 15988647"/>
              <a:gd name="connsiteY544" fmla="*/ 6585081 h 6841956"/>
              <a:gd name="connsiteX545" fmla="*/ 5026308 w 15988647"/>
              <a:gd name="connsiteY545" fmla="*/ 6603487 h 6841956"/>
              <a:gd name="connsiteX546" fmla="*/ 5026348 w 15988647"/>
              <a:gd name="connsiteY546" fmla="*/ 6603482 h 6841956"/>
              <a:gd name="connsiteX547" fmla="*/ 5005547 w 15988647"/>
              <a:gd name="connsiteY547" fmla="*/ 6585082 h 6841956"/>
              <a:gd name="connsiteX548" fmla="*/ 4980733 w 15988647"/>
              <a:gd name="connsiteY548" fmla="*/ 6533067 h 6841956"/>
              <a:gd name="connsiteX549" fmla="*/ 5002345 w 15988647"/>
              <a:gd name="connsiteY549" fmla="*/ 6510660 h 6841956"/>
              <a:gd name="connsiteX550" fmla="*/ 5003146 w 15988647"/>
              <a:gd name="connsiteY550" fmla="*/ 6479451 h 6841956"/>
              <a:gd name="connsiteX551" fmla="*/ 4988739 w 15988647"/>
              <a:gd name="connsiteY551" fmla="*/ 6453843 h 6841956"/>
              <a:gd name="connsiteX552" fmla="*/ 4994339 w 15988647"/>
              <a:gd name="connsiteY552" fmla="*/ 6410630 h 6841956"/>
              <a:gd name="connsiteX553" fmla="*/ 4985536 w 15988647"/>
              <a:gd name="connsiteY553" fmla="*/ 6344211 h 6841956"/>
              <a:gd name="connsiteX554" fmla="*/ 4971132 w 15988647"/>
              <a:gd name="connsiteY554" fmla="*/ 6314602 h 6841956"/>
              <a:gd name="connsiteX555" fmla="*/ 4985536 w 15988647"/>
              <a:gd name="connsiteY555" fmla="*/ 6305000 h 6841956"/>
              <a:gd name="connsiteX556" fmla="*/ 4974332 w 15988647"/>
              <a:gd name="connsiteY556" fmla="*/ 6285794 h 6841956"/>
              <a:gd name="connsiteX557" fmla="*/ 4951926 w 15988647"/>
              <a:gd name="connsiteY557" fmla="*/ 6276191 h 6841956"/>
              <a:gd name="connsiteX558" fmla="*/ 4958327 w 15988647"/>
              <a:gd name="connsiteY558" fmla="*/ 6254585 h 6841956"/>
              <a:gd name="connsiteX559" fmla="*/ 4933521 w 15988647"/>
              <a:gd name="connsiteY559" fmla="*/ 6235380 h 6841956"/>
              <a:gd name="connsiteX560" fmla="*/ 4903912 w 15988647"/>
              <a:gd name="connsiteY560" fmla="*/ 6176963 h 6841956"/>
              <a:gd name="connsiteX561" fmla="*/ 4917516 w 15988647"/>
              <a:gd name="connsiteY561" fmla="*/ 6166559 h 6841956"/>
              <a:gd name="connsiteX562" fmla="*/ 4891102 w 15988647"/>
              <a:gd name="connsiteY562" fmla="*/ 6104141 h 6841956"/>
              <a:gd name="connsiteX563" fmla="*/ 4884703 w 15988647"/>
              <a:gd name="connsiteY563" fmla="*/ 6052126 h 6841956"/>
              <a:gd name="connsiteX564" fmla="*/ 4883103 w 15988647"/>
              <a:gd name="connsiteY564" fmla="*/ 6006513 h 6841956"/>
              <a:gd name="connsiteX565" fmla="*/ 4903113 w 15988647"/>
              <a:gd name="connsiteY565" fmla="*/ 5988107 h 6841956"/>
              <a:gd name="connsiteX566" fmla="*/ 4876704 w 15988647"/>
              <a:gd name="connsiteY566" fmla="*/ 5937693 h 6841956"/>
              <a:gd name="connsiteX567" fmla="*/ 4863898 w 15988647"/>
              <a:gd name="connsiteY567" fmla="*/ 5891279 h 6841956"/>
              <a:gd name="connsiteX568" fmla="*/ 4887905 w 15988647"/>
              <a:gd name="connsiteY568" fmla="*/ 5857669 h 6841956"/>
              <a:gd name="connsiteX569" fmla="*/ 4876704 w 15988647"/>
              <a:gd name="connsiteY569" fmla="*/ 5814457 h 6841956"/>
              <a:gd name="connsiteX570" fmla="*/ 4889504 w 15988647"/>
              <a:gd name="connsiteY570" fmla="*/ 5764843 h 6841956"/>
              <a:gd name="connsiteX571" fmla="*/ 4878303 w 15988647"/>
              <a:gd name="connsiteY571" fmla="*/ 5717629 h 6841956"/>
              <a:gd name="connsiteX572" fmla="*/ 4865499 w 15988647"/>
              <a:gd name="connsiteY572" fmla="*/ 5708026 h 6841956"/>
              <a:gd name="connsiteX573" fmla="*/ 4826287 w 15988647"/>
              <a:gd name="connsiteY573" fmla="*/ 5619200 h 6841956"/>
              <a:gd name="connsiteX574" fmla="*/ 4843093 w 15988647"/>
              <a:gd name="connsiteY574" fmla="*/ 5566384 h 6841956"/>
              <a:gd name="connsiteX575" fmla="*/ 4829489 w 15988647"/>
              <a:gd name="connsiteY575" fmla="*/ 5516770 h 6841956"/>
              <a:gd name="connsiteX576" fmla="*/ 4836688 w 15988647"/>
              <a:gd name="connsiteY576" fmla="*/ 5469556 h 6841956"/>
              <a:gd name="connsiteX577" fmla="*/ 4857499 w 15988647"/>
              <a:gd name="connsiteY577" fmla="*/ 5421542 h 6841956"/>
              <a:gd name="connsiteX578" fmla="*/ 4883903 w 15988647"/>
              <a:gd name="connsiteY578" fmla="*/ 5389533 h 6841956"/>
              <a:gd name="connsiteX579" fmla="*/ 4867902 w 15988647"/>
              <a:gd name="connsiteY579" fmla="*/ 5369527 h 6841956"/>
              <a:gd name="connsiteX580" fmla="*/ 4874304 w 15988647"/>
              <a:gd name="connsiteY580" fmla="*/ 5352722 h 6841956"/>
              <a:gd name="connsiteX581" fmla="*/ 4861500 w 15988647"/>
              <a:gd name="connsiteY581" fmla="*/ 5267097 h 6841956"/>
              <a:gd name="connsiteX582" fmla="*/ 4906309 w 15988647"/>
              <a:gd name="connsiteY582" fmla="*/ 5242290 h 6841956"/>
              <a:gd name="connsiteX583" fmla="*/ 4915913 w 15988647"/>
              <a:gd name="connsiteY583" fmla="*/ 5188674 h 6841956"/>
              <a:gd name="connsiteX584" fmla="*/ 4908712 w 15988647"/>
              <a:gd name="connsiteY584" fmla="*/ 5175870 h 6841956"/>
              <a:gd name="connsiteX585" fmla="*/ 4940722 w 15988647"/>
              <a:gd name="connsiteY585" fmla="*/ 5129458 h 6841956"/>
              <a:gd name="connsiteX586" fmla="*/ 1635689 w 15988647"/>
              <a:gd name="connsiteY586" fmla="*/ 5120654 h 6841956"/>
              <a:gd name="connsiteX587" fmla="*/ 1637290 w 15988647"/>
              <a:gd name="connsiteY587" fmla="*/ 5123055 h 6841956"/>
              <a:gd name="connsiteX588" fmla="*/ 1636490 w 15988647"/>
              <a:gd name="connsiteY588" fmla="*/ 5123855 h 6841956"/>
              <a:gd name="connsiteX589" fmla="*/ 1634089 w 15988647"/>
              <a:gd name="connsiteY589" fmla="*/ 5122254 h 6841956"/>
              <a:gd name="connsiteX590" fmla="*/ 15346059 w 15988647"/>
              <a:gd name="connsiteY590" fmla="*/ 5106250 h 6841956"/>
              <a:gd name="connsiteX591" fmla="*/ 15346860 w 15988647"/>
              <a:gd name="connsiteY591" fmla="*/ 5106250 h 6841956"/>
              <a:gd name="connsiteX592" fmla="*/ 15350060 w 15988647"/>
              <a:gd name="connsiteY592" fmla="*/ 5107051 h 6841956"/>
              <a:gd name="connsiteX593" fmla="*/ 15353261 w 15988647"/>
              <a:gd name="connsiteY593" fmla="*/ 5106250 h 6841956"/>
              <a:gd name="connsiteX594" fmla="*/ 15352461 w 15988647"/>
              <a:gd name="connsiteY594" fmla="*/ 5107051 h 6841956"/>
              <a:gd name="connsiteX595" fmla="*/ 15354061 w 15988647"/>
              <a:gd name="connsiteY595" fmla="*/ 5110251 h 6841956"/>
              <a:gd name="connsiteX596" fmla="*/ 15356462 w 15988647"/>
              <a:gd name="connsiteY596" fmla="*/ 5110251 h 6841956"/>
              <a:gd name="connsiteX597" fmla="*/ 15359664 w 15988647"/>
              <a:gd name="connsiteY597" fmla="*/ 5108651 h 6841956"/>
              <a:gd name="connsiteX598" fmla="*/ 15358864 w 15988647"/>
              <a:gd name="connsiteY598" fmla="*/ 5113452 h 6841956"/>
              <a:gd name="connsiteX599" fmla="*/ 15357262 w 15988647"/>
              <a:gd name="connsiteY599" fmla="*/ 5115053 h 6841956"/>
              <a:gd name="connsiteX600" fmla="*/ 15356462 w 15988647"/>
              <a:gd name="connsiteY600" fmla="*/ 5118254 h 6841956"/>
              <a:gd name="connsiteX601" fmla="*/ 15352461 w 15988647"/>
              <a:gd name="connsiteY601" fmla="*/ 5120655 h 6841956"/>
              <a:gd name="connsiteX602" fmla="*/ 15349260 w 15988647"/>
              <a:gd name="connsiteY602" fmla="*/ 5119054 h 6841956"/>
              <a:gd name="connsiteX603" fmla="*/ 15349260 w 15988647"/>
              <a:gd name="connsiteY603" fmla="*/ 5118254 h 6841956"/>
              <a:gd name="connsiteX604" fmla="*/ 15346860 w 15988647"/>
              <a:gd name="connsiteY604" fmla="*/ 5115853 h 6841956"/>
              <a:gd name="connsiteX605" fmla="*/ 15347660 w 15988647"/>
              <a:gd name="connsiteY605" fmla="*/ 5114252 h 6841956"/>
              <a:gd name="connsiteX606" fmla="*/ 15346059 w 15988647"/>
              <a:gd name="connsiteY606" fmla="*/ 5112652 h 6841956"/>
              <a:gd name="connsiteX607" fmla="*/ 15346860 w 15988647"/>
              <a:gd name="connsiteY607" fmla="*/ 5109451 h 6841956"/>
              <a:gd name="connsiteX608" fmla="*/ 108033 w 15988647"/>
              <a:gd name="connsiteY608" fmla="*/ 5103849 h 6841956"/>
              <a:gd name="connsiteX609" fmla="*/ 109634 w 15988647"/>
              <a:gd name="connsiteY609" fmla="*/ 5109451 h 6841956"/>
              <a:gd name="connsiteX610" fmla="*/ 105632 w 15988647"/>
              <a:gd name="connsiteY610" fmla="*/ 5107050 h 6841956"/>
              <a:gd name="connsiteX611" fmla="*/ 105632 w 15988647"/>
              <a:gd name="connsiteY611" fmla="*/ 5105450 h 6841956"/>
              <a:gd name="connsiteX612" fmla="*/ 87226 w 15988647"/>
              <a:gd name="connsiteY612" fmla="*/ 5092646 h 6841956"/>
              <a:gd name="connsiteX613" fmla="*/ 89627 w 15988647"/>
              <a:gd name="connsiteY613" fmla="*/ 5092646 h 6841956"/>
              <a:gd name="connsiteX614" fmla="*/ 92828 w 15988647"/>
              <a:gd name="connsiteY614" fmla="*/ 5095047 h 6841956"/>
              <a:gd name="connsiteX615" fmla="*/ 95228 w 15988647"/>
              <a:gd name="connsiteY615" fmla="*/ 5095847 h 6841956"/>
              <a:gd name="connsiteX616" fmla="*/ 96829 w 15988647"/>
              <a:gd name="connsiteY616" fmla="*/ 5092646 h 6841956"/>
              <a:gd name="connsiteX617" fmla="*/ 99230 w 15988647"/>
              <a:gd name="connsiteY617" fmla="*/ 5095047 h 6841956"/>
              <a:gd name="connsiteX618" fmla="*/ 96829 w 15988647"/>
              <a:gd name="connsiteY618" fmla="*/ 5097447 h 6841956"/>
              <a:gd name="connsiteX619" fmla="*/ 97629 w 15988647"/>
              <a:gd name="connsiteY619" fmla="*/ 5099048 h 6841956"/>
              <a:gd name="connsiteX620" fmla="*/ 96829 w 15988647"/>
              <a:gd name="connsiteY620" fmla="*/ 5100648 h 6841956"/>
              <a:gd name="connsiteX621" fmla="*/ 95228 w 15988647"/>
              <a:gd name="connsiteY621" fmla="*/ 5099848 h 6841956"/>
              <a:gd name="connsiteX622" fmla="*/ 92828 w 15988647"/>
              <a:gd name="connsiteY622" fmla="*/ 5097447 h 6841956"/>
              <a:gd name="connsiteX623" fmla="*/ 87226 w 15988647"/>
              <a:gd name="connsiteY623" fmla="*/ 5095847 h 6841956"/>
              <a:gd name="connsiteX624" fmla="*/ 10351002 w 15988647"/>
              <a:gd name="connsiteY624" fmla="*/ 5079842 h 6841956"/>
              <a:gd name="connsiteX625" fmla="*/ 10355004 w 15988647"/>
              <a:gd name="connsiteY625" fmla="*/ 5079842 h 6841956"/>
              <a:gd name="connsiteX626" fmla="*/ 10358205 w 15988647"/>
              <a:gd name="connsiteY626" fmla="*/ 5079842 h 6841956"/>
              <a:gd name="connsiteX627" fmla="*/ 10361406 w 15988647"/>
              <a:gd name="connsiteY627" fmla="*/ 5081443 h 6841956"/>
              <a:gd name="connsiteX628" fmla="*/ 10363806 w 15988647"/>
              <a:gd name="connsiteY628" fmla="*/ 5083843 h 6841956"/>
              <a:gd name="connsiteX629" fmla="*/ 10363806 w 15988647"/>
              <a:gd name="connsiteY629" fmla="*/ 5086244 h 6841956"/>
              <a:gd name="connsiteX630" fmla="*/ 10364606 w 15988647"/>
              <a:gd name="connsiteY630" fmla="*/ 5090245 h 6841956"/>
              <a:gd name="connsiteX631" fmla="*/ 10367007 w 15988647"/>
              <a:gd name="connsiteY631" fmla="*/ 5091846 h 6841956"/>
              <a:gd name="connsiteX632" fmla="*/ 10368607 w 15988647"/>
              <a:gd name="connsiteY632" fmla="*/ 5093446 h 6841956"/>
              <a:gd name="connsiteX633" fmla="*/ 10369408 w 15988647"/>
              <a:gd name="connsiteY633" fmla="*/ 5095047 h 6841956"/>
              <a:gd name="connsiteX634" fmla="*/ 10367807 w 15988647"/>
              <a:gd name="connsiteY634" fmla="*/ 5099848 h 6841956"/>
              <a:gd name="connsiteX635" fmla="*/ 10367007 w 15988647"/>
              <a:gd name="connsiteY635" fmla="*/ 5103049 h 6841956"/>
              <a:gd name="connsiteX636" fmla="*/ 10365407 w 15988647"/>
              <a:gd name="connsiteY636" fmla="*/ 5104650 h 6841956"/>
              <a:gd name="connsiteX637" fmla="*/ 10362206 w 15988647"/>
              <a:gd name="connsiteY637" fmla="*/ 5105450 h 6841956"/>
              <a:gd name="connsiteX638" fmla="*/ 10355004 w 15988647"/>
              <a:gd name="connsiteY638" fmla="*/ 5105450 h 6841956"/>
              <a:gd name="connsiteX639" fmla="*/ 10353403 w 15988647"/>
              <a:gd name="connsiteY639" fmla="*/ 5103849 h 6841956"/>
              <a:gd name="connsiteX640" fmla="*/ 10347001 w 15988647"/>
              <a:gd name="connsiteY640" fmla="*/ 5100648 h 6841956"/>
              <a:gd name="connsiteX641" fmla="*/ 10344600 w 15988647"/>
              <a:gd name="connsiteY641" fmla="*/ 5096647 h 6841956"/>
              <a:gd name="connsiteX642" fmla="*/ 10344600 w 15988647"/>
              <a:gd name="connsiteY642" fmla="*/ 5094246 h 6841956"/>
              <a:gd name="connsiteX643" fmla="*/ 10342200 w 15988647"/>
              <a:gd name="connsiteY643" fmla="*/ 5089445 h 6841956"/>
              <a:gd name="connsiteX644" fmla="*/ 10343000 w 15988647"/>
              <a:gd name="connsiteY644" fmla="*/ 5086244 h 6841956"/>
              <a:gd name="connsiteX645" fmla="*/ 10344600 w 15988647"/>
              <a:gd name="connsiteY645" fmla="*/ 5084644 h 6841956"/>
              <a:gd name="connsiteX646" fmla="*/ 10346201 w 15988647"/>
              <a:gd name="connsiteY646" fmla="*/ 5081443 h 6841956"/>
              <a:gd name="connsiteX647" fmla="*/ 10347001 w 15988647"/>
              <a:gd name="connsiteY647" fmla="*/ 5081443 h 6841956"/>
              <a:gd name="connsiteX648" fmla="*/ 15328454 w 15988647"/>
              <a:gd name="connsiteY648" fmla="*/ 5069439 h 6841956"/>
              <a:gd name="connsiteX649" fmla="*/ 15331656 w 15988647"/>
              <a:gd name="connsiteY649" fmla="*/ 5071840 h 6841956"/>
              <a:gd name="connsiteX650" fmla="*/ 15330055 w 15988647"/>
              <a:gd name="connsiteY650" fmla="*/ 5075841 h 6841956"/>
              <a:gd name="connsiteX651" fmla="*/ 15330055 w 15988647"/>
              <a:gd name="connsiteY651" fmla="*/ 5079042 h 6841956"/>
              <a:gd name="connsiteX652" fmla="*/ 15328454 w 15988647"/>
              <a:gd name="connsiteY652" fmla="*/ 5081443 h 6841956"/>
              <a:gd name="connsiteX653" fmla="*/ 15330856 w 15988647"/>
              <a:gd name="connsiteY653" fmla="*/ 5083043 h 6841956"/>
              <a:gd name="connsiteX654" fmla="*/ 15332456 w 15988647"/>
              <a:gd name="connsiteY654" fmla="*/ 5083843 h 6841956"/>
              <a:gd name="connsiteX655" fmla="*/ 15333256 w 15988647"/>
              <a:gd name="connsiteY655" fmla="*/ 5085444 h 6841956"/>
              <a:gd name="connsiteX656" fmla="*/ 15332456 w 15988647"/>
              <a:gd name="connsiteY656" fmla="*/ 5087044 h 6841956"/>
              <a:gd name="connsiteX657" fmla="*/ 15334857 w 15988647"/>
              <a:gd name="connsiteY657" fmla="*/ 5090245 h 6841956"/>
              <a:gd name="connsiteX658" fmla="*/ 15333256 w 15988647"/>
              <a:gd name="connsiteY658" fmla="*/ 5090245 h 6841956"/>
              <a:gd name="connsiteX659" fmla="*/ 15331656 w 15988647"/>
              <a:gd name="connsiteY659" fmla="*/ 5094246 h 6841956"/>
              <a:gd name="connsiteX660" fmla="*/ 15330055 w 15988647"/>
              <a:gd name="connsiteY660" fmla="*/ 5095847 h 6841956"/>
              <a:gd name="connsiteX661" fmla="*/ 15327654 w 15988647"/>
              <a:gd name="connsiteY661" fmla="*/ 5095047 h 6841956"/>
              <a:gd name="connsiteX662" fmla="*/ 15326053 w 15988647"/>
              <a:gd name="connsiteY662" fmla="*/ 5092646 h 6841956"/>
              <a:gd name="connsiteX663" fmla="*/ 15325253 w 15988647"/>
              <a:gd name="connsiteY663" fmla="*/ 5091045 h 6841956"/>
              <a:gd name="connsiteX664" fmla="*/ 15320452 w 15988647"/>
              <a:gd name="connsiteY664" fmla="*/ 5090245 h 6841956"/>
              <a:gd name="connsiteX665" fmla="*/ 15318051 w 15988647"/>
              <a:gd name="connsiteY665" fmla="*/ 5086244 h 6841956"/>
              <a:gd name="connsiteX666" fmla="*/ 15318051 w 15988647"/>
              <a:gd name="connsiteY666" fmla="*/ 5084644 h 6841956"/>
              <a:gd name="connsiteX667" fmla="*/ 15317251 w 15988647"/>
              <a:gd name="connsiteY667" fmla="*/ 5082243 h 6841956"/>
              <a:gd name="connsiteX668" fmla="*/ 15319652 w 15988647"/>
              <a:gd name="connsiteY668" fmla="*/ 5082243 h 6841956"/>
              <a:gd name="connsiteX669" fmla="*/ 15322052 w 15988647"/>
              <a:gd name="connsiteY669" fmla="*/ 5080642 h 6841956"/>
              <a:gd name="connsiteX670" fmla="*/ 15325253 w 15988647"/>
              <a:gd name="connsiteY670" fmla="*/ 5078241 h 6841956"/>
              <a:gd name="connsiteX671" fmla="*/ 15326053 w 15988647"/>
              <a:gd name="connsiteY671" fmla="*/ 5075841 h 6841956"/>
              <a:gd name="connsiteX672" fmla="*/ 15322853 w 15988647"/>
              <a:gd name="connsiteY672" fmla="*/ 5074240 h 6841956"/>
              <a:gd name="connsiteX673" fmla="*/ 15319652 w 15988647"/>
              <a:gd name="connsiteY673" fmla="*/ 5075041 h 6841956"/>
              <a:gd name="connsiteX674" fmla="*/ 15321252 w 15988647"/>
              <a:gd name="connsiteY674" fmla="*/ 5071840 h 6841956"/>
              <a:gd name="connsiteX675" fmla="*/ 15323653 w 15988647"/>
              <a:gd name="connsiteY675" fmla="*/ 5071040 h 6841956"/>
              <a:gd name="connsiteX676" fmla="*/ 15325253 w 15988647"/>
              <a:gd name="connsiteY676" fmla="*/ 5071840 h 6841956"/>
              <a:gd name="connsiteX677" fmla="*/ 15304447 w 15988647"/>
              <a:gd name="connsiteY677" fmla="*/ 5059036 h 6841956"/>
              <a:gd name="connsiteX678" fmla="*/ 15302046 w 15988647"/>
              <a:gd name="connsiteY678" fmla="*/ 5063837 h 6841956"/>
              <a:gd name="connsiteX679" fmla="*/ 15301246 w 15988647"/>
              <a:gd name="connsiteY679" fmla="*/ 5066238 h 6841956"/>
              <a:gd name="connsiteX680" fmla="*/ 15303647 w 15988647"/>
              <a:gd name="connsiteY680" fmla="*/ 5066238 h 6841956"/>
              <a:gd name="connsiteX681" fmla="*/ 15299646 w 15988647"/>
              <a:gd name="connsiteY681" fmla="*/ 5070239 h 6841956"/>
              <a:gd name="connsiteX682" fmla="*/ 15298045 w 15988647"/>
              <a:gd name="connsiteY682" fmla="*/ 5071840 h 6841956"/>
              <a:gd name="connsiteX683" fmla="*/ 15297245 w 15988647"/>
              <a:gd name="connsiteY683" fmla="*/ 5070239 h 6841956"/>
              <a:gd name="connsiteX684" fmla="*/ 15299646 w 15988647"/>
              <a:gd name="connsiteY684" fmla="*/ 5067038 h 6841956"/>
              <a:gd name="connsiteX685" fmla="*/ 15301246 w 15988647"/>
              <a:gd name="connsiteY685" fmla="*/ 5063037 h 6841956"/>
              <a:gd name="connsiteX686" fmla="*/ 15302848 w 15988647"/>
              <a:gd name="connsiteY686" fmla="*/ 5055835 h 6841956"/>
              <a:gd name="connsiteX687" fmla="*/ 15306048 w 15988647"/>
              <a:gd name="connsiteY687" fmla="*/ 5055835 h 6841956"/>
              <a:gd name="connsiteX688" fmla="*/ 15306849 w 15988647"/>
              <a:gd name="connsiteY688" fmla="*/ 5059036 h 6841956"/>
              <a:gd name="connsiteX689" fmla="*/ 15304448 w 15988647"/>
              <a:gd name="connsiteY689" fmla="*/ 5059036 h 6841956"/>
              <a:gd name="connsiteX690" fmla="*/ 9339508 w 15988647"/>
              <a:gd name="connsiteY690" fmla="*/ 5051034 h 6841956"/>
              <a:gd name="connsiteX691" fmla="*/ 9333106 w 15988647"/>
              <a:gd name="connsiteY691" fmla="*/ 5055835 h 6841956"/>
              <a:gd name="connsiteX692" fmla="*/ 9319502 w 15988647"/>
              <a:gd name="connsiteY692" fmla="*/ 5092646 h 6841956"/>
              <a:gd name="connsiteX693" fmla="*/ 9333107 w 15988647"/>
              <a:gd name="connsiteY693" fmla="*/ 5055835 h 6841956"/>
              <a:gd name="connsiteX694" fmla="*/ 15452491 w 15988647"/>
              <a:gd name="connsiteY694" fmla="*/ 5042231 h 6841956"/>
              <a:gd name="connsiteX695" fmla="*/ 15454091 w 15988647"/>
              <a:gd name="connsiteY695" fmla="*/ 5045432 h 6841956"/>
              <a:gd name="connsiteX696" fmla="*/ 15453291 w 15988647"/>
              <a:gd name="connsiteY696" fmla="*/ 5047033 h 6841956"/>
              <a:gd name="connsiteX697" fmla="*/ 15450891 w 15988647"/>
              <a:gd name="connsiteY697" fmla="*/ 5047833 h 6841956"/>
              <a:gd name="connsiteX698" fmla="*/ 15446890 w 15988647"/>
              <a:gd name="connsiteY698" fmla="*/ 5046232 h 6841956"/>
              <a:gd name="connsiteX699" fmla="*/ 15448490 w 15988647"/>
              <a:gd name="connsiteY699" fmla="*/ 5043032 h 6841956"/>
              <a:gd name="connsiteX700" fmla="*/ 15193215 w 15988647"/>
              <a:gd name="connsiteY700" fmla="*/ 5039831 h 6841956"/>
              <a:gd name="connsiteX701" fmla="*/ 15194816 w 15988647"/>
              <a:gd name="connsiteY701" fmla="*/ 5040632 h 6841956"/>
              <a:gd name="connsiteX702" fmla="*/ 15198817 w 15988647"/>
              <a:gd name="connsiteY702" fmla="*/ 5047833 h 6841956"/>
              <a:gd name="connsiteX703" fmla="*/ 15201217 w 15988647"/>
              <a:gd name="connsiteY703" fmla="*/ 5050234 h 6841956"/>
              <a:gd name="connsiteX704" fmla="*/ 15203619 w 15988647"/>
              <a:gd name="connsiteY704" fmla="*/ 5049434 h 6841956"/>
              <a:gd name="connsiteX705" fmla="*/ 15205219 w 15988647"/>
              <a:gd name="connsiteY705" fmla="*/ 5047033 h 6841956"/>
              <a:gd name="connsiteX706" fmla="*/ 15212421 w 15988647"/>
              <a:gd name="connsiteY706" fmla="*/ 5051034 h 6841956"/>
              <a:gd name="connsiteX707" fmla="*/ 15214822 w 15988647"/>
              <a:gd name="connsiteY707" fmla="*/ 5055036 h 6841956"/>
              <a:gd name="connsiteX708" fmla="*/ 15220423 w 15988647"/>
              <a:gd name="connsiteY708" fmla="*/ 5059837 h 6841956"/>
              <a:gd name="connsiteX709" fmla="*/ 15222824 w 15988647"/>
              <a:gd name="connsiteY709" fmla="*/ 5063038 h 6841956"/>
              <a:gd name="connsiteX710" fmla="*/ 15223624 w 15988647"/>
              <a:gd name="connsiteY710" fmla="*/ 5065439 h 6841956"/>
              <a:gd name="connsiteX711" fmla="*/ 15226826 w 15988647"/>
              <a:gd name="connsiteY711" fmla="*/ 5068640 h 6841956"/>
              <a:gd name="connsiteX712" fmla="*/ 15227626 w 15988647"/>
              <a:gd name="connsiteY712" fmla="*/ 5070240 h 6841956"/>
              <a:gd name="connsiteX713" fmla="*/ 15229226 w 15988647"/>
              <a:gd name="connsiteY713" fmla="*/ 5070240 h 6841956"/>
              <a:gd name="connsiteX714" fmla="*/ 15231627 w 15988647"/>
              <a:gd name="connsiteY714" fmla="*/ 5072641 h 6841956"/>
              <a:gd name="connsiteX715" fmla="*/ 15238829 w 15988647"/>
              <a:gd name="connsiteY715" fmla="*/ 5074241 h 6841956"/>
              <a:gd name="connsiteX716" fmla="*/ 15239629 w 15988647"/>
              <a:gd name="connsiteY716" fmla="*/ 5076642 h 6841956"/>
              <a:gd name="connsiteX717" fmla="*/ 15239629 w 15988647"/>
              <a:gd name="connsiteY717" fmla="*/ 5079843 h 6841956"/>
              <a:gd name="connsiteX718" fmla="*/ 15242029 w 15988647"/>
              <a:gd name="connsiteY718" fmla="*/ 5083044 h 6841956"/>
              <a:gd name="connsiteX719" fmla="*/ 15245230 w 15988647"/>
              <a:gd name="connsiteY719" fmla="*/ 5083844 h 6841956"/>
              <a:gd name="connsiteX720" fmla="*/ 15242830 w 15988647"/>
              <a:gd name="connsiteY720" fmla="*/ 5087845 h 6841956"/>
              <a:gd name="connsiteX721" fmla="*/ 15243630 w 15988647"/>
              <a:gd name="connsiteY721" fmla="*/ 5089446 h 6841956"/>
              <a:gd name="connsiteX722" fmla="*/ 15246831 w 15988647"/>
              <a:gd name="connsiteY722" fmla="*/ 5093447 h 6841956"/>
              <a:gd name="connsiteX723" fmla="*/ 15247631 w 15988647"/>
              <a:gd name="connsiteY723" fmla="*/ 5093447 h 6841956"/>
              <a:gd name="connsiteX724" fmla="*/ 15250833 w 15988647"/>
              <a:gd name="connsiteY724" fmla="*/ 5097448 h 6841956"/>
              <a:gd name="connsiteX725" fmla="*/ 15250032 w 15988647"/>
              <a:gd name="connsiteY725" fmla="*/ 5100649 h 6841956"/>
              <a:gd name="connsiteX726" fmla="*/ 15255634 w 15988647"/>
              <a:gd name="connsiteY726" fmla="*/ 5102249 h 6841956"/>
              <a:gd name="connsiteX727" fmla="*/ 15258835 w 15988647"/>
              <a:gd name="connsiteY727" fmla="*/ 5106250 h 6841956"/>
              <a:gd name="connsiteX728" fmla="*/ 15261235 w 15988647"/>
              <a:gd name="connsiteY728" fmla="*/ 5106250 h 6841956"/>
              <a:gd name="connsiteX729" fmla="*/ 15263636 w 15988647"/>
              <a:gd name="connsiteY729" fmla="*/ 5107851 h 6841956"/>
              <a:gd name="connsiteX730" fmla="*/ 15267637 w 15988647"/>
              <a:gd name="connsiteY730" fmla="*/ 5111052 h 6841956"/>
              <a:gd name="connsiteX731" fmla="*/ 15266837 w 15988647"/>
              <a:gd name="connsiteY731" fmla="*/ 5113453 h 6841956"/>
              <a:gd name="connsiteX732" fmla="*/ 15269237 w 15988647"/>
              <a:gd name="connsiteY732" fmla="*/ 5113453 h 6841956"/>
              <a:gd name="connsiteX733" fmla="*/ 15272438 w 15988647"/>
              <a:gd name="connsiteY733" fmla="*/ 5117454 h 6841956"/>
              <a:gd name="connsiteX734" fmla="*/ 15277240 w 15988647"/>
              <a:gd name="connsiteY734" fmla="*/ 5120655 h 6841956"/>
              <a:gd name="connsiteX735" fmla="*/ 15277240 w 15988647"/>
              <a:gd name="connsiteY735" fmla="*/ 5122255 h 6841956"/>
              <a:gd name="connsiteX736" fmla="*/ 15279641 w 15988647"/>
              <a:gd name="connsiteY736" fmla="*/ 5123055 h 6841956"/>
              <a:gd name="connsiteX737" fmla="*/ 15282041 w 15988647"/>
              <a:gd name="connsiteY737" fmla="*/ 5125456 h 6841956"/>
              <a:gd name="connsiteX738" fmla="*/ 15282041 w 15988647"/>
              <a:gd name="connsiteY738" fmla="*/ 5127057 h 6841956"/>
              <a:gd name="connsiteX739" fmla="*/ 15284442 w 15988647"/>
              <a:gd name="connsiteY739" fmla="*/ 5131858 h 6841956"/>
              <a:gd name="connsiteX740" fmla="*/ 15287643 w 15988647"/>
              <a:gd name="connsiteY740" fmla="*/ 5135059 h 6841956"/>
              <a:gd name="connsiteX741" fmla="*/ 15288443 w 15988647"/>
              <a:gd name="connsiteY741" fmla="*/ 5134258 h 6841956"/>
              <a:gd name="connsiteX742" fmla="*/ 15291644 w 15988647"/>
              <a:gd name="connsiteY742" fmla="*/ 5139060 h 6841956"/>
              <a:gd name="connsiteX743" fmla="*/ 15295645 w 15988647"/>
              <a:gd name="connsiteY743" fmla="*/ 5139860 h 6841956"/>
              <a:gd name="connsiteX744" fmla="*/ 15298046 w 15988647"/>
              <a:gd name="connsiteY744" fmla="*/ 5142261 h 6841956"/>
              <a:gd name="connsiteX745" fmla="*/ 15298046 w 15988647"/>
              <a:gd name="connsiteY745" fmla="*/ 5145462 h 6841956"/>
              <a:gd name="connsiteX746" fmla="*/ 15298847 w 15988647"/>
              <a:gd name="connsiteY746" fmla="*/ 5148663 h 6841956"/>
              <a:gd name="connsiteX747" fmla="*/ 15299647 w 15988647"/>
              <a:gd name="connsiteY747" fmla="*/ 5149463 h 6841956"/>
              <a:gd name="connsiteX748" fmla="*/ 15298046 w 15988647"/>
              <a:gd name="connsiteY748" fmla="*/ 5154264 h 6841956"/>
              <a:gd name="connsiteX749" fmla="*/ 15292444 w 15988647"/>
              <a:gd name="connsiteY749" fmla="*/ 5157465 h 6841956"/>
              <a:gd name="connsiteX750" fmla="*/ 15291644 w 15988647"/>
              <a:gd name="connsiteY750" fmla="*/ 5155065 h 6841956"/>
              <a:gd name="connsiteX751" fmla="*/ 15289243 w 15988647"/>
              <a:gd name="connsiteY751" fmla="*/ 5155865 h 6841956"/>
              <a:gd name="connsiteX752" fmla="*/ 15286843 w 15988647"/>
              <a:gd name="connsiteY752" fmla="*/ 5158265 h 6841956"/>
              <a:gd name="connsiteX753" fmla="*/ 15282041 w 15988647"/>
              <a:gd name="connsiteY753" fmla="*/ 5151864 h 6841956"/>
              <a:gd name="connsiteX754" fmla="*/ 15278841 w 15988647"/>
              <a:gd name="connsiteY754" fmla="*/ 5151864 h 6841956"/>
              <a:gd name="connsiteX755" fmla="*/ 15278040 w 15988647"/>
              <a:gd name="connsiteY755" fmla="*/ 5150263 h 6841956"/>
              <a:gd name="connsiteX756" fmla="*/ 15276440 w 15988647"/>
              <a:gd name="connsiteY756" fmla="*/ 5150263 h 6841956"/>
              <a:gd name="connsiteX757" fmla="*/ 15274840 w 15988647"/>
              <a:gd name="connsiteY757" fmla="*/ 5152664 h 6841956"/>
              <a:gd name="connsiteX758" fmla="*/ 15267637 w 15988647"/>
              <a:gd name="connsiteY758" fmla="*/ 5145462 h 6841956"/>
              <a:gd name="connsiteX759" fmla="*/ 15266036 w 15988647"/>
              <a:gd name="connsiteY759" fmla="*/ 5145462 h 6841956"/>
              <a:gd name="connsiteX760" fmla="*/ 15262836 w 15988647"/>
              <a:gd name="connsiteY760" fmla="*/ 5141461 h 6841956"/>
              <a:gd name="connsiteX761" fmla="*/ 15263636 w 15988647"/>
              <a:gd name="connsiteY761" fmla="*/ 5135059 h 6841956"/>
              <a:gd name="connsiteX762" fmla="*/ 15261235 w 15988647"/>
              <a:gd name="connsiteY762" fmla="*/ 5135059 h 6841956"/>
              <a:gd name="connsiteX763" fmla="*/ 15258034 w 15988647"/>
              <a:gd name="connsiteY763" fmla="*/ 5135059 h 6841956"/>
              <a:gd name="connsiteX764" fmla="*/ 15255634 w 15988647"/>
              <a:gd name="connsiteY764" fmla="*/ 5133458 h 6841956"/>
              <a:gd name="connsiteX765" fmla="*/ 15254834 w 15988647"/>
              <a:gd name="connsiteY765" fmla="*/ 5131858 h 6841956"/>
              <a:gd name="connsiteX766" fmla="*/ 15253233 w 15988647"/>
              <a:gd name="connsiteY766" fmla="*/ 5131058 h 6841956"/>
              <a:gd name="connsiteX767" fmla="*/ 15250833 w 15988647"/>
              <a:gd name="connsiteY767" fmla="*/ 5131058 h 6841956"/>
              <a:gd name="connsiteX768" fmla="*/ 15250833 w 15988647"/>
              <a:gd name="connsiteY768" fmla="*/ 5128657 h 6841956"/>
              <a:gd name="connsiteX769" fmla="*/ 15249231 w 15988647"/>
              <a:gd name="connsiteY769" fmla="*/ 5124656 h 6841956"/>
              <a:gd name="connsiteX770" fmla="*/ 15246030 w 15988647"/>
              <a:gd name="connsiteY770" fmla="*/ 5125456 h 6841956"/>
              <a:gd name="connsiteX771" fmla="*/ 15239629 w 15988647"/>
              <a:gd name="connsiteY771" fmla="*/ 5121455 h 6841956"/>
              <a:gd name="connsiteX772" fmla="*/ 15238829 w 15988647"/>
              <a:gd name="connsiteY772" fmla="*/ 5119854 h 6841956"/>
              <a:gd name="connsiteX773" fmla="*/ 15238829 w 15988647"/>
              <a:gd name="connsiteY773" fmla="*/ 5117454 h 6841956"/>
              <a:gd name="connsiteX774" fmla="*/ 15236428 w 15988647"/>
              <a:gd name="connsiteY774" fmla="*/ 5119054 h 6841956"/>
              <a:gd name="connsiteX775" fmla="*/ 15231627 w 15988647"/>
              <a:gd name="connsiteY775" fmla="*/ 5116654 h 6841956"/>
              <a:gd name="connsiteX776" fmla="*/ 15230827 w 15988647"/>
              <a:gd name="connsiteY776" fmla="*/ 5113453 h 6841956"/>
              <a:gd name="connsiteX777" fmla="*/ 15227626 w 15988647"/>
              <a:gd name="connsiteY777" fmla="*/ 5111052 h 6841956"/>
              <a:gd name="connsiteX778" fmla="*/ 15226025 w 15988647"/>
              <a:gd name="connsiteY778" fmla="*/ 5107051 h 6841956"/>
              <a:gd name="connsiteX779" fmla="*/ 15222023 w 15988647"/>
              <a:gd name="connsiteY779" fmla="*/ 5106250 h 6841956"/>
              <a:gd name="connsiteX780" fmla="*/ 15223624 w 15988647"/>
              <a:gd name="connsiteY780" fmla="*/ 5104650 h 6841956"/>
              <a:gd name="connsiteX781" fmla="*/ 15221223 w 15988647"/>
              <a:gd name="connsiteY781" fmla="*/ 5102249 h 6841956"/>
              <a:gd name="connsiteX782" fmla="*/ 15218823 w 15988647"/>
              <a:gd name="connsiteY782" fmla="*/ 5101449 h 6841956"/>
              <a:gd name="connsiteX783" fmla="*/ 15216422 w 15988647"/>
              <a:gd name="connsiteY783" fmla="*/ 5095847 h 6841956"/>
              <a:gd name="connsiteX784" fmla="*/ 15216422 w 15988647"/>
              <a:gd name="connsiteY784" fmla="*/ 5092647 h 6841956"/>
              <a:gd name="connsiteX785" fmla="*/ 15214822 w 15988647"/>
              <a:gd name="connsiteY785" fmla="*/ 5090246 h 6841956"/>
              <a:gd name="connsiteX786" fmla="*/ 15212421 w 15988647"/>
              <a:gd name="connsiteY786" fmla="*/ 5090246 h 6841956"/>
              <a:gd name="connsiteX787" fmla="*/ 15210821 w 15988647"/>
              <a:gd name="connsiteY787" fmla="*/ 5085444 h 6841956"/>
              <a:gd name="connsiteX788" fmla="*/ 15211621 w 15988647"/>
              <a:gd name="connsiteY788" fmla="*/ 5083844 h 6841956"/>
              <a:gd name="connsiteX789" fmla="*/ 15206019 w 15988647"/>
              <a:gd name="connsiteY789" fmla="*/ 5080643 h 6841956"/>
              <a:gd name="connsiteX790" fmla="*/ 15203619 w 15988647"/>
              <a:gd name="connsiteY790" fmla="*/ 5079043 h 6841956"/>
              <a:gd name="connsiteX791" fmla="*/ 15200417 w 15988647"/>
              <a:gd name="connsiteY791" fmla="*/ 5074241 h 6841956"/>
              <a:gd name="connsiteX792" fmla="*/ 15202819 w 15988647"/>
              <a:gd name="connsiteY792" fmla="*/ 5072641 h 6841956"/>
              <a:gd name="connsiteX793" fmla="*/ 15201217 w 15988647"/>
              <a:gd name="connsiteY793" fmla="*/ 5071040 h 6841956"/>
              <a:gd name="connsiteX794" fmla="*/ 15199617 w 15988647"/>
              <a:gd name="connsiteY794" fmla="*/ 5068640 h 6841956"/>
              <a:gd name="connsiteX795" fmla="*/ 15199617 w 15988647"/>
              <a:gd name="connsiteY795" fmla="*/ 5064639 h 6841956"/>
              <a:gd name="connsiteX796" fmla="*/ 15195616 w 15988647"/>
              <a:gd name="connsiteY796" fmla="*/ 5062237 h 6841956"/>
              <a:gd name="connsiteX797" fmla="*/ 15195616 w 15988647"/>
              <a:gd name="connsiteY797" fmla="*/ 5057436 h 6841956"/>
              <a:gd name="connsiteX798" fmla="*/ 15194015 w 15988647"/>
              <a:gd name="connsiteY798" fmla="*/ 5055036 h 6841956"/>
              <a:gd name="connsiteX799" fmla="*/ 15196416 w 15988647"/>
              <a:gd name="connsiteY799" fmla="*/ 5055036 h 6841956"/>
              <a:gd name="connsiteX800" fmla="*/ 15197216 w 15988647"/>
              <a:gd name="connsiteY800" fmla="*/ 5052635 h 6841956"/>
              <a:gd name="connsiteX801" fmla="*/ 15196416 w 15988647"/>
              <a:gd name="connsiteY801" fmla="*/ 5051034 h 6841956"/>
              <a:gd name="connsiteX802" fmla="*/ 15191615 w 15988647"/>
              <a:gd name="connsiteY802" fmla="*/ 5051034 h 6841956"/>
              <a:gd name="connsiteX803" fmla="*/ 15190014 w 15988647"/>
              <a:gd name="connsiteY803" fmla="*/ 5048634 h 6841956"/>
              <a:gd name="connsiteX804" fmla="*/ 15194015 w 15988647"/>
              <a:gd name="connsiteY804" fmla="*/ 5043032 h 6841956"/>
              <a:gd name="connsiteX805" fmla="*/ 15191615 w 15988647"/>
              <a:gd name="connsiteY805" fmla="*/ 5040632 h 6841956"/>
              <a:gd name="connsiteX806" fmla="*/ 15200417 w 15988647"/>
              <a:gd name="connsiteY806" fmla="*/ 5038230 h 6841956"/>
              <a:gd name="connsiteX807" fmla="*/ 15202017 w 15988647"/>
              <a:gd name="connsiteY807" fmla="*/ 5042231 h 6841956"/>
              <a:gd name="connsiteX808" fmla="*/ 15199617 w 15988647"/>
              <a:gd name="connsiteY808" fmla="*/ 5041431 h 6841956"/>
              <a:gd name="connsiteX809" fmla="*/ 10451832 w 15988647"/>
              <a:gd name="connsiteY809" fmla="*/ 5034229 h 6841956"/>
              <a:gd name="connsiteX810" fmla="*/ 10455033 w 15988647"/>
              <a:gd name="connsiteY810" fmla="*/ 5035030 h 6841956"/>
              <a:gd name="connsiteX811" fmla="*/ 10456633 w 15988647"/>
              <a:gd name="connsiteY811" fmla="*/ 5039831 h 6841956"/>
              <a:gd name="connsiteX812" fmla="*/ 10459834 w 15988647"/>
              <a:gd name="connsiteY812" fmla="*/ 5047033 h 6841956"/>
              <a:gd name="connsiteX813" fmla="*/ 10458234 w 15988647"/>
              <a:gd name="connsiteY813" fmla="*/ 5051834 h 6841956"/>
              <a:gd name="connsiteX814" fmla="*/ 10455033 w 15988647"/>
              <a:gd name="connsiteY814" fmla="*/ 5055035 h 6841956"/>
              <a:gd name="connsiteX815" fmla="*/ 10455833 w 15988647"/>
              <a:gd name="connsiteY815" fmla="*/ 5057436 h 6841956"/>
              <a:gd name="connsiteX816" fmla="*/ 10453433 w 15988647"/>
              <a:gd name="connsiteY816" fmla="*/ 5059837 h 6841956"/>
              <a:gd name="connsiteX817" fmla="*/ 10449432 w 15988647"/>
              <a:gd name="connsiteY817" fmla="*/ 5061437 h 6841956"/>
              <a:gd name="connsiteX818" fmla="*/ 10445430 w 15988647"/>
              <a:gd name="connsiteY818" fmla="*/ 5061437 h 6841956"/>
              <a:gd name="connsiteX819" fmla="*/ 10440628 w 15988647"/>
              <a:gd name="connsiteY819" fmla="*/ 5060637 h 6841956"/>
              <a:gd name="connsiteX820" fmla="*/ 10439828 w 15988647"/>
              <a:gd name="connsiteY820" fmla="*/ 5061437 h 6841956"/>
              <a:gd name="connsiteX821" fmla="*/ 10437428 w 15988647"/>
              <a:gd name="connsiteY821" fmla="*/ 5059037 h 6841956"/>
              <a:gd name="connsiteX822" fmla="*/ 10439028 w 15988647"/>
              <a:gd name="connsiteY822" fmla="*/ 5057436 h 6841956"/>
              <a:gd name="connsiteX823" fmla="*/ 10439828 w 15988647"/>
              <a:gd name="connsiteY823" fmla="*/ 5054235 h 6841956"/>
              <a:gd name="connsiteX824" fmla="*/ 10440628 w 15988647"/>
              <a:gd name="connsiteY824" fmla="*/ 5048634 h 6841956"/>
              <a:gd name="connsiteX825" fmla="*/ 10442229 w 15988647"/>
              <a:gd name="connsiteY825" fmla="*/ 5045432 h 6841956"/>
              <a:gd name="connsiteX826" fmla="*/ 10446230 w 15988647"/>
              <a:gd name="connsiteY826" fmla="*/ 5042231 h 6841956"/>
              <a:gd name="connsiteX827" fmla="*/ 10447030 w 15988647"/>
              <a:gd name="connsiteY827" fmla="*/ 5040631 h 6841956"/>
              <a:gd name="connsiteX828" fmla="*/ 10448630 w 15988647"/>
              <a:gd name="connsiteY828" fmla="*/ 5036630 h 6841956"/>
              <a:gd name="connsiteX829" fmla="*/ 78424 w 15988647"/>
              <a:gd name="connsiteY829" fmla="*/ 5020625 h 6841956"/>
              <a:gd name="connsiteX830" fmla="*/ 80024 w 15988647"/>
              <a:gd name="connsiteY830" fmla="*/ 5021425 h 6841956"/>
              <a:gd name="connsiteX831" fmla="*/ 80825 w 15988647"/>
              <a:gd name="connsiteY831" fmla="*/ 5023826 h 6841956"/>
              <a:gd name="connsiteX832" fmla="*/ 79224 w 15988647"/>
              <a:gd name="connsiteY832" fmla="*/ 5024626 h 6841956"/>
              <a:gd name="connsiteX833" fmla="*/ 15182812 w 15988647"/>
              <a:gd name="connsiteY833" fmla="*/ 5019825 h 6841956"/>
              <a:gd name="connsiteX834" fmla="*/ 15183612 w 15988647"/>
              <a:gd name="connsiteY834" fmla="*/ 5023026 h 6841956"/>
              <a:gd name="connsiteX835" fmla="*/ 15182011 w 15988647"/>
              <a:gd name="connsiteY835" fmla="*/ 5024627 h 6841956"/>
              <a:gd name="connsiteX836" fmla="*/ 15181211 w 15988647"/>
              <a:gd name="connsiteY836" fmla="*/ 5021426 h 6841956"/>
              <a:gd name="connsiteX837" fmla="*/ 10714309 w 15988647"/>
              <a:gd name="connsiteY837" fmla="*/ 5018224 h 6841956"/>
              <a:gd name="connsiteX838" fmla="*/ 10715909 w 15988647"/>
              <a:gd name="connsiteY838" fmla="*/ 5019025 h 6841956"/>
              <a:gd name="connsiteX839" fmla="*/ 10715109 w 15988647"/>
              <a:gd name="connsiteY839" fmla="*/ 5020625 h 6841956"/>
              <a:gd name="connsiteX840" fmla="*/ 10711108 w 15988647"/>
              <a:gd name="connsiteY840" fmla="*/ 5023026 h 6841956"/>
              <a:gd name="connsiteX841" fmla="*/ 10708707 w 15988647"/>
              <a:gd name="connsiteY841" fmla="*/ 5020625 h 6841956"/>
              <a:gd name="connsiteX842" fmla="*/ 10711908 w 15988647"/>
              <a:gd name="connsiteY842" fmla="*/ 5019025 h 6841956"/>
              <a:gd name="connsiteX843" fmla="*/ 5247983 w 15988647"/>
              <a:gd name="connsiteY843" fmla="*/ 5002220 h 6841956"/>
              <a:gd name="connsiteX844" fmla="*/ 5291195 w 15988647"/>
              <a:gd name="connsiteY844" fmla="*/ 5028627 h 6841956"/>
              <a:gd name="connsiteX845" fmla="*/ 5293596 w 15988647"/>
              <a:gd name="connsiteY845" fmla="*/ 5044632 h 6841956"/>
              <a:gd name="connsiteX846" fmla="*/ 5309601 w 15988647"/>
              <a:gd name="connsiteY846" fmla="*/ 5072640 h 6841956"/>
              <a:gd name="connsiteX847" fmla="*/ 5312802 w 15988647"/>
              <a:gd name="connsiteY847" fmla="*/ 5142260 h 6841956"/>
              <a:gd name="connsiteX848" fmla="*/ 5360013 w 15988647"/>
              <a:gd name="connsiteY848" fmla="*/ 5152663 h 6841956"/>
              <a:gd name="connsiteX849" fmla="*/ 5360020 w 15988647"/>
              <a:gd name="connsiteY849" fmla="*/ 5152659 h 6841956"/>
              <a:gd name="connsiteX850" fmla="*/ 5312831 w 15988647"/>
              <a:gd name="connsiteY850" fmla="*/ 5142260 h 6841956"/>
              <a:gd name="connsiteX851" fmla="*/ 5309631 w 15988647"/>
              <a:gd name="connsiteY851" fmla="*/ 5072640 h 6841956"/>
              <a:gd name="connsiteX852" fmla="*/ 5293629 w 15988647"/>
              <a:gd name="connsiteY852" fmla="*/ 5044632 h 6841956"/>
              <a:gd name="connsiteX853" fmla="*/ 5303228 w 15988647"/>
              <a:gd name="connsiteY853" fmla="*/ 5036230 h 6841956"/>
              <a:gd name="connsiteX854" fmla="*/ 5293625 w 15988647"/>
              <a:gd name="connsiteY854" fmla="*/ 5044632 h 6841956"/>
              <a:gd name="connsiteX855" fmla="*/ 5291229 w 15988647"/>
              <a:gd name="connsiteY855" fmla="*/ 5028628 h 6841956"/>
              <a:gd name="connsiteX856" fmla="*/ 5248017 w 15988647"/>
              <a:gd name="connsiteY856" fmla="*/ 5002220 h 6841956"/>
              <a:gd name="connsiteX857" fmla="*/ 15438086 w 15988647"/>
              <a:gd name="connsiteY857" fmla="*/ 5000619 h 6841956"/>
              <a:gd name="connsiteX858" fmla="*/ 15441287 w 15988647"/>
              <a:gd name="connsiteY858" fmla="*/ 5000619 h 6841956"/>
              <a:gd name="connsiteX859" fmla="*/ 15439687 w 15988647"/>
              <a:gd name="connsiteY859" fmla="*/ 5003020 h 6841956"/>
              <a:gd name="connsiteX860" fmla="*/ 15439687 w 15988647"/>
              <a:gd name="connsiteY860" fmla="*/ 5007021 h 6841956"/>
              <a:gd name="connsiteX861" fmla="*/ 15445289 w 15988647"/>
              <a:gd name="connsiteY861" fmla="*/ 5011022 h 6841956"/>
              <a:gd name="connsiteX862" fmla="*/ 15442888 w 15988647"/>
              <a:gd name="connsiteY862" fmla="*/ 5013423 h 6841956"/>
              <a:gd name="connsiteX863" fmla="*/ 15441287 w 15988647"/>
              <a:gd name="connsiteY863" fmla="*/ 5017424 h 6841956"/>
              <a:gd name="connsiteX864" fmla="*/ 15439687 w 15988647"/>
              <a:gd name="connsiteY864" fmla="*/ 5017424 h 6841956"/>
              <a:gd name="connsiteX865" fmla="*/ 15437286 w 15988647"/>
              <a:gd name="connsiteY865" fmla="*/ 5016624 h 6841956"/>
              <a:gd name="connsiteX866" fmla="*/ 15434085 w 15988647"/>
              <a:gd name="connsiteY866" fmla="*/ 5012623 h 6841956"/>
              <a:gd name="connsiteX867" fmla="*/ 15433285 w 15988647"/>
              <a:gd name="connsiteY867" fmla="*/ 5009421 h 6841956"/>
              <a:gd name="connsiteX868" fmla="*/ 15433285 w 15988647"/>
              <a:gd name="connsiteY868" fmla="*/ 5006220 h 6841956"/>
              <a:gd name="connsiteX869" fmla="*/ 15434886 w 15988647"/>
              <a:gd name="connsiteY869" fmla="*/ 5004620 h 6841956"/>
              <a:gd name="connsiteX870" fmla="*/ 15435686 w 15988647"/>
              <a:gd name="connsiteY870" fmla="*/ 5001419 h 6841956"/>
              <a:gd name="connsiteX871" fmla="*/ 15907824 w 15988647"/>
              <a:gd name="connsiteY871" fmla="*/ 4990216 h 6841956"/>
              <a:gd name="connsiteX872" fmla="*/ 15909424 w 15988647"/>
              <a:gd name="connsiteY872" fmla="*/ 4992617 h 6841956"/>
              <a:gd name="connsiteX873" fmla="*/ 15907024 w 15988647"/>
              <a:gd name="connsiteY873" fmla="*/ 4993417 h 6841956"/>
              <a:gd name="connsiteX874" fmla="*/ 15847806 w 15988647"/>
              <a:gd name="connsiteY874" fmla="*/ 4979813 h 6841956"/>
              <a:gd name="connsiteX875" fmla="*/ 15849406 w 15988647"/>
              <a:gd name="connsiteY875" fmla="*/ 4979813 h 6841956"/>
              <a:gd name="connsiteX876" fmla="*/ 15851007 w 15988647"/>
              <a:gd name="connsiteY876" fmla="*/ 4981414 h 6841956"/>
              <a:gd name="connsiteX877" fmla="*/ 15853407 w 15988647"/>
              <a:gd name="connsiteY877" fmla="*/ 4982214 h 6841956"/>
              <a:gd name="connsiteX878" fmla="*/ 15853407 w 15988647"/>
              <a:gd name="connsiteY878" fmla="*/ 4984615 h 6841956"/>
              <a:gd name="connsiteX879" fmla="*/ 15849406 w 15988647"/>
              <a:gd name="connsiteY879" fmla="*/ 4986215 h 6841956"/>
              <a:gd name="connsiteX880" fmla="*/ 15845405 w 15988647"/>
              <a:gd name="connsiteY880" fmla="*/ 4983814 h 6841956"/>
              <a:gd name="connsiteX881" fmla="*/ 15841404 w 15988647"/>
              <a:gd name="connsiteY881" fmla="*/ 4986215 h 6841956"/>
              <a:gd name="connsiteX882" fmla="*/ 15839004 w 15988647"/>
              <a:gd name="connsiteY882" fmla="*/ 4986215 h 6841956"/>
              <a:gd name="connsiteX883" fmla="*/ 15837402 w 15988647"/>
              <a:gd name="connsiteY883" fmla="*/ 4988616 h 6841956"/>
              <a:gd name="connsiteX884" fmla="*/ 15838202 w 15988647"/>
              <a:gd name="connsiteY884" fmla="*/ 4991016 h 6841956"/>
              <a:gd name="connsiteX885" fmla="*/ 15835002 w 15988647"/>
              <a:gd name="connsiteY885" fmla="*/ 4990216 h 6841956"/>
              <a:gd name="connsiteX886" fmla="*/ 15834201 w 15988647"/>
              <a:gd name="connsiteY886" fmla="*/ 4991817 h 6841956"/>
              <a:gd name="connsiteX887" fmla="*/ 15831001 w 15988647"/>
              <a:gd name="connsiteY887" fmla="*/ 4991016 h 6841956"/>
              <a:gd name="connsiteX888" fmla="*/ 15830200 w 15988647"/>
              <a:gd name="connsiteY888" fmla="*/ 4991817 h 6841956"/>
              <a:gd name="connsiteX889" fmla="*/ 15827000 w 15988647"/>
              <a:gd name="connsiteY889" fmla="*/ 4990216 h 6841956"/>
              <a:gd name="connsiteX890" fmla="*/ 15829400 w 15988647"/>
              <a:gd name="connsiteY890" fmla="*/ 4989416 h 6841956"/>
              <a:gd name="connsiteX891" fmla="*/ 15831001 w 15988647"/>
              <a:gd name="connsiteY891" fmla="*/ 4988616 h 6841956"/>
              <a:gd name="connsiteX892" fmla="*/ 15832601 w 15988647"/>
              <a:gd name="connsiteY892" fmla="*/ 4987015 h 6841956"/>
              <a:gd name="connsiteX893" fmla="*/ 15835802 w 15988647"/>
              <a:gd name="connsiteY893" fmla="*/ 4987815 h 6841956"/>
              <a:gd name="connsiteX894" fmla="*/ 15838202 w 15988647"/>
              <a:gd name="connsiteY894" fmla="*/ 4985415 h 6841956"/>
              <a:gd name="connsiteX895" fmla="*/ 15839804 w 15988647"/>
              <a:gd name="connsiteY895" fmla="*/ 4983014 h 6841956"/>
              <a:gd name="connsiteX896" fmla="*/ 15843805 w 15988647"/>
              <a:gd name="connsiteY896" fmla="*/ 4982214 h 6841956"/>
              <a:gd name="connsiteX897" fmla="*/ 15855009 w 15988647"/>
              <a:gd name="connsiteY897" fmla="*/ 4977412 h 6841956"/>
              <a:gd name="connsiteX898" fmla="*/ 15856609 w 15988647"/>
              <a:gd name="connsiteY898" fmla="*/ 4979013 h 6841956"/>
              <a:gd name="connsiteX899" fmla="*/ 15855009 w 15988647"/>
              <a:gd name="connsiteY899" fmla="*/ 4979813 h 6841956"/>
              <a:gd name="connsiteX900" fmla="*/ 15853408 w 15988647"/>
              <a:gd name="connsiteY900" fmla="*/ 4979013 h 6841956"/>
              <a:gd name="connsiteX901" fmla="*/ 15435686 w 15988647"/>
              <a:gd name="connsiteY901" fmla="*/ 4964609 h 6841956"/>
              <a:gd name="connsiteX902" fmla="*/ 15439687 w 15988647"/>
              <a:gd name="connsiteY902" fmla="*/ 4964609 h 6841956"/>
              <a:gd name="connsiteX903" fmla="*/ 15441287 w 15988647"/>
              <a:gd name="connsiteY903" fmla="*/ 4965409 h 6841956"/>
              <a:gd name="connsiteX904" fmla="*/ 15440487 w 15988647"/>
              <a:gd name="connsiteY904" fmla="*/ 4968610 h 6841956"/>
              <a:gd name="connsiteX905" fmla="*/ 15441287 w 15988647"/>
              <a:gd name="connsiteY905" fmla="*/ 4970210 h 6841956"/>
              <a:gd name="connsiteX906" fmla="*/ 15443689 w 15988647"/>
              <a:gd name="connsiteY906" fmla="*/ 4970210 h 6841956"/>
              <a:gd name="connsiteX907" fmla="*/ 15444489 w 15988647"/>
              <a:gd name="connsiteY907" fmla="*/ 4971811 h 6841956"/>
              <a:gd name="connsiteX908" fmla="*/ 15440487 w 15988647"/>
              <a:gd name="connsiteY908" fmla="*/ 4972611 h 6841956"/>
              <a:gd name="connsiteX909" fmla="*/ 15441287 w 15988647"/>
              <a:gd name="connsiteY909" fmla="*/ 4975012 h 6841956"/>
              <a:gd name="connsiteX910" fmla="*/ 15444489 w 15988647"/>
              <a:gd name="connsiteY910" fmla="*/ 4976613 h 6841956"/>
              <a:gd name="connsiteX911" fmla="*/ 15445289 w 15988647"/>
              <a:gd name="connsiteY911" fmla="*/ 4979013 h 6841956"/>
              <a:gd name="connsiteX912" fmla="*/ 15444489 w 15988647"/>
              <a:gd name="connsiteY912" fmla="*/ 4982214 h 6841956"/>
              <a:gd name="connsiteX913" fmla="*/ 15441287 w 15988647"/>
              <a:gd name="connsiteY913" fmla="*/ 4983014 h 6841956"/>
              <a:gd name="connsiteX914" fmla="*/ 15438086 w 15988647"/>
              <a:gd name="connsiteY914" fmla="*/ 4980614 h 6841956"/>
              <a:gd name="connsiteX915" fmla="*/ 15434886 w 15988647"/>
              <a:gd name="connsiteY915" fmla="*/ 4980614 h 6841956"/>
              <a:gd name="connsiteX916" fmla="*/ 15433285 w 15988647"/>
              <a:gd name="connsiteY916" fmla="*/ 4979013 h 6841956"/>
              <a:gd name="connsiteX917" fmla="*/ 15430885 w 15988647"/>
              <a:gd name="connsiteY917" fmla="*/ 4977413 h 6841956"/>
              <a:gd name="connsiteX918" fmla="*/ 15431685 w 15988647"/>
              <a:gd name="connsiteY918" fmla="*/ 4974211 h 6841956"/>
              <a:gd name="connsiteX919" fmla="*/ 15431685 w 15988647"/>
              <a:gd name="connsiteY919" fmla="*/ 4971811 h 6841956"/>
              <a:gd name="connsiteX920" fmla="*/ 15433285 w 15988647"/>
              <a:gd name="connsiteY920" fmla="*/ 4967810 h 6841956"/>
              <a:gd name="connsiteX921" fmla="*/ 112034 w 15988647"/>
              <a:gd name="connsiteY921" fmla="*/ 4961408 h 6841956"/>
              <a:gd name="connsiteX922" fmla="*/ 114434 w 15988647"/>
              <a:gd name="connsiteY922" fmla="*/ 4962208 h 6841956"/>
              <a:gd name="connsiteX923" fmla="*/ 116035 w 15988647"/>
              <a:gd name="connsiteY923" fmla="*/ 4963809 h 6841956"/>
              <a:gd name="connsiteX924" fmla="*/ 112034 w 15988647"/>
              <a:gd name="connsiteY924" fmla="*/ 4966209 h 6841956"/>
              <a:gd name="connsiteX925" fmla="*/ 110433 w 15988647"/>
              <a:gd name="connsiteY925" fmla="*/ 4966209 h 6841956"/>
              <a:gd name="connsiteX926" fmla="*/ 109633 w 15988647"/>
              <a:gd name="connsiteY926" fmla="*/ 4965409 h 6841956"/>
              <a:gd name="connsiteX927" fmla="*/ 15902221 w 15988647"/>
              <a:gd name="connsiteY927" fmla="*/ 4929398 h 6841956"/>
              <a:gd name="connsiteX928" fmla="*/ 15903822 w 15988647"/>
              <a:gd name="connsiteY928" fmla="*/ 4930198 h 6841956"/>
              <a:gd name="connsiteX929" fmla="*/ 15904622 w 15988647"/>
              <a:gd name="connsiteY929" fmla="*/ 4934199 h 6841956"/>
              <a:gd name="connsiteX930" fmla="*/ 15903022 w 15988647"/>
              <a:gd name="connsiteY930" fmla="*/ 4939001 h 6841956"/>
              <a:gd name="connsiteX931" fmla="*/ 15902221 w 15988647"/>
              <a:gd name="connsiteY931" fmla="*/ 4937400 h 6841956"/>
              <a:gd name="connsiteX932" fmla="*/ 15901421 w 15988647"/>
              <a:gd name="connsiteY932" fmla="*/ 4934199 h 6841956"/>
              <a:gd name="connsiteX933" fmla="*/ 15899821 w 15988647"/>
              <a:gd name="connsiteY933" fmla="*/ 4934199 h 6841956"/>
              <a:gd name="connsiteX934" fmla="*/ 15900621 w 15988647"/>
              <a:gd name="connsiteY934" fmla="*/ 4930198 h 6841956"/>
              <a:gd name="connsiteX935" fmla="*/ 8968200 w 15988647"/>
              <a:gd name="connsiteY935" fmla="*/ 4926998 h 6841956"/>
              <a:gd name="connsiteX936" fmla="*/ 8938591 w 15988647"/>
              <a:gd name="connsiteY936" fmla="*/ 4947003 h 6841956"/>
              <a:gd name="connsiteX937" fmla="*/ 8968203 w 15988647"/>
              <a:gd name="connsiteY937" fmla="*/ 4926998 h 6841956"/>
              <a:gd name="connsiteX938" fmla="*/ 8922587 w 15988647"/>
              <a:gd name="connsiteY938" fmla="*/ 4925397 h 6841956"/>
              <a:gd name="connsiteX939" fmla="*/ 8852970 w 15988647"/>
              <a:gd name="connsiteY939" fmla="*/ 4943802 h 6841956"/>
              <a:gd name="connsiteX940" fmla="*/ 8819359 w 15988647"/>
              <a:gd name="connsiteY940" fmla="*/ 4945403 h 6841956"/>
              <a:gd name="connsiteX941" fmla="*/ 8852972 w 15988647"/>
              <a:gd name="connsiteY941" fmla="*/ 4943802 h 6841956"/>
              <a:gd name="connsiteX942" fmla="*/ 8922587 w 15988647"/>
              <a:gd name="connsiteY942" fmla="*/ 4925398 h 6841956"/>
              <a:gd name="connsiteX943" fmla="*/ 1591677 w 15988647"/>
              <a:gd name="connsiteY943" fmla="*/ 4916595 h 6841956"/>
              <a:gd name="connsiteX944" fmla="*/ 1594077 w 15988647"/>
              <a:gd name="connsiteY944" fmla="*/ 4916595 h 6841956"/>
              <a:gd name="connsiteX945" fmla="*/ 1594077 w 15988647"/>
              <a:gd name="connsiteY945" fmla="*/ 4918195 h 6841956"/>
              <a:gd name="connsiteX946" fmla="*/ 1592477 w 15988647"/>
              <a:gd name="connsiteY946" fmla="*/ 4921396 h 6841956"/>
              <a:gd name="connsiteX947" fmla="*/ 1587675 w 15988647"/>
              <a:gd name="connsiteY947" fmla="*/ 4925397 h 6841956"/>
              <a:gd name="connsiteX948" fmla="*/ 1586075 w 15988647"/>
              <a:gd name="connsiteY948" fmla="*/ 4924597 h 6841956"/>
              <a:gd name="connsiteX949" fmla="*/ 1587675 w 15988647"/>
              <a:gd name="connsiteY949" fmla="*/ 4919796 h 6841956"/>
              <a:gd name="connsiteX950" fmla="*/ 15886217 w 15988647"/>
              <a:gd name="connsiteY950" fmla="*/ 4913394 h 6841956"/>
              <a:gd name="connsiteX951" fmla="*/ 15886217 w 15988647"/>
              <a:gd name="connsiteY951" fmla="*/ 4916595 h 6841956"/>
              <a:gd name="connsiteX952" fmla="*/ 15884617 w 15988647"/>
              <a:gd name="connsiteY952" fmla="*/ 4918195 h 6841956"/>
              <a:gd name="connsiteX953" fmla="*/ 15883017 w 15988647"/>
              <a:gd name="connsiteY953" fmla="*/ 4918996 h 6841956"/>
              <a:gd name="connsiteX954" fmla="*/ 15882216 w 15988647"/>
              <a:gd name="connsiteY954" fmla="*/ 4918996 h 6841956"/>
              <a:gd name="connsiteX955" fmla="*/ 15881416 w 15988647"/>
              <a:gd name="connsiteY955" fmla="*/ 4915795 h 6841956"/>
              <a:gd name="connsiteX956" fmla="*/ 15883017 w 15988647"/>
              <a:gd name="connsiteY956" fmla="*/ 4914194 h 6841956"/>
              <a:gd name="connsiteX957" fmla="*/ 15415680 w 15988647"/>
              <a:gd name="connsiteY957" fmla="*/ 4908593 h 6841956"/>
              <a:gd name="connsiteX958" fmla="*/ 15417280 w 15988647"/>
              <a:gd name="connsiteY958" fmla="*/ 4909393 h 6841956"/>
              <a:gd name="connsiteX959" fmla="*/ 15422082 w 15988647"/>
              <a:gd name="connsiteY959" fmla="*/ 4908593 h 6841956"/>
              <a:gd name="connsiteX960" fmla="*/ 15422883 w 15988647"/>
              <a:gd name="connsiteY960" fmla="*/ 4909393 h 6841956"/>
              <a:gd name="connsiteX961" fmla="*/ 15424483 w 15988647"/>
              <a:gd name="connsiteY961" fmla="*/ 4914194 h 6841956"/>
              <a:gd name="connsiteX962" fmla="*/ 15426083 w 15988647"/>
              <a:gd name="connsiteY962" fmla="*/ 4916595 h 6841956"/>
              <a:gd name="connsiteX963" fmla="*/ 15426884 w 15988647"/>
              <a:gd name="connsiteY963" fmla="*/ 4917395 h 6841956"/>
              <a:gd name="connsiteX964" fmla="*/ 15423683 w 15988647"/>
              <a:gd name="connsiteY964" fmla="*/ 4922197 h 6841956"/>
              <a:gd name="connsiteX965" fmla="*/ 15417280 w 15988647"/>
              <a:gd name="connsiteY965" fmla="*/ 4923797 h 6841956"/>
              <a:gd name="connsiteX966" fmla="*/ 15414880 w 15988647"/>
              <a:gd name="connsiteY966" fmla="*/ 4921397 h 6841956"/>
              <a:gd name="connsiteX967" fmla="*/ 15414079 w 15988647"/>
              <a:gd name="connsiteY967" fmla="*/ 4917395 h 6841956"/>
              <a:gd name="connsiteX968" fmla="*/ 15411679 w 15988647"/>
              <a:gd name="connsiteY968" fmla="*/ 4916595 h 6841956"/>
              <a:gd name="connsiteX969" fmla="*/ 15408478 w 15988647"/>
              <a:gd name="connsiteY969" fmla="*/ 4918996 h 6841956"/>
              <a:gd name="connsiteX970" fmla="*/ 15407678 w 15988647"/>
              <a:gd name="connsiteY970" fmla="*/ 4918195 h 6841956"/>
              <a:gd name="connsiteX971" fmla="*/ 15409278 w 15988647"/>
              <a:gd name="connsiteY971" fmla="*/ 4914995 h 6841956"/>
              <a:gd name="connsiteX972" fmla="*/ 15412479 w 15988647"/>
              <a:gd name="connsiteY972" fmla="*/ 4912594 h 6841956"/>
              <a:gd name="connsiteX973" fmla="*/ 1193962 w 15988647"/>
              <a:gd name="connsiteY973" fmla="*/ 4906992 h 6841956"/>
              <a:gd name="connsiteX974" fmla="*/ 1197962 w 15988647"/>
              <a:gd name="connsiteY974" fmla="*/ 4906992 h 6841956"/>
              <a:gd name="connsiteX975" fmla="*/ 1201964 w 15988647"/>
              <a:gd name="connsiteY975" fmla="*/ 4908593 h 6841956"/>
              <a:gd name="connsiteX976" fmla="*/ 1203564 w 15988647"/>
              <a:gd name="connsiteY976" fmla="*/ 4911793 h 6841956"/>
              <a:gd name="connsiteX977" fmla="*/ 1204365 w 15988647"/>
              <a:gd name="connsiteY977" fmla="*/ 4916595 h 6841956"/>
              <a:gd name="connsiteX978" fmla="*/ 1205965 w 15988647"/>
              <a:gd name="connsiteY978" fmla="*/ 4917395 h 6841956"/>
              <a:gd name="connsiteX979" fmla="*/ 1211566 w 15988647"/>
              <a:gd name="connsiteY979" fmla="*/ 4918996 h 6841956"/>
              <a:gd name="connsiteX980" fmla="*/ 1213967 w 15988647"/>
              <a:gd name="connsiteY980" fmla="*/ 4922196 h 6841956"/>
              <a:gd name="connsiteX981" fmla="*/ 1213967 w 15988647"/>
              <a:gd name="connsiteY981" fmla="*/ 4924597 h 6841956"/>
              <a:gd name="connsiteX982" fmla="*/ 1212367 w 15988647"/>
              <a:gd name="connsiteY982" fmla="*/ 4925397 h 6841956"/>
              <a:gd name="connsiteX983" fmla="*/ 1208366 w 15988647"/>
              <a:gd name="connsiteY983" fmla="*/ 4924597 h 6841956"/>
              <a:gd name="connsiteX984" fmla="*/ 1205165 w 15988647"/>
              <a:gd name="connsiteY984" fmla="*/ 4919796 h 6841956"/>
              <a:gd name="connsiteX985" fmla="*/ 1204365 w 15988647"/>
              <a:gd name="connsiteY985" fmla="*/ 4918195 h 6841956"/>
              <a:gd name="connsiteX986" fmla="*/ 1199564 w 15988647"/>
              <a:gd name="connsiteY986" fmla="*/ 4919796 h 6841956"/>
              <a:gd name="connsiteX987" fmla="*/ 1197962 w 15988647"/>
              <a:gd name="connsiteY987" fmla="*/ 4919796 h 6841956"/>
              <a:gd name="connsiteX988" fmla="*/ 1193161 w 15988647"/>
              <a:gd name="connsiteY988" fmla="*/ 4918996 h 6841956"/>
              <a:gd name="connsiteX989" fmla="*/ 1191562 w 15988647"/>
              <a:gd name="connsiteY989" fmla="*/ 4915794 h 6841956"/>
              <a:gd name="connsiteX990" fmla="*/ 1189160 w 15988647"/>
              <a:gd name="connsiteY990" fmla="*/ 4911793 h 6841956"/>
              <a:gd name="connsiteX991" fmla="*/ 1189160 w 15988647"/>
              <a:gd name="connsiteY991" fmla="*/ 4909393 h 6841956"/>
              <a:gd name="connsiteX992" fmla="*/ 1189960 w 15988647"/>
              <a:gd name="connsiteY992" fmla="*/ 4907792 h 6841956"/>
              <a:gd name="connsiteX993" fmla="*/ 1181157 w 15988647"/>
              <a:gd name="connsiteY993" fmla="*/ 4904591 h 6841956"/>
              <a:gd name="connsiteX994" fmla="*/ 1181959 w 15988647"/>
              <a:gd name="connsiteY994" fmla="*/ 4905391 h 6841956"/>
              <a:gd name="connsiteX995" fmla="*/ 1180357 w 15988647"/>
              <a:gd name="connsiteY995" fmla="*/ 4910192 h 6841956"/>
              <a:gd name="connsiteX996" fmla="*/ 1176356 w 15988647"/>
              <a:gd name="connsiteY996" fmla="*/ 4908592 h 6841956"/>
              <a:gd name="connsiteX997" fmla="*/ 1177156 w 15988647"/>
              <a:gd name="connsiteY997" fmla="*/ 4906191 h 6841956"/>
              <a:gd name="connsiteX998" fmla="*/ 8702526 w 15988647"/>
              <a:gd name="connsiteY998" fmla="*/ 4897390 h 6841956"/>
              <a:gd name="connsiteX999" fmla="*/ 8730069 w 15988647"/>
              <a:gd name="connsiteY999" fmla="*/ 4919134 h 6841956"/>
              <a:gd name="connsiteX1000" fmla="*/ 8702529 w 15988647"/>
              <a:gd name="connsiteY1000" fmla="*/ 4897390 h 6841956"/>
              <a:gd name="connsiteX1001" fmla="*/ 15862210 w 15988647"/>
              <a:gd name="connsiteY1001" fmla="*/ 4896589 h 6841956"/>
              <a:gd name="connsiteX1002" fmla="*/ 15865411 w 15988647"/>
              <a:gd name="connsiteY1002" fmla="*/ 4898990 h 6841956"/>
              <a:gd name="connsiteX1003" fmla="*/ 15864611 w 15988647"/>
              <a:gd name="connsiteY1003" fmla="*/ 4902190 h 6841956"/>
              <a:gd name="connsiteX1004" fmla="*/ 15867012 w 15988647"/>
              <a:gd name="connsiteY1004" fmla="*/ 4903791 h 6841956"/>
              <a:gd name="connsiteX1005" fmla="*/ 15867812 w 15988647"/>
              <a:gd name="connsiteY1005" fmla="*/ 4906191 h 6841956"/>
              <a:gd name="connsiteX1006" fmla="*/ 15870212 w 15988647"/>
              <a:gd name="connsiteY1006" fmla="*/ 4909393 h 6841956"/>
              <a:gd name="connsiteX1007" fmla="*/ 15872614 w 15988647"/>
              <a:gd name="connsiteY1007" fmla="*/ 4910193 h 6841956"/>
              <a:gd name="connsiteX1008" fmla="*/ 15873414 w 15988647"/>
              <a:gd name="connsiteY1008" fmla="*/ 4912594 h 6841956"/>
              <a:gd name="connsiteX1009" fmla="*/ 15875015 w 15988647"/>
              <a:gd name="connsiteY1009" fmla="*/ 4912594 h 6841956"/>
              <a:gd name="connsiteX1010" fmla="*/ 15875815 w 15988647"/>
              <a:gd name="connsiteY1010" fmla="*/ 4915794 h 6841956"/>
              <a:gd name="connsiteX1011" fmla="*/ 15873414 w 15988647"/>
              <a:gd name="connsiteY1011" fmla="*/ 4919795 h 6841956"/>
              <a:gd name="connsiteX1012" fmla="*/ 15874214 w 15988647"/>
              <a:gd name="connsiteY1012" fmla="*/ 4921396 h 6841956"/>
              <a:gd name="connsiteX1013" fmla="*/ 15875015 w 15988647"/>
              <a:gd name="connsiteY1013" fmla="*/ 4925397 h 6841956"/>
              <a:gd name="connsiteX1014" fmla="*/ 15872614 w 15988647"/>
              <a:gd name="connsiteY1014" fmla="*/ 4926998 h 6841956"/>
              <a:gd name="connsiteX1015" fmla="*/ 15872614 w 15988647"/>
              <a:gd name="connsiteY1015" fmla="*/ 4930999 h 6841956"/>
              <a:gd name="connsiteX1016" fmla="*/ 15874214 w 15988647"/>
              <a:gd name="connsiteY1016" fmla="*/ 4930999 h 6841956"/>
              <a:gd name="connsiteX1017" fmla="*/ 15875015 w 15988647"/>
              <a:gd name="connsiteY1017" fmla="*/ 4935000 h 6841956"/>
              <a:gd name="connsiteX1018" fmla="*/ 15872614 w 15988647"/>
              <a:gd name="connsiteY1018" fmla="*/ 4937401 h 6841956"/>
              <a:gd name="connsiteX1019" fmla="*/ 15867812 w 15988647"/>
              <a:gd name="connsiteY1019" fmla="*/ 4939001 h 6841956"/>
              <a:gd name="connsiteX1020" fmla="*/ 15867012 w 15988647"/>
              <a:gd name="connsiteY1020" fmla="*/ 4937401 h 6841956"/>
              <a:gd name="connsiteX1021" fmla="*/ 15864611 w 15988647"/>
              <a:gd name="connsiteY1021" fmla="*/ 4938201 h 6841956"/>
              <a:gd name="connsiteX1022" fmla="*/ 15863811 w 15988647"/>
              <a:gd name="connsiteY1022" fmla="*/ 4939801 h 6841956"/>
              <a:gd name="connsiteX1023" fmla="*/ 15861410 w 15988647"/>
              <a:gd name="connsiteY1023" fmla="*/ 4937401 h 6841956"/>
              <a:gd name="connsiteX1024" fmla="*/ 15855009 w 15988647"/>
              <a:gd name="connsiteY1024" fmla="*/ 4939801 h 6841956"/>
              <a:gd name="connsiteX1025" fmla="*/ 15848607 w 15988647"/>
              <a:gd name="connsiteY1025" fmla="*/ 4945403 h 6841956"/>
              <a:gd name="connsiteX1026" fmla="*/ 15846205 w 15988647"/>
              <a:gd name="connsiteY1026" fmla="*/ 4944603 h 6841956"/>
              <a:gd name="connsiteX1027" fmla="*/ 15843005 w 15988647"/>
              <a:gd name="connsiteY1027" fmla="*/ 4946203 h 6841956"/>
              <a:gd name="connsiteX1028" fmla="*/ 15840604 w 15988647"/>
              <a:gd name="connsiteY1028" fmla="*/ 4945403 h 6841956"/>
              <a:gd name="connsiteX1029" fmla="*/ 15835803 w 15988647"/>
              <a:gd name="connsiteY1029" fmla="*/ 4946203 h 6841956"/>
              <a:gd name="connsiteX1030" fmla="*/ 15833402 w 15988647"/>
              <a:gd name="connsiteY1030" fmla="*/ 4944603 h 6841956"/>
              <a:gd name="connsiteX1031" fmla="*/ 15826200 w 15988647"/>
              <a:gd name="connsiteY1031" fmla="*/ 4942202 h 6841956"/>
              <a:gd name="connsiteX1032" fmla="*/ 15823800 w 15988647"/>
              <a:gd name="connsiteY1032" fmla="*/ 4941402 h 6841956"/>
              <a:gd name="connsiteX1033" fmla="*/ 15818998 w 15988647"/>
              <a:gd name="connsiteY1033" fmla="*/ 4940602 h 6841956"/>
              <a:gd name="connsiteX1034" fmla="*/ 15817397 w 15988647"/>
              <a:gd name="connsiteY1034" fmla="*/ 4939801 h 6841956"/>
              <a:gd name="connsiteX1035" fmla="*/ 15813396 w 15988647"/>
              <a:gd name="connsiteY1035" fmla="*/ 4938201 h 6841956"/>
              <a:gd name="connsiteX1036" fmla="*/ 15811796 w 15988647"/>
              <a:gd name="connsiteY1036" fmla="*/ 4930198 h 6841956"/>
              <a:gd name="connsiteX1037" fmla="*/ 15814196 w 15988647"/>
              <a:gd name="connsiteY1037" fmla="*/ 4924597 h 6841956"/>
              <a:gd name="connsiteX1038" fmla="*/ 15816597 w 15988647"/>
              <a:gd name="connsiteY1038" fmla="*/ 4924597 h 6841956"/>
              <a:gd name="connsiteX1039" fmla="*/ 15818998 w 15988647"/>
              <a:gd name="connsiteY1039" fmla="*/ 4923797 h 6841956"/>
              <a:gd name="connsiteX1040" fmla="*/ 15819798 w 15988647"/>
              <a:gd name="connsiteY1040" fmla="*/ 4919795 h 6841956"/>
              <a:gd name="connsiteX1041" fmla="*/ 15822198 w 15988647"/>
              <a:gd name="connsiteY1041" fmla="*/ 4918995 h 6841956"/>
              <a:gd name="connsiteX1042" fmla="*/ 15822999 w 15988647"/>
              <a:gd name="connsiteY1042" fmla="*/ 4915794 h 6841956"/>
              <a:gd name="connsiteX1043" fmla="*/ 15821398 w 15988647"/>
              <a:gd name="connsiteY1043" fmla="*/ 4914194 h 6841956"/>
              <a:gd name="connsiteX1044" fmla="*/ 15826200 w 15988647"/>
              <a:gd name="connsiteY1044" fmla="*/ 4910993 h 6841956"/>
              <a:gd name="connsiteX1045" fmla="*/ 15829401 w 15988647"/>
              <a:gd name="connsiteY1045" fmla="*/ 4906992 h 6841956"/>
              <a:gd name="connsiteX1046" fmla="*/ 15830201 w 15988647"/>
              <a:gd name="connsiteY1046" fmla="*/ 4907792 h 6841956"/>
              <a:gd name="connsiteX1047" fmla="*/ 15835003 w 15988647"/>
              <a:gd name="connsiteY1047" fmla="*/ 4903791 h 6841956"/>
              <a:gd name="connsiteX1048" fmla="*/ 15836603 w 15988647"/>
              <a:gd name="connsiteY1048" fmla="*/ 4903791 h 6841956"/>
              <a:gd name="connsiteX1049" fmla="*/ 15843805 w 15988647"/>
              <a:gd name="connsiteY1049" fmla="*/ 4900590 h 6841956"/>
              <a:gd name="connsiteX1050" fmla="*/ 15848607 w 15988647"/>
              <a:gd name="connsiteY1050" fmla="*/ 4902190 h 6841956"/>
              <a:gd name="connsiteX1051" fmla="*/ 15851008 w 15988647"/>
              <a:gd name="connsiteY1051" fmla="*/ 4901390 h 6841956"/>
              <a:gd name="connsiteX1052" fmla="*/ 15855009 w 15988647"/>
              <a:gd name="connsiteY1052" fmla="*/ 4899790 h 6841956"/>
              <a:gd name="connsiteX1053" fmla="*/ 15859810 w 15988647"/>
              <a:gd name="connsiteY1053" fmla="*/ 4898990 h 6841956"/>
              <a:gd name="connsiteX1054" fmla="*/ 15915826 w 15988647"/>
              <a:gd name="connsiteY1054" fmla="*/ 4894188 h 6841956"/>
              <a:gd name="connsiteX1055" fmla="*/ 15919027 w 15988647"/>
              <a:gd name="connsiteY1055" fmla="*/ 4894188 h 6841956"/>
              <a:gd name="connsiteX1056" fmla="*/ 15918226 w 15988647"/>
              <a:gd name="connsiteY1056" fmla="*/ 4897389 h 6841956"/>
              <a:gd name="connsiteX1057" fmla="*/ 15915826 w 15988647"/>
              <a:gd name="connsiteY1057" fmla="*/ 4900590 h 6841956"/>
              <a:gd name="connsiteX1058" fmla="*/ 15914225 w 15988647"/>
              <a:gd name="connsiteY1058" fmla="*/ 4901390 h 6841956"/>
              <a:gd name="connsiteX1059" fmla="*/ 15822198 w 15988647"/>
              <a:gd name="connsiteY1059" fmla="*/ 4883785 h 6841956"/>
              <a:gd name="connsiteX1060" fmla="*/ 15824599 w 15988647"/>
              <a:gd name="connsiteY1060" fmla="*/ 4884586 h 6841956"/>
              <a:gd name="connsiteX1061" fmla="*/ 15822999 w 15988647"/>
              <a:gd name="connsiteY1061" fmla="*/ 4886986 h 6841956"/>
              <a:gd name="connsiteX1062" fmla="*/ 15818998 w 15988647"/>
              <a:gd name="connsiteY1062" fmla="*/ 4889387 h 6841956"/>
              <a:gd name="connsiteX1063" fmla="*/ 15818998 w 15988647"/>
              <a:gd name="connsiteY1063" fmla="*/ 4886986 h 6841956"/>
              <a:gd name="connsiteX1064" fmla="*/ 8478614 w 15988647"/>
              <a:gd name="connsiteY1064" fmla="*/ 4879259 h 6841956"/>
              <a:gd name="connsiteX1065" fmla="*/ 8488063 w 15988647"/>
              <a:gd name="connsiteY1065" fmla="*/ 4879784 h 6841956"/>
              <a:gd name="connsiteX1066" fmla="*/ 8514469 w 15988647"/>
              <a:gd name="connsiteY1066" fmla="*/ 4902991 h 6841956"/>
              <a:gd name="connsiteX1067" fmla="*/ 8514472 w 15988647"/>
              <a:gd name="connsiteY1067" fmla="*/ 4902990 h 6841956"/>
              <a:gd name="connsiteX1068" fmla="*/ 8488069 w 15988647"/>
              <a:gd name="connsiteY1068" fmla="*/ 4879784 h 6841956"/>
              <a:gd name="connsiteX1069" fmla="*/ 15434886 w 15988647"/>
              <a:gd name="connsiteY1069" fmla="*/ 4875783 h 6841956"/>
              <a:gd name="connsiteX1070" fmla="*/ 15437286 w 15988647"/>
              <a:gd name="connsiteY1070" fmla="*/ 4875783 h 6841956"/>
              <a:gd name="connsiteX1071" fmla="*/ 15435686 w 15988647"/>
              <a:gd name="connsiteY1071" fmla="*/ 4878184 h 6841956"/>
              <a:gd name="connsiteX1072" fmla="*/ 15949435 w 15988647"/>
              <a:gd name="connsiteY1072" fmla="*/ 4870181 h 6841956"/>
              <a:gd name="connsiteX1073" fmla="*/ 15947035 w 15988647"/>
              <a:gd name="connsiteY1073" fmla="*/ 4878984 h 6841956"/>
              <a:gd name="connsiteX1074" fmla="*/ 15943834 w 15988647"/>
              <a:gd name="connsiteY1074" fmla="*/ 4881384 h 6841956"/>
              <a:gd name="connsiteX1075" fmla="*/ 15942233 w 15988647"/>
              <a:gd name="connsiteY1075" fmla="*/ 4879784 h 6841956"/>
              <a:gd name="connsiteX1076" fmla="*/ 15943034 w 15988647"/>
              <a:gd name="connsiteY1076" fmla="*/ 4878183 h 6841956"/>
              <a:gd name="connsiteX1077" fmla="*/ 15947035 w 15988647"/>
              <a:gd name="connsiteY1077" fmla="*/ 4874182 h 6841956"/>
              <a:gd name="connsiteX1078" fmla="*/ 1120340 w 15988647"/>
              <a:gd name="connsiteY1078" fmla="*/ 4868581 h 6841956"/>
              <a:gd name="connsiteX1079" fmla="*/ 1121140 w 15988647"/>
              <a:gd name="connsiteY1079" fmla="*/ 4870982 h 6841956"/>
              <a:gd name="connsiteX1080" fmla="*/ 1119539 w 15988647"/>
              <a:gd name="connsiteY1080" fmla="*/ 4871782 h 6841956"/>
              <a:gd name="connsiteX1081" fmla="*/ 1117939 w 15988647"/>
              <a:gd name="connsiteY1081" fmla="*/ 4869381 h 6841956"/>
              <a:gd name="connsiteX1082" fmla="*/ 1099533 w 15988647"/>
              <a:gd name="connsiteY1082" fmla="*/ 4867780 h 6841956"/>
              <a:gd name="connsiteX1083" fmla="*/ 1105135 w 15988647"/>
              <a:gd name="connsiteY1083" fmla="*/ 4874182 h 6841956"/>
              <a:gd name="connsiteX1084" fmla="*/ 1104335 w 15988647"/>
              <a:gd name="connsiteY1084" fmla="*/ 4874182 h 6841956"/>
              <a:gd name="connsiteX1085" fmla="*/ 1101934 w 15988647"/>
              <a:gd name="connsiteY1085" fmla="*/ 4875782 h 6841956"/>
              <a:gd name="connsiteX1086" fmla="*/ 1099533 w 15988647"/>
              <a:gd name="connsiteY1086" fmla="*/ 4875782 h 6841956"/>
              <a:gd name="connsiteX1087" fmla="*/ 1097933 w 15988647"/>
              <a:gd name="connsiteY1087" fmla="*/ 4869381 h 6841956"/>
              <a:gd name="connsiteX1088" fmla="*/ 1096333 w 15988647"/>
              <a:gd name="connsiteY1088" fmla="*/ 4859778 h 6841956"/>
              <a:gd name="connsiteX1089" fmla="*/ 1097933 w 15988647"/>
              <a:gd name="connsiteY1089" fmla="*/ 4860579 h 6841956"/>
              <a:gd name="connsiteX1090" fmla="*/ 1097933 w 15988647"/>
              <a:gd name="connsiteY1090" fmla="*/ 4864580 h 6841956"/>
              <a:gd name="connsiteX1091" fmla="*/ 1094731 w 15988647"/>
              <a:gd name="connsiteY1091" fmla="*/ 4862979 h 6841956"/>
              <a:gd name="connsiteX1092" fmla="*/ 1093932 w 15988647"/>
              <a:gd name="connsiteY1092" fmla="*/ 4860579 h 6841956"/>
              <a:gd name="connsiteX1093" fmla="*/ 15422882 w 15988647"/>
              <a:gd name="connsiteY1093" fmla="*/ 4858978 h 6841956"/>
              <a:gd name="connsiteX1094" fmla="*/ 15423682 w 15988647"/>
              <a:gd name="connsiteY1094" fmla="*/ 4862979 h 6841956"/>
              <a:gd name="connsiteX1095" fmla="*/ 15423682 w 15988647"/>
              <a:gd name="connsiteY1095" fmla="*/ 4864580 h 6841956"/>
              <a:gd name="connsiteX1096" fmla="*/ 15426883 w 15988647"/>
              <a:gd name="connsiteY1096" fmla="*/ 4865380 h 6841956"/>
              <a:gd name="connsiteX1097" fmla="*/ 15428483 w 15988647"/>
              <a:gd name="connsiteY1097" fmla="*/ 4869381 h 6841956"/>
              <a:gd name="connsiteX1098" fmla="*/ 15432485 w 15988647"/>
              <a:gd name="connsiteY1098" fmla="*/ 4869381 h 6841956"/>
              <a:gd name="connsiteX1099" fmla="*/ 15432485 w 15988647"/>
              <a:gd name="connsiteY1099" fmla="*/ 4872582 h 6841956"/>
              <a:gd name="connsiteX1100" fmla="*/ 15431685 w 15988647"/>
              <a:gd name="connsiteY1100" fmla="*/ 4873382 h 6841956"/>
              <a:gd name="connsiteX1101" fmla="*/ 15429283 w 15988647"/>
              <a:gd name="connsiteY1101" fmla="*/ 4870982 h 6841956"/>
              <a:gd name="connsiteX1102" fmla="*/ 15426883 w 15988647"/>
              <a:gd name="connsiteY1102" fmla="*/ 4870181 h 6841956"/>
              <a:gd name="connsiteX1103" fmla="*/ 15422081 w 15988647"/>
              <a:gd name="connsiteY1103" fmla="*/ 4871782 h 6841956"/>
              <a:gd name="connsiteX1104" fmla="*/ 15419681 w 15988647"/>
              <a:gd name="connsiteY1104" fmla="*/ 4870982 h 6841956"/>
              <a:gd name="connsiteX1105" fmla="*/ 15418881 w 15988647"/>
              <a:gd name="connsiteY1105" fmla="*/ 4869381 h 6841956"/>
              <a:gd name="connsiteX1106" fmla="*/ 15418080 w 15988647"/>
              <a:gd name="connsiteY1106" fmla="*/ 4866180 h 6841956"/>
              <a:gd name="connsiteX1107" fmla="*/ 15419681 w 15988647"/>
              <a:gd name="connsiteY1107" fmla="*/ 4862179 h 6841956"/>
              <a:gd name="connsiteX1108" fmla="*/ 15421281 w 15988647"/>
              <a:gd name="connsiteY1108" fmla="*/ 4859778 h 6841956"/>
              <a:gd name="connsiteX1109" fmla="*/ 15428484 w 15988647"/>
              <a:gd name="connsiteY1109" fmla="*/ 4854977 h 6841956"/>
              <a:gd name="connsiteX1110" fmla="*/ 15430084 w 15988647"/>
              <a:gd name="connsiteY1110" fmla="*/ 4854977 h 6841956"/>
              <a:gd name="connsiteX1111" fmla="*/ 15430084 w 15988647"/>
              <a:gd name="connsiteY1111" fmla="*/ 4857378 h 6841956"/>
              <a:gd name="connsiteX1112" fmla="*/ 15429284 w 15988647"/>
              <a:gd name="connsiteY1112" fmla="*/ 4857378 h 6841956"/>
              <a:gd name="connsiteX1113" fmla="*/ 15956638 w 15988647"/>
              <a:gd name="connsiteY1113" fmla="*/ 4837372 h 6841956"/>
              <a:gd name="connsiteX1114" fmla="*/ 15957438 w 15988647"/>
              <a:gd name="connsiteY1114" fmla="*/ 4838172 h 6841956"/>
              <a:gd name="connsiteX1115" fmla="*/ 15953437 w 15988647"/>
              <a:gd name="connsiteY1115" fmla="*/ 4841373 h 6841956"/>
              <a:gd name="connsiteX1116" fmla="*/ 15951837 w 15988647"/>
              <a:gd name="connsiteY1116" fmla="*/ 4841373 h 6841956"/>
              <a:gd name="connsiteX1117" fmla="*/ 15948636 w 15988647"/>
              <a:gd name="connsiteY1117" fmla="*/ 4844574 h 6841956"/>
              <a:gd name="connsiteX1118" fmla="*/ 15942234 w 15988647"/>
              <a:gd name="connsiteY1118" fmla="*/ 4853377 h 6841956"/>
              <a:gd name="connsiteX1119" fmla="*/ 15939833 w 15988647"/>
              <a:gd name="connsiteY1119" fmla="*/ 4854177 h 6841956"/>
              <a:gd name="connsiteX1120" fmla="*/ 15934231 w 15988647"/>
              <a:gd name="connsiteY1120" fmla="*/ 4857378 h 6841956"/>
              <a:gd name="connsiteX1121" fmla="*/ 15932631 w 15988647"/>
              <a:gd name="connsiteY1121" fmla="*/ 4862179 h 6841956"/>
              <a:gd name="connsiteX1122" fmla="*/ 15929430 w 15988647"/>
              <a:gd name="connsiteY1122" fmla="*/ 4863780 h 6841956"/>
              <a:gd name="connsiteX1123" fmla="*/ 15927830 w 15988647"/>
              <a:gd name="connsiteY1123" fmla="*/ 4866180 h 6841956"/>
              <a:gd name="connsiteX1124" fmla="*/ 15927030 w 15988647"/>
              <a:gd name="connsiteY1124" fmla="*/ 4867781 h 6841956"/>
              <a:gd name="connsiteX1125" fmla="*/ 15929430 w 15988647"/>
              <a:gd name="connsiteY1125" fmla="*/ 4868581 h 6841956"/>
              <a:gd name="connsiteX1126" fmla="*/ 15934231 w 15988647"/>
              <a:gd name="connsiteY1126" fmla="*/ 4866180 h 6841956"/>
              <a:gd name="connsiteX1127" fmla="*/ 15935032 w 15988647"/>
              <a:gd name="connsiteY1127" fmla="*/ 4865380 h 6841956"/>
              <a:gd name="connsiteX1128" fmla="*/ 15937432 w 15988647"/>
              <a:gd name="connsiteY1128" fmla="*/ 4862980 h 6841956"/>
              <a:gd name="connsiteX1129" fmla="*/ 15939033 w 15988647"/>
              <a:gd name="connsiteY1129" fmla="*/ 4860579 h 6841956"/>
              <a:gd name="connsiteX1130" fmla="*/ 15943835 w 15988647"/>
              <a:gd name="connsiteY1130" fmla="*/ 4858178 h 6841956"/>
              <a:gd name="connsiteX1131" fmla="*/ 15946235 w 15988647"/>
              <a:gd name="connsiteY1131" fmla="*/ 4855777 h 6841956"/>
              <a:gd name="connsiteX1132" fmla="*/ 15951037 w 15988647"/>
              <a:gd name="connsiteY1132" fmla="*/ 4853377 h 6841956"/>
              <a:gd name="connsiteX1133" fmla="*/ 15951037 w 15988647"/>
              <a:gd name="connsiteY1133" fmla="*/ 4855777 h 6841956"/>
              <a:gd name="connsiteX1134" fmla="*/ 15947036 w 15988647"/>
              <a:gd name="connsiteY1134" fmla="*/ 4861379 h 6841956"/>
              <a:gd name="connsiteX1135" fmla="*/ 15945435 w 15988647"/>
              <a:gd name="connsiteY1135" fmla="*/ 4862179 h 6841956"/>
              <a:gd name="connsiteX1136" fmla="*/ 15946235 w 15988647"/>
              <a:gd name="connsiteY1136" fmla="*/ 4866981 h 6841956"/>
              <a:gd name="connsiteX1137" fmla="*/ 15943835 w 15988647"/>
              <a:gd name="connsiteY1137" fmla="*/ 4869381 h 6841956"/>
              <a:gd name="connsiteX1138" fmla="*/ 15941433 w 15988647"/>
              <a:gd name="connsiteY1138" fmla="*/ 4866981 h 6841956"/>
              <a:gd name="connsiteX1139" fmla="*/ 15938232 w 15988647"/>
              <a:gd name="connsiteY1139" fmla="*/ 4866981 h 6841956"/>
              <a:gd name="connsiteX1140" fmla="*/ 15934231 w 15988647"/>
              <a:gd name="connsiteY1140" fmla="*/ 4867781 h 6841956"/>
              <a:gd name="connsiteX1141" fmla="*/ 15931031 w 15988647"/>
              <a:gd name="connsiteY1141" fmla="*/ 4870181 h 6841956"/>
              <a:gd name="connsiteX1142" fmla="*/ 15925429 w 15988647"/>
              <a:gd name="connsiteY1142" fmla="*/ 4870982 h 6841956"/>
              <a:gd name="connsiteX1143" fmla="*/ 15917426 w 15988647"/>
              <a:gd name="connsiteY1143" fmla="*/ 4870982 h 6841956"/>
              <a:gd name="connsiteX1144" fmla="*/ 15921428 w 15988647"/>
              <a:gd name="connsiteY1144" fmla="*/ 4866981 h 6841956"/>
              <a:gd name="connsiteX1145" fmla="*/ 15918227 w 15988647"/>
              <a:gd name="connsiteY1145" fmla="*/ 4865380 h 6841956"/>
              <a:gd name="connsiteX1146" fmla="*/ 15913425 w 15988647"/>
              <a:gd name="connsiteY1146" fmla="*/ 4866981 h 6841956"/>
              <a:gd name="connsiteX1147" fmla="*/ 15910224 w 15988647"/>
              <a:gd name="connsiteY1147" fmla="*/ 4868581 h 6841956"/>
              <a:gd name="connsiteX1148" fmla="*/ 15910224 w 15988647"/>
              <a:gd name="connsiteY1148" fmla="*/ 4870181 h 6841956"/>
              <a:gd name="connsiteX1149" fmla="*/ 15907824 w 15988647"/>
              <a:gd name="connsiteY1149" fmla="*/ 4870982 h 6841956"/>
              <a:gd name="connsiteX1150" fmla="*/ 15906223 w 15988647"/>
              <a:gd name="connsiteY1150" fmla="*/ 4871782 h 6841956"/>
              <a:gd name="connsiteX1151" fmla="*/ 15905423 w 15988647"/>
              <a:gd name="connsiteY1151" fmla="*/ 4874983 h 6841956"/>
              <a:gd name="connsiteX1152" fmla="*/ 15903823 w 15988647"/>
              <a:gd name="connsiteY1152" fmla="*/ 4877384 h 6841956"/>
              <a:gd name="connsiteX1153" fmla="*/ 15901422 w 15988647"/>
              <a:gd name="connsiteY1153" fmla="*/ 4876584 h 6841956"/>
              <a:gd name="connsiteX1154" fmla="*/ 15901422 w 15988647"/>
              <a:gd name="connsiteY1154" fmla="*/ 4874983 h 6841956"/>
              <a:gd name="connsiteX1155" fmla="*/ 15898221 w 15988647"/>
              <a:gd name="connsiteY1155" fmla="*/ 4874183 h 6841956"/>
              <a:gd name="connsiteX1156" fmla="*/ 15895021 w 15988647"/>
              <a:gd name="connsiteY1156" fmla="*/ 4875783 h 6841956"/>
              <a:gd name="connsiteX1157" fmla="*/ 15893419 w 15988647"/>
              <a:gd name="connsiteY1157" fmla="*/ 4879784 h 6841956"/>
              <a:gd name="connsiteX1158" fmla="*/ 15891019 w 15988647"/>
              <a:gd name="connsiteY1158" fmla="*/ 4881385 h 6841956"/>
              <a:gd name="connsiteX1159" fmla="*/ 15888618 w 15988647"/>
              <a:gd name="connsiteY1159" fmla="*/ 4881385 h 6841956"/>
              <a:gd name="connsiteX1160" fmla="*/ 15888618 w 15988647"/>
              <a:gd name="connsiteY1160" fmla="*/ 4878984 h 6841956"/>
              <a:gd name="connsiteX1161" fmla="*/ 15888618 w 15988647"/>
              <a:gd name="connsiteY1161" fmla="*/ 4875783 h 6841956"/>
              <a:gd name="connsiteX1162" fmla="*/ 15887018 w 15988647"/>
              <a:gd name="connsiteY1162" fmla="*/ 4872582 h 6841956"/>
              <a:gd name="connsiteX1163" fmla="*/ 15887818 w 15988647"/>
              <a:gd name="connsiteY1163" fmla="*/ 4870982 h 6841956"/>
              <a:gd name="connsiteX1164" fmla="*/ 15887018 w 15988647"/>
              <a:gd name="connsiteY1164" fmla="*/ 4870181 h 6841956"/>
              <a:gd name="connsiteX1165" fmla="*/ 15882216 w 15988647"/>
              <a:gd name="connsiteY1165" fmla="*/ 4871782 h 6841956"/>
              <a:gd name="connsiteX1166" fmla="*/ 15882216 w 15988647"/>
              <a:gd name="connsiteY1166" fmla="*/ 4868581 h 6841956"/>
              <a:gd name="connsiteX1167" fmla="*/ 15885417 w 15988647"/>
              <a:gd name="connsiteY1167" fmla="*/ 4866180 h 6841956"/>
              <a:gd name="connsiteX1168" fmla="*/ 15886217 w 15988647"/>
              <a:gd name="connsiteY1168" fmla="*/ 4866180 h 6841956"/>
              <a:gd name="connsiteX1169" fmla="*/ 15885417 w 15988647"/>
              <a:gd name="connsiteY1169" fmla="*/ 4862179 h 6841956"/>
              <a:gd name="connsiteX1170" fmla="*/ 15887818 w 15988647"/>
              <a:gd name="connsiteY1170" fmla="*/ 4861379 h 6841956"/>
              <a:gd name="connsiteX1171" fmla="*/ 15891819 w 15988647"/>
              <a:gd name="connsiteY1171" fmla="*/ 4863780 h 6841956"/>
              <a:gd name="connsiteX1172" fmla="*/ 15896621 w 15988647"/>
              <a:gd name="connsiteY1172" fmla="*/ 4860579 h 6841956"/>
              <a:gd name="connsiteX1173" fmla="*/ 15898221 w 15988647"/>
              <a:gd name="connsiteY1173" fmla="*/ 4860579 h 6841956"/>
              <a:gd name="connsiteX1174" fmla="*/ 15900622 w 15988647"/>
              <a:gd name="connsiteY1174" fmla="*/ 4858178 h 6841956"/>
              <a:gd name="connsiteX1175" fmla="*/ 15902222 w 15988647"/>
              <a:gd name="connsiteY1175" fmla="*/ 4858178 h 6841956"/>
              <a:gd name="connsiteX1176" fmla="*/ 15904623 w 15988647"/>
              <a:gd name="connsiteY1176" fmla="*/ 4855777 h 6841956"/>
              <a:gd name="connsiteX1177" fmla="*/ 15904623 w 15988647"/>
              <a:gd name="connsiteY1177" fmla="*/ 4854177 h 6841956"/>
              <a:gd name="connsiteX1178" fmla="*/ 15911025 w 15988647"/>
              <a:gd name="connsiteY1178" fmla="*/ 4853377 h 6841956"/>
              <a:gd name="connsiteX1179" fmla="*/ 15918227 w 15988647"/>
              <a:gd name="connsiteY1179" fmla="*/ 4850976 h 6841956"/>
              <a:gd name="connsiteX1180" fmla="*/ 15920628 w 15988647"/>
              <a:gd name="connsiteY1180" fmla="*/ 4850176 h 6841956"/>
              <a:gd name="connsiteX1181" fmla="*/ 15923829 w 15988647"/>
              <a:gd name="connsiteY1181" fmla="*/ 4850976 h 6841956"/>
              <a:gd name="connsiteX1182" fmla="*/ 15927830 w 15988647"/>
              <a:gd name="connsiteY1182" fmla="*/ 4849376 h 6841956"/>
              <a:gd name="connsiteX1183" fmla="*/ 15929430 w 15988647"/>
              <a:gd name="connsiteY1183" fmla="*/ 4846174 h 6841956"/>
              <a:gd name="connsiteX1184" fmla="*/ 15931031 w 15988647"/>
              <a:gd name="connsiteY1184" fmla="*/ 4846174 h 6841956"/>
              <a:gd name="connsiteX1185" fmla="*/ 15932631 w 15988647"/>
              <a:gd name="connsiteY1185" fmla="*/ 4842974 h 6841956"/>
              <a:gd name="connsiteX1186" fmla="*/ 15935832 w 15988647"/>
              <a:gd name="connsiteY1186" fmla="*/ 4843774 h 6841956"/>
              <a:gd name="connsiteX1187" fmla="*/ 15936632 w 15988647"/>
              <a:gd name="connsiteY1187" fmla="*/ 4842173 h 6841956"/>
              <a:gd name="connsiteX1188" fmla="*/ 15938232 w 15988647"/>
              <a:gd name="connsiteY1188" fmla="*/ 4842974 h 6841956"/>
              <a:gd name="connsiteX1189" fmla="*/ 15946235 w 15988647"/>
              <a:gd name="connsiteY1189" fmla="*/ 4838973 h 6841956"/>
              <a:gd name="connsiteX1190" fmla="*/ 15947036 w 15988647"/>
              <a:gd name="connsiteY1190" fmla="*/ 4841373 h 6841956"/>
              <a:gd name="connsiteX1191" fmla="*/ 15948636 w 15988647"/>
              <a:gd name="connsiteY1191" fmla="*/ 4840573 h 6841956"/>
              <a:gd name="connsiteX1192" fmla="*/ 15950236 w 15988647"/>
              <a:gd name="connsiteY1192" fmla="*/ 4841373 h 6841956"/>
              <a:gd name="connsiteX1193" fmla="*/ 15952637 w 15988647"/>
              <a:gd name="connsiteY1193" fmla="*/ 4838973 h 6841956"/>
              <a:gd name="connsiteX1194" fmla="*/ 1321197 w 15988647"/>
              <a:gd name="connsiteY1194" fmla="*/ 4834971 h 6841956"/>
              <a:gd name="connsiteX1195" fmla="*/ 1322798 w 15988647"/>
              <a:gd name="connsiteY1195" fmla="*/ 4836572 h 6841956"/>
              <a:gd name="connsiteX1196" fmla="*/ 1320397 w 15988647"/>
              <a:gd name="connsiteY1196" fmla="*/ 4837372 h 6841956"/>
              <a:gd name="connsiteX1197" fmla="*/ 15426083 w 15988647"/>
              <a:gd name="connsiteY1197" fmla="*/ 4834170 h 6841956"/>
              <a:gd name="connsiteX1198" fmla="*/ 15427684 w 15988647"/>
              <a:gd name="connsiteY1198" fmla="*/ 4834170 h 6841956"/>
              <a:gd name="connsiteX1199" fmla="*/ 15428484 w 15988647"/>
              <a:gd name="connsiteY1199" fmla="*/ 4836571 h 6841956"/>
              <a:gd name="connsiteX1200" fmla="*/ 15428484 w 15988647"/>
              <a:gd name="connsiteY1200" fmla="*/ 4841372 h 6841956"/>
              <a:gd name="connsiteX1201" fmla="*/ 15432485 w 15988647"/>
              <a:gd name="connsiteY1201" fmla="*/ 4844573 h 6841956"/>
              <a:gd name="connsiteX1202" fmla="*/ 15431685 w 15988647"/>
              <a:gd name="connsiteY1202" fmla="*/ 4846174 h 6841956"/>
              <a:gd name="connsiteX1203" fmla="*/ 15430084 w 15988647"/>
              <a:gd name="connsiteY1203" fmla="*/ 4847774 h 6841956"/>
              <a:gd name="connsiteX1204" fmla="*/ 15425282 w 15988647"/>
              <a:gd name="connsiteY1204" fmla="*/ 4847774 h 6841956"/>
              <a:gd name="connsiteX1205" fmla="*/ 15422882 w 15988647"/>
              <a:gd name="connsiteY1205" fmla="*/ 4848575 h 6841956"/>
              <a:gd name="connsiteX1206" fmla="*/ 15421281 w 15988647"/>
              <a:gd name="connsiteY1206" fmla="*/ 4846974 h 6841956"/>
              <a:gd name="connsiteX1207" fmla="*/ 15418080 w 15988647"/>
              <a:gd name="connsiteY1207" fmla="*/ 4846174 h 6841956"/>
              <a:gd name="connsiteX1208" fmla="*/ 15414079 w 15988647"/>
              <a:gd name="connsiteY1208" fmla="*/ 4842973 h 6841956"/>
              <a:gd name="connsiteX1209" fmla="*/ 15414880 w 15988647"/>
              <a:gd name="connsiteY1209" fmla="*/ 4841372 h 6841956"/>
              <a:gd name="connsiteX1210" fmla="*/ 15418881 w 15988647"/>
              <a:gd name="connsiteY1210" fmla="*/ 4839772 h 6841956"/>
              <a:gd name="connsiteX1211" fmla="*/ 15422081 w 15988647"/>
              <a:gd name="connsiteY1211" fmla="*/ 4838972 h 6841956"/>
              <a:gd name="connsiteX1212" fmla="*/ 15425282 w 15988647"/>
              <a:gd name="connsiteY1212" fmla="*/ 4836571 h 6841956"/>
              <a:gd name="connsiteX1213" fmla="*/ 8866572 w 15988647"/>
              <a:gd name="connsiteY1213" fmla="*/ 4834170 h 6841956"/>
              <a:gd name="connsiteX1214" fmla="*/ 8866572 w 15988647"/>
              <a:gd name="connsiteY1214" fmla="*/ 4834171 h 6841956"/>
              <a:gd name="connsiteX1215" fmla="*/ 8895379 w 15988647"/>
              <a:gd name="connsiteY1215" fmla="*/ 4875783 h 6841956"/>
              <a:gd name="connsiteX1216" fmla="*/ 15387672 w 15988647"/>
              <a:gd name="connsiteY1216" fmla="*/ 4822967 h 6841956"/>
              <a:gd name="connsiteX1217" fmla="*/ 15392473 w 15988647"/>
              <a:gd name="connsiteY1217" fmla="*/ 4825368 h 6841956"/>
              <a:gd name="connsiteX1218" fmla="*/ 15391673 w 15988647"/>
              <a:gd name="connsiteY1218" fmla="*/ 4826968 h 6841956"/>
              <a:gd name="connsiteX1219" fmla="*/ 15393273 w 15988647"/>
              <a:gd name="connsiteY1219" fmla="*/ 4830969 h 6841956"/>
              <a:gd name="connsiteX1220" fmla="*/ 15392473 w 15988647"/>
              <a:gd name="connsiteY1220" fmla="*/ 4832570 h 6841956"/>
              <a:gd name="connsiteX1221" fmla="*/ 15394074 w 15988647"/>
              <a:gd name="connsiteY1221" fmla="*/ 4835771 h 6841956"/>
              <a:gd name="connsiteX1222" fmla="*/ 15395675 w 15988647"/>
              <a:gd name="connsiteY1222" fmla="*/ 4838171 h 6841956"/>
              <a:gd name="connsiteX1223" fmla="*/ 15400476 w 15988647"/>
              <a:gd name="connsiteY1223" fmla="*/ 4841372 h 6841956"/>
              <a:gd name="connsiteX1224" fmla="*/ 15406077 w 15988647"/>
              <a:gd name="connsiteY1224" fmla="*/ 4846974 h 6841956"/>
              <a:gd name="connsiteX1225" fmla="*/ 15406878 w 15988647"/>
              <a:gd name="connsiteY1225" fmla="*/ 4847774 h 6841956"/>
              <a:gd name="connsiteX1226" fmla="*/ 15406878 w 15988647"/>
              <a:gd name="connsiteY1226" fmla="*/ 4850975 h 6841956"/>
              <a:gd name="connsiteX1227" fmla="*/ 15408478 w 15988647"/>
              <a:gd name="connsiteY1227" fmla="*/ 4853376 h 6841956"/>
              <a:gd name="connsiteX1228" fmla="*/ 15406077 w 15988647"/>
              <a:gd name="connsiteY1228" fmla="*/ 4854976 h 6841956"/>
              <a:gd name="connsiteX1229" fmla="*/ 15402877 w 15988647"/>
              <a:gd name="connsiteY1229" fmla="*/ 4858177 h 6841956"/>
              <a:gd name="connsiteX1230" fmla="*/ 15402877 w 15988647"/>
              <a:gd name="connsiteY1230" fmla="*/ 4856577 h 6841956"/>
              <a:gd name="connsiteX1231" fmla="*/ 15400476 w 15988647"/>
              <a:gd name="connsiteY1231" fmla="*/ 4855776 h 6841956"/>
              <a:gd name="connsiteX1232" fmla="*/ 15397275 w 15988647"/>
              <a:gd name="connsiteY1232" fmla="*/ 4855776 h 6841956"/>
              <a:gd name="connsiteX1233" fmla="*/ 15395675 w 15988647"/>
              <a:gd name="connsiteY1233" fmla="*/ 4856577 h 6841956"/>
              <a:gd name="connsiteX1234" fmla="*/ 15395675 w 15988647"/>
              <a:gd name="connsiteY1234" fmla="*/ 4858177 h 6841956"/>
              <a:gd name="connsiteX1235" fmla="*/ 15392473 w 15988647"/>
              <a:gd name="connsiteY1235" fmla="*/ 4859778 h 6841956"/>
              <a:gd name="connsiteX1236" fmla="*/ 15390072 w 15988647"/>
              <a:gd name="connsiteY1236" fmla="*/ 4858978 h 6841956"/>
              <a:gd name="connsiteX1237" fmla="*/ 15390072 w 15988647"/>
              <a:gd name="connsiteY1237" fmla="*/ 4853376 h 6841956"/>
              <a:gd name="connsiteX1238" fmla="*/ 15389272 w 15988647"/>
              <a:gd name="connsiteY1238" fmla="*/ 4848575 h 6841956"/>
              <a:gd name="connsiteX1239" fmla="*/ 15390072 w 15988647"/>
              <a:gd name="connsiteY1239" fmla="*/ 4843773 h 6841956"/>
              <a:gd name="connsiteX1240" fmla="*/ 15390873 w 15988647"/>
              <a:gd name="connsiteY1240" fmla="*/ 4839772 h 6841956"/>
              <a:gd name="connsiteX1241" fmla="*/ 15389272 w 15988647"/>
              <a:gd name="connsiteY1241" fmla="*/ 4835771 h 6841956"/>
              <a:gd name="connsiteX1242" fmla="*/ 15384471 w 15988647"/>
              <a:gd name="connsiteY1242" fmla="*/ 4838171 h 6841956"/>
              <a:gd name="connsiteX1243" fmla="*/ 15382871 w 15988647"/>
              <a:gd name="connsiteY1243" fmla="*/ 4836571 h 6841956"/>
              <a:gd name="connsiteX1244" fmla="*/ 15382070 w 15988647"/>
              <a:gd name="connsiteY1244" fmla="*/ 4834170 h 6841956"/>
              <a:gd name="connsiteX1245" fmla="*/ 15382070 w 15988647"/>
              <a:gd name="connsiteY1245" fmla="*/ 4831769 h 6841956"/>
              <a:gd name="connsiteX1246" fmla="*/ 15384471 w 15988647"/>
              <a:gd name="connsiteY1246" fmla="*/ 4829369 h 6841956"/>
              <a:gd name="connsiteX1247" fmla="*/ 15384471 w 15988647"/>
              <a:gd name="connsiteY1247" fmla="*/ 4826168 h 6841956"/>
              <a:gd name="connsiteX1248" fmla="*/ 15385271 w 15988647"/>
              <a:gd name="connsiteY1248" fmla="*/ 4823767 h 6841956"/>
              <a:gd name="connsiteX1249" fmla="*/ 9283491 w 15988647"/>
              <a:gd name="connsiteY1249" fmla="*/ 4822967 h 6841956"/>
              <a:gd name="connsiteX1250" fmla="*/ 9304297 w 15988647"/>
              <a:gd name="connsiteY1250" fmla="*/ 4833370 h 6841956"/>
              <a:gd name="connsiteX1251" fmla="*/ 9313100 w 15988647"/>
              <a:gd name="connsiteY1251" fmla="*/ 4846174 h 6841956"/>
              <a:gd name="connsiteX1252" fmla="*/ 9334706 w 15988647"/>
              <a:gd name="connsiteY1252" fmla="*/ 4850175 h 6841956"/>
              <a:gd name="connsiteX1253" fmla="*/ 9357113 w 15988647"/>
              <a:gd name="connsiteY1253" fmla="*/ 4866180 h 6841956"/>
              <a:gd name="connsiteX1254" fmla="*/ 9353912 w 15988647"/>
              <a:gd name="connsiteY1254" fmla="*/ 4931799 h 6841956"/>
              <a:gd name="connsiteX1255" fmla="*/ 9343509 w 15988647"/>
              <a:gd name="connsiteY1255" fmla="*/ 4967009 h 6841956"/>
              <a:gd name="connsiteX1256" fmla="*/ 9353913 w 15988647"/>
              <a:gd name="connsiteY1256" fmla="*/ 4931799 h 6841956"/>
              <a:gd name="connsiteX1257" fmla="*/ 9357114 w 15988647"/>
              <a:gd name="connsiteY1257" fmla="*/ 4866180 h 6841956"/>
              <a:gd name="connsiteX1258" fmla="*/ 9334707 w 15988647"/>
              <a:gd name="connsiteY1258" fmla="*/ 4850175 h 6841956"/>
              <a:gd name="connsiteX1259" fmla="*/ 9313101 w 15988647"/>
              <a:gd name="connsiteY1259" fmla="*/ 4846174 h 6841956"/>
              <a:gd name="connsiteX1260" fmla="*/ 9304298 w 15988647"/>
              <a:gd name="connsiteY1260" fmla="*/ 4833370 h 6841956"/>
              <a:gd name="connsiteX1261" fmla="*/ 9283492 w 15988647"/>
              <a:gd name="connsiteY1261" fmla="*/ 4822967 h 6841956"/>
              <a:gd name="connsiteX1262" fmla="*/ 15386071 w 15988647"/>
              <a:gd name="connsiteY1262" fmla="*/ 4810163 h 6841956"/>
              <a:gd name="connsiteX1263" fmla="*/ 15390072 w 15988647"/>
              <a:gd name="connsiteY1263" fmla="*/ 4810964 h 6841956"/>
              <a:gd name="connsiteX1264" fmla="*/ 15389272 w 15988647"/>
              <a:gd name="connsiteY1264" fmla="*/ 4814164 h 6841956"/>
              <a:gd name="connsiteX1265" fmla="*/ 15389272 w 15988647"/>
              <a:gd name="connsiteY1265" fmla="*/ 4816565 h 6841956"/>
              <a:gd name="connsiteX1266" fmla="*/ 15386872 w 15988647"/>
              <a:gd name="connsiteY1266" fmla="*/ 4816565 h 6841956"/>
              <a:gd name="connsiteX1267" fmla="*/ 15382871 w 15988647"/>
              <a:gd name="connsiteY1267" fmla="*/ 4814164 h 6841956"/>
              <a:gd name="connsiteX1268" fmla="*/ 15382871 w 15988647"/>
              <a:gd name="connsiteY1268" fmla="*/ 4813364 h 6841956"/>
              <a:gd name="connsiteX1269" fmla="*/ 15384471 w 15988647"/>
              <a:gd name="connsiteY1269" fmla="*/ 4810964 h 6841956"/>
              <a:gd name="connsiteX1270" fmla="*/ 801 w 15988647"/>
              <a:gd name="connsiteY1270" fmla="*/ 4807763 h 6841956"/>
              <a:gd name="connsiteX1271" fmla="*/ 3202 w 15988647"/>
              <a:gd name="connsiteY1271" fmla="*/ 4807763 h 6841956"/>
              <a:gd name="connsiteX1272" fmla="*/ 3202 w 15988647"/>
              <a:gd name="connsiteY1272" fmla="*/ 4809364 h 6841956"/>
              <a:gd name="connsiteX1273" fmla="*/ 2401 w 15988647"/>
              <a:gd name="connsiteY1273" fmla="*/ 4810164 h 6841956"/>
              <a:gd name="connsiteX1274" fmla="*/ 0 w 15988647"/>
              <a:gd name="connsiteY1274" fmla="*/ 4809364 h 6841956"/>
              <a:gd name="connsiteX1275" fmla="*/ 15433285 w 15988647"/>
              <a:gd name="connsiteY1275" fmla="*/ 4802161 h 6841956"/>
              <a:gd name="connsiteX1276" fmla="*/ 15434886 w 15988647"/>
              <a:gd name="connsiteY1276" fmla="*/ 4806963 h 6841956"/>
              <a:gd name="connsiteX1277" fmla="*/ 15434085 w 15988647"/>
              <a:gd name="connsiteY1277" fmla="*/ 4809363 h 6841956"/>
              <a:gd name="connsiteX1278" fmla="*/ 15434085 w 15988647"/>
              <a:gd name="connsiteY1278" fmla="*/ 4814165 h 6841956"/>
              <a:gd name="connsiteX1279" fmla="*/ 15434085 w 15988647"/>
              <a:gd name="connsiteY1279" fmla="*/ 4822167 h 6841956"/>
              <a:gd name="connsiteX1280" fmla="*/ 15433285 w 15988647"/>
              <a:gd name="connsiteY1280" fmla="*/ 4826969 h 6841956"/>
              <a:gd name="connsiteX1281" fmla="*/ 15430885 w 15988647"/>
              <a:gd name="connsiteY1281" fmla="*/ 4829369 h 6841956"/>
              <a:gd name="connsiteX1282" fmla="*/ 15429284 w 15988647"/>
              <a:gd name="connsiteY1282" fmla="*/ 4828569 h 6841956"/>
              <a:gd name="connsiteX1283" fmla="*/ 15430084 w 15988647"/>
              <a:gd name="connsiteY1283" fmla="*/ 4818966 h 6841956"/>
              <a:gd name="connsiteX1284" fmla="*/ 15429284 w 15988647"/>
              <a:gd name="connsiteY1284" fmla="*/ 4816566 h 6841956"/>
              <a:gd name="connsiteX1285" fmla="*/ 15430084 w 15988647"/>
              <a:gd name="connsiteY1285" fmla="*/ 4812564 h 6841956"/>
              <a:gd name="connsiteX1286" fmla="*/ 15432485 w 15988647"/>
              <a:gd name="connsiteY1286" fmla="*/ 4806162 h 6841956"/>
              <a:gd name="connsiteX1287" fmla="*/ 5169326 w 15988647"/>
              <a:gd name="connsiteY1287" fmla="*/ 4792959 h 6841956"/>
              <a:gd name="connsiteX1288" fmla="*/ 5187997 w 15988647"/>
              <a:gd name="connsiteY1288" fmla="*/ 4842973 h 6841956"/>
              <a:gd name="connsiteX1289" fmla="*/ 5273622 w 15988647"/>
              <a:gd name="connsiteY1289" fmla="*/ 4845374 h 6841956"/>
              <a:gd name="connsiteX1290" fmla="*/ 5269621 w 15988647"/>
              <a:gd name="connsiteY1290" fmla="*/ 4874983 h 6841956"/>
              <a:gd name="connsiteX1291" fmla="*/ 5276024 w 15988647"/>
              <a:gd name="connsiteY1291" fmla="*/ 4894989 h 6841956"/>
              <a:gd name="connsiteX1292" fmla="*/ 5301631 w 15988647"/>
              <a:gd name="connsiteY1292" fmla="*/ 4909393 h 6841956"/>
              <a:gd name="connsiteX1293" fmla="*/ 5305135 w 15988647"/>
              <a:gd name="connsiteY1293" fmla="*/ 4917641 h 6841956"/>
              <a:gd name="connsiteX1294" fmla="*/ 5301631 w 15988647"/>
              <a:gd name="connsiteY1294" fmla="*/ 4909392 h 6841956"/>
              <a:gd name="connsiteX1295" fmla="*/ 5276024 w 15988647"/>
              <a:gd name="connsiteY1295" fmla="*/ 4894988 h 6841956"/>
              <a:gd name="connsiteX1296" fmla="*/ 5269622 w 15988647"/>
              <a:gd name="connsiteY1296" fmla="*/ 4874982 h 6841956"/>
              <a:gd name="connsiteX1297" fmla="*/ 5273622 w 15988647"/>
              <a:gd name="connsiteY1297" fmla="*/ 4845374 h 6841956"/>
              <a:gd name="connsiteX1298" fmla="*/ 5187999 w 15988647"/>
              <a:gd name="connsiteY1298" fmla="*/ 4842973 h 6841956"/>
              <a:gd name="connsiteX1299" fmla="*/ 15427684 w 15988647"/>
              <a:gd name="connsiteY1299" fmla="*/ 4792559 h 6841956"/>
              <a:gd name="connsiteX1300" fmla="*/ 15427684 w 15988647"/>
              <a:gd name="connsiteY1300" fmla="*/ 4794159 h 6841956"/>
              <a:gd name="connsiteX1301" fmla="*/ 15425283 w 15988647"/>
              <a:gd name="connsiteY1301" fmla="*/ 4797360 h 6841956"/>
              <a:gd name="connsiteX1302" fmla="*/ 15423682 w 15988647"/>
              <a:gd name="connsiteY1302" fmla="*/ 4799761 h 6841956"/>
              <a:gd name="connsiteX1303" fmla="*/ 15420481 w 15988647"/>
              <a:gd name="connsiteY1303" fmla="*/ 4802962 h 6841956"/>
              <a:gd name="connsiteX1304" fmla="*/ 15414880 w 15988647"/>
              <a:gd name="connsiteY1304" fmla="*/ 4802962 h 6841956"/>
              <a:gd name="connsiteX1305" fmla="*/ 15412479 w 15988647"/>
              <a:gd name="connsiteY1305" fmla="*/ 4802161 h 6841956"/>
              <a:gd name="connsiteX1306" fmla="*/ 15412479 w 15988647"/>
              <a:gd name="connsiteY1306" fmla="*/ 4800561 h 6841956"/>
              <a:gd name="connsiteX1307" fmla="*/ 15419681 w 15988647"/>
              <a:gd name="connsiteY1307" fmla="*/ 4794960 h 6841956"/>
              <a:gd name="connsiteX1308" fmla="*/ 15423682 w 15988647"/>
              <a:gd name="connsiteY1308" fmla="*/ 4793359 h 6841956"/>
              <a:gd name="connsiteX1309" fmla="*/ 15436486 w 15988647"/>
              <a:gd name="connsiteY1309" fmla="*/ 4775754 h 6841956"/>
              <a:gd name="connsiteX1310" fmla="*/ 15438086 w 15988647"/>
              <a:gd name="connsiteY1310" fmla="*/ 4776555 h 6841956"/>
              <a:gd name="connsiteX1311" fmla="*/ 15437286 w 15988647"/>
              <a:gd name="connsiteY1311" fmla="*/ 4786957 h 6841956"/>
              <a:gd name="connsiteX1312" fmla="*/ 15438086 w 15988647"/>
              <a:gd name="connsiteY1312" fmla="*/ 4789358 h 6841956"/>
              <a:gd name="connsiteX1313" fmla="*/ 15437286 w 15988647"/>
              <a:gd name="connsiteY1313" fmla="*/ 4793359 h 6841956"/>
              <a:gd name="connsiteX1314" fmla="*/ 15435686 w 15988647"/>
              <a:gd name="connsiteY1314" fmla="*/ 4797360 h 6841956"/>
              <a:gd name="connsiteX1315" fmla="*/ 15435686 w 15988647"/>
              <a:gd name="connsiteY1315" fmla="*/ 4798961 h 6841956"/>
              <a:gd name="connsiteX1316" fmla="*/ 15433285 w 15988647"/>
              <a:gd name="connsiteY1316" fmla="*/ 4798961 h 6841956"/>
              <a:gd name="connsiteX1317" fmla="*/ 15434085 w 15988647"/>
              <a:gd name="connsiteY1317" fmla="*/ 4796560 h 6841956"/>
              <a:gd name="connsiteX1318" fmla="*/ 15435686 w 15988647"/>
              <a:gd name="connsiteY1318" fmla="*/ 4786157 h 6841956"/>
              <a:gd name="connsiteX1319" fmla="*/ 15435686 w 15988647"/>
              <a:gd name="connsiteY1319" fmla="*/ 4785357 h 6841956"/>
              <a:gd name="connsiteX1320" fmla="*/ 15372467 w 15988647"/>
              <a:gd name="connsiteY1320" fmla="*/ 4759749 h 6841956"/>
              <a:gd name="connsiteX1321" fmla="*/ 15373267 w 15988647"/>
              <a:gd name="connsiteY1321" fmla="*/ 4763750 h 6841956"/>
              <a:gd name="connsiteX1322" fmla="*/ 15374868 w 15988647"/>
              <a:gd name="connsiteY1322" fmla="*/ 4766951 h 6841956"/>
              <a:gd name="connsiteX1323" fmla="*/ 15376468 w 15988647"/>
              <a:gd name="connsiteY1323" fmla="*/ 4769352 h 6841956"/>
              <a:gd name="connsiteX1324" fmla="*/ 15377269 w 15988647"/>
              <a:gd name="connsiteY1324" fmla="*/ 4779755 h 6841956"/>
              <a:gd name="connsiteX1325" fmla="*/ 15376468 w 15988647"/>
              <a:gd name="connsiteY1325" fmla="*/ 4786157 h 6841956"/>
              <a:gd name="connsiteX1326" fmla="*/ 15376468 w 15988647"/>
              <a:gd name="connsiteY1326" fmla="*/ 4786957 h 6841956"/>
              <a:gd name="connsiteX1327" fmla="*/ 15381270 w 15988647"/>
              <a:gd name="connsiteY1327" fmla="*/ 4786157 h 6841956"/>
              <a:gd name="connsiteX1328" fmla="*/ 15383671 w 15988647"/>
              <a:gd name="connsiteY1328" fmla="*/ 4783756 h 6841956"/>
              <a:gd name="connsiteX1329" fmla="*/ 15385271 w 15988647"/>
              <a:gd name="connsiteY1329" fmla="*/ 4777354 h 6841956"/>
              <a:gd name="connsiteX1330" fmla="*/ 15385271 w 15988647"/>
              <a:gd name="connsiteY1330" fmla="*/ 4775754 h 6841956"/>
              <a:gd name="connsiteX1331" fmla="*/ 15387672 w 15988647"/>
              <a:gd name="connsiteY1331" fmla="*/ 4774153 h 6841956"/>
              <a:gd name="connsiteX1332" fmla="*/ 15390072 w 15988647"/>
              <a:gd name="connsiteY1332" fmla="*/ 4774954 h 6841956"/>
              <a:gd name="connsiteX1333" fmla="*/ 15389272 w 15988647"/>
              <a:gd name="connsiteY1333" fmla="*/ 4778154 h 6841956"/>
              <a:gd name="connsiteX1334" fmla="*/ 15389272 w 15988647"/>
              <a:gd name="connsiteY1334" fmla="*/ 4785357 h 6841956"/>
              <a:gd name="connsiteX1335" fmla="*/ 15391673 w 15988647"/>
              <a:gd name="connsiteY1335" fmla="*/ 4786157 h 6841956"/>
              <a:gd name="connsiteX1336" fmla="*/ 15391673 w 15988647"/>
              <a:gd name="connsiteY1336" fmla="*/ 4790158 h 6841956"/>
              <a:gd name="connsiteX1337" fmla="*/ 15390072 w 15988647"/>
              <a:gd name="connsiteY1337" fmla="*/ 4790958 h 6841956"/>
              <a:gd name="connsiteX1338" fmla="*/ 15392473 w 15988647"/>
              <a:gd name="connsiteY1338" fmla="*/ 4794159 h 6841956"/>
              <a:gd name="connsiteX1339" fmla="*/ 15390873 w 15988647"/>
              <a:gd name="connsiteY1339" fmla="*/ 4795760 h 6841956"/>
              <a:gd name="connsiteX1340" fmla="*/ 15390873 w 15988647"/>
              <a:gd name="connsiteY1340" fmla="*/ 4799761 h 6841956"/>
              <a:gd name="connsiteX1341" fmla="*/ 15392473 w 15988647"/>
              <a:gd name="connsiteY1341" fmla="*/ 4803762 h 6841956"/>
              <a:gd name="connsiteX1342" fmla="*/ 15391673 w 15988647"/>
              <a:gd name="connsiteY1342" fmla="*/ 4805362 h 6841956"/>
              <a:gd name="connsiteX1343" fmla="*/ 15389272 w 15988647"/>
              <a:gd name="connsiteY1343" fmla="*/ 4805362 h 6841956"/>
              <a:gd name="connsiteX1344" fmla="*/ 15385291 w 15988647"/>
              <a:gd name="connsiteY1344" fmla="*/ 4808548 h 6841956"/>
              <a:gd name="connsiteX1345" fmla="*/ 15388472 w 15988647"/>
              <a:gd name="connsiteY1345" fmla="*/ 4806162 h 6841956"/>
              <a:gd name="connsiteX1346" fmla="*/ 15389272 w 15988647"/>
              <a:gd name="connsiteY1346" fmla="*/ 4806963 h 6841956"/>
              <a:gd name="connsiteX1347" fmla="*/ 15390072 w 15988647"/>
              <a:gd name="connsiteY1347" fmla="*/ 4809363 h 6841956"/>
              <a:gd name="connsiteX1348" fmla="*/ 15386071 w 15988647"/>
              <a:gd name="connsiteY1348" fmla="*/ 4809363 h 6841956"/>
              <a:gd name="connsiteX1349" fmla="*/ 15385272 w 15988647"/>
              <a:gd name="connsiteY1349" fmla="*/ 4808564 h 6841956"/>
              <a:gd name="connsiteX1350" fmla="*/ 15385271 w 15988647"/>
              <a:gd name="connsiteY1350" fmla="*/ 4808564 h 6841956"/>
              <a:gd name="connsiteX1351" fmla="*/ 15378069 w 15988647"/>
              <a:gd name="connsiteY1351" fmla="*/ 4807763 h 6841956"/>
              <a:gd name="connsiteX1352" fmla="*/ 15373267 w 15988647"/>
              <a:gd name="connsiteY1352" fmla="*/ 4810164 h 6841956"/>
              <a:gd name="connsiteX1353" fmla="*/ 15372467 w 15988647"/>
              <a:gd name="connsiteY1353" fmla="*/ 4811764 h 6841956"/>
              <a:gd name="connsiteX1354" fmla="*/ 15370867 w 15988647"/>
              <a:gd name="connsiteY1354" fmla="*/ 4811764 h 6841956"/>
              <a:gd name="connsiteX1355" fmla="*/ 15370066 w 15988647"/>
              <a:gd name="connsiteY1355" fmla="*/ 4806963 h 6841956"/>
              <a:gd name="connsiteX1356" fmla="*/ 15368466 w 15988647"/>
              <a:gd name="connsiteY1356" fmla="*/ 4806162 h 6841956"/>
              <a:gd name="connsiteX1357" fmla="*/ 15365265 w 15988647"/>
              <a:gd name="connsiteY1357" fmla="*/ 4798160 h 6841956"/>
              <a:gd name="connsiteX1358" fmla="*/ 15368466 w 15988647"/>
              <a:gd name="connsiteY1358" fmla="*/ 4791758 h 6841956"/>
              <a:gd name="connsiteX1359" fmla="*/ 15368466 w 15988647"/>
              <a:gd name="connsiteY1359" fmla="*/ 4788558 h 6841956"/>
              <a:gd name="connsiteX1360" fmla="*/ 15367666 w 15988647"/>
              <a:gd name="connsiteY1360" fmla="*/ 4786957 h 6841956"/>
              <a:gd name="connsiteX1361" fmla="*/ 15367666 w 15988647"/>
              <a:gd name="connsiteY1361" fmla="*/ 4775754 h 6841956"/>
              <a:gd name="connsiteX1362" fmla="*/ 15366866 w 15988647"/>
              <a:gd name="connsiteY1362" fmla="*/ 4773353 h 6841956"/>
              <a:gd name="connsiteX1363" fmla="*/ 15366866 w 15988647"/>
              <a:gd name="connsiteY1363" fmla="*/ 4769352 h 6841956"/>
              <a:gd name="connsiteX1364" fmla="*/ 15368466 w 15988647"/>
              <a:gd name="connsiteY1364" fmla="*/ 4766951 h 6841956"/>
              <a:gd name="connsiteX1365" fmla="*/ 15368466 w 15988647"/>
              <a:gd name="connsiteY1365" fmla="*/ 4764551 h 6841956"/>
              <a:gd name="connsiteX1366" fmla="*/ 15370066 w 15988647"/>
              <a:gd name="connsiteY1366" fmla="*/ 4762150 h 6841956"/>
              <a:gd name="connsiteX1367" fmla="*/ 15370066 w 15988647"/>
              <a:gd name="connsiteY1367" fmla="*/ 4760550 h 6841956"/>
              <a:gd name="connsiteX1368" fmla="*/ 9416330 w 15988647"/>
              <a:gd name="connsiteY1368" fmla="*/ 4745345 h 6841956"/>
              <a:gd name="connsiteX1369" fmla="*/ 9404326 w 15988647"/>
              <a:gd name="connsiteY1369" fmla="*/ 4750146 h 6841956"/>
              <a:gd name="connsiteX1370" fmla="*/ 9404327 w 15988647"/>
              <a:gd name="connsiteY1370" fmla="*/ 4750146 h 6841956"/>
              <a:gd name="connsiteX1371" fmla="*/ 213704 w 15988647"/>
              <a:gd name="connsiteY1371" fmla="*/ 4739743 h 6841956"/>
              <a:gd name="connsiteX1372" fmla="*/ 211303 w 15988647"/>
              <a:gd name="connsiteY1372" fmla="*/ 4742944 h 6841956"/>
              <a:gd name="connsiteX1373" fmla="*/ 209702 w 15988647"/>
              <a:gd name="connsiteY1373" fmla="*/ 4745345 h 6841956"/>
              <a:gd name="connsiteX1374" fmla="*/ 208102 w 15988647"/>
              <a:gd name="connsiteY1374" fmla="*/ 4746145 h 6841956"/>
              <a:gd name="connsiteX1375" fmla="*/ 204901 w 15988647"/>
              <a:gd name="connsiteY1375" fmla="*/ 4743744 h 6841956"/>
              <a:gd name="connsiteX1376" fmla="*/ 206501 w 15988647"/>
              <a:gd name="connsiteY1376" fmla="*/ 4742144 h 6841956"/>
              <a:gd name="connsiteX1377" fmla="*/ 208902 w 15988647"/>
              <a:gd name="connsiteY1377" fmla="*/ 4742144 h 6841956"/>
              <a:gd name="connsiteX1378" fmla="*/ 209702 w 15988647"/>
              <a:gd name="connsiteY1378" fmla="*/ 4740544 h 6841956"/>
              <a:gd name="connsiteX1379" fmla="*/ 264917 w 15988647"/>
              <a:gd name="connsiteY1379" fmla="*/ 4738142 h 6841956"/>
              <a:gd name="connsiteX1380" fmla="*/ 266518 w 15988647"/>
              <a:gd name="connsiteY1380" fmla="*/ 4739743 h 6841956"/>
              <a:gd name="connsiteX1381" fmla="*/ 262517 w 15988647"/>
              <a:gd name="connsiteY1381" fmla="*/ 4740543 h 6841956"/>
              <a:gd name="connsiteX1382" fmla="*/ 261717 w 15988647"/>
              <a:gd name="connsiteY1382" fmla="*/ 4738943 h 6841956"/>
              <a:gd name="connsiteX1383" fmla="*/ 15418881 w 15988647"/>
              <a:gd name="connsiteY1383" fmla="*/ 4734141 h 6841956"/>
              <a:gd name="connsiteX1384" fmla="*/ 15422081 w 15988647"/>
              <a:gd name="connsiteY1384" fmla="*/ 4736542 h 6841956"/>
              <a:gd name="connsiteX1385" fmla="*/ 15421281 w 15988647"/>
              <a:gd name="connsiteY1385" fmla="*/ 4739743 h 6841956"/>
              <a:gd name="connsiteX1386" fmla="*/ 15418881 w 15988647"/>
              <a:gd name="connsiteY1386" fmla="*/ 4742143 h 6841956"/>
              <a:gd name="connsiteX1387" fmla="*/ 15417280 w 15988647"/>
              <a:gd name="connsiteY1387" fmla="*/ 4743744 h 6841956"/>
              <a:gd name="connsiteX1388" fmla="*/ 15412479 w 15988647"/>
              <a:gd name="connsiteY1388" fmla="*/ 4743744 h 6841956"/>
              <a:gd name="connsiteX1389" fmla="*/ 15412479 w 15988647"/>
              <a:gd name="connsiteY1389" fmla="*/ 4740543 h 6841956"/>
              <a:gd name="connsiteX1390" fmla="*/ 15413279 w 15988647"/>
              <a:gd name="connsiteY1390" fmla="*/ 4737342 h 6841956"/>
              <a:gd name="connsiteX1391" fmla="*/ 15414880 w 15988647"/>
              <a:gd name="connsiteY1391" fmla="*/ 4734942 h 6841956"/>
              <a:gd name="connsiteX1392" fmla="*/ 9378719 w 15988647"/>
              <a:gd name="connsiteY1392" fmla="*/ 4725339 h 6841956"/>
              <a:gd name="connsiteX1393" fmla="*/ 9241080 w 15988647"/>
              <a:gd name="connsiteY1393" fmla="*/ 4767751 h 6841956"/>
              <a:gd name="connsiteX1394" fmla="*/ 9378719 w 15988647"/>
              <a:gd name="connsiteY1394" fmla="*/ 4725339 h 6841956"/>
              <a:gd name="connsiteX1395" fmla="*/ 148836 w 15988647"/>
              <a:gd name="connsiteY1395" fmla="*/ 4717337 h 6841956"/>
              <a:gd name="connsiteX1396" fmla="*/ 152037 w 15988647"/>
              <a:gd name="connsiteY1396" fmla="*/ 4717337 h 6841956"/>
              <a:gd name="connsiteX1397" fmla="*/ 156038 w 15988647"/>
              <a:gd name="connsiteY1397" fmla="*/ 4717337 h 6841956"/>
              <a:gd name="connsiteX1398" fmla="*/ 163240 w 15988647"/>
              <a:gd name="connsiteY1398" fmla="*/ 4720538 h 6841956"/>
              <a:gd name="connsiteX1399" fmla="*/ 167242 w 15988647"/>
              <a:gd name="connsiteY1399" fmla="*/ 4721338 h 6841956"/>
              <a:gd name="connsiteX1400" fmla="*/ 167242 w 15988647"/>
              <a:gd name="connsiteY1400" fmla="*/ 4723739 h 6841956"/>
              <a:gd name="connsiteX1401" fmla="*/ 169642 w 15988647"/>
              <a:gd name="connsiteY1401" fmla="*/ 4724539 h 6841956"/>
              <a:gd name="connsiteX1402" fmla="*/ 172043 w 15988647"/>
              <a:gd name="connsiteY1402" fmla="*/ 4725339 h 6841956"/>
              <a:gd name="connsiteX1403" fmla="*/ 174444 w 15988647"/>
              <a:gd name="connsiteY1403" fmla="*/ 4726940 h 6841956"/>
              <a:gd name="connsiteX1404" fmla="*/ 173643 w 15988647"/>
              <a:gd name="connsiteY1404" fmla="*/ 4729341 h 6841956"/>
              <a:gd name="connsiteX1405" fmla="*/ 165641 w 15988647"/>
              <a:gd name="connsiteY1405" fmla="*/ 4729341 h 6841956"/>
              <a:gd name="connsiteX1406" fmla="*/ 163240 w 15988647"/>
              <a:gd name="connsiteY1406" fmla="*/ 4728540 h 6841956"/>
              <a:gd name="connsiteX1407" fmla="*/ 160840 w 15988647"/>
              <a:gd name="connsiteY1407" fmla="*/ 4729341 h 6841956"/>
              <a:gd name="connsiteX1408" fmla="*/ 159239 w 15988647"/>
              <a:gd name="connsiteY1408" fmla="*/ 4728540 h 6841956"/>
              <a:gd name="connsiteX1409" fmla="*/ 156038 w 15988647"/>
              <a:gd name="connsiteY1409" fmla="*/ 4726940 h 6841956"/>
              <a:gd name="connsiteX1410" fmla="*/ 153638 w 15988647"/>
              <a:gd name="connsiteY1410" fmla="*/ 4727740 h 6841956"/>
              <a:gd name="connsiteX1411" fmla="*/ 151237 w 15988647"/>
              <a:gd name="connsiteY1411" fmla="*/ 4726139 h 6841956"/>
              <a:gd name="connsiteX1412" fmla="*/ 149636 w 15988647"/>
              <a:gd name="connsiteY1412" fmla="*/ 4724539 h 6841956"/>
              <a:gd name="connsiteX1413" fmla="*/ 144835 w 15988647"/>
              <a:gd name="connsiteY1413" fmla="*/ 4722138 h 6841956"/>
              <a:gd name="connsiteX1414" fmla="*/ 145635 w 15988647"/>
              <a:gd name="connsiteY1414" fmla="*/ 4718938 h 6841956"/>
              <a:gd name="connsiteX1415" fmla="*/ 15421281 w 15988647"/>
              <a:gd name="connsiteY1415" fmla="*/ 4711735 h 6841956"/>
              <a:gd name="connsiteX1416" fmla="*/ 15422081 w 15988647"/>
              <a:gd name="connsiteY1416" fmla="*/ 4713336 h 6841956"/>
              <a:gd name="connsiteX1417" fmla="*/ 15422882 w 15988647"/>
              <a:gd name="connsiteY1417" fmla="*/ 4716537 h 6841956"/>
              <a:gd name="connsiteX1418" fmla="*/ 15422882 w 15988647"/>
              <a:gd name="connsiteY1418" fmla="*/ 4717337 h 6841956"/>
              <a:gd name="connsiteX1419" fmla="*/ 15423682 w 15988647"/>
              <a:gd name="connsiteY1419" fmla="*/ 4718937 h 6841956"/>
              <a:gd name="connsiteX1420" fmla="*/ 15421281 w 15988647"/>
              <a:gd name="connsiteY1420" fmla="*/ 4720538 h 6841956"/>
              <a:gd name="connsiteX1421" fmla="*/ 15419681 w 15988647"/>
              <a:gd name="connsiteY1421" fmla="*/ 4721338 h 6841956"/>
              <a:gd name="connsiteX1422" fmla="*/ 15419681 w 15988647"/>
              <a:gd name="connsiteY1422" fmla="*/ 4722938 h 6841956"/>
              <a:gd name="connsiteX1423" fmla="*/ 15418080 w 15988647"/>
              <a:gd name="connsiteY1423" fmla="*/ 4723739 h 6841956"/>
              <a:gd name="connsiteX1424" fmla="*/ 15418080 w 15988647"/>
              <a:gd name="connsiteY1424" fmla="*/ 4721338 h 6841956"/>
              <a:gd name="connsiteX1425" fmla="*/ 15416480 w 15988647"/>
              <a:gd name="connsiteY1425" fmla="*/ 4719737 h 6841956"/>
              <a:gd name="connsiteX1426" fmla="*/ 15415680 w 15988647"/>
              <a:gd name="connsiteY1426" fmla="*/ 4717337 h 6841956"/>
              <a:gd name="connsiteX1427" fmla="*/ 15416480 w 15988647"/>
              <a:gd name="connsiteY1427" fmla="*/ 4714136 h 6841956"/>
              <a:gd name="connsiteX1428" fmla="*/ 15418080 w 15988647"/>
              <a:gd name="connsiteY1428" fmla="*/ 4713336 h 6841956"/>
              <a:gd name="connsiteX1429" fmla="*/ 9456341 w 15988647"/>
              <a:gd name="connsiteY1429" fmla="*/ 4704533 h 6841956"/>
              <a:gd name="connsiteX1430" fmla="*/ 9471546 w 15988647"/>
              <a:gd name="connsiteY1430" fmla="*/ 4721338 h 6841956"/>
              <a:gd name="connsiteX1431" fmla="*/ 9489152 w 15988647"/>
              <a:gd name="connsiteY1431" fmla="*/ 4758149 h 6841956"/>
              <a:gd name="connsiteX1432" fmla="*/ 9489952 w 15988647"/>
              <a:gd name="connsiteY1432" fmla="*/ 4824568 h 6841956"/>
              <a:gd name="connsiteX1433" fmla="*/ 9469946 w 15988647"/>
              <a:gd name="connsiteY1433" fmla="*/ 4834971 h 6841956"/>
              <a:gd name="connsiteX1434" fmla="*/ 9454741 w 15988647"/>
              <a:gd name="connsiteY1434" fmla="*/ 4870981 h 6841956"/>
              <a:gd name="connsiteX1435" fmla="*/ 9454742 w 15988647"/>
              <a:gd name="connsiteY1435" fmla="*/ 4870981 h 6841956"/>
              <a:gd name="connsiteX1436" fmla="*/ 9469947 w 15988647"/>
              <a:gd name="connsiteY1436" fmla="*/ 4834971 h 6841956"/>
              <a:gd name="connsiteX1437" fmla="*/ 9489952 w 15988647"/>
              <a:gd name="connsiteY1437" fmla="*/ 4824568 h 6841956"/>
              <a:gd name="connsiteX1438" fmla="*/ 9489152 w 15988647"/>
              <a:gd name="connsiteY1438" fmla="*/ 4758148 h 6841956"/>
              <a:gd name="connsiteX1439" fmla="*/ 9471547 w 15988647"/>
              <a:gd name="connsiteY1439" fmla="*/ 4721338 h 6841956"/>
              <a:gd name="connsiteX1440" fmla="*/ 9456342 w 15988647"/>
              <a:gd name="connsiteY1440" fmla="*/ 4704533 h 6841956"/>
              <a:gd name="connsiteX1441" fmla="*/ 5135984 w 15988647"/>
              <a:gd name="connsiteY1441" fmla="*/ 4700532 h 6841956"/>
              <a:gd name="connsiteX1442" fmla="*/ 5163187 w 15988647"/>
              <a:gd name="connsiteY1442" fmla="*/ 4715736 h 6841956"/>
              <a:gd name="connsiteX1443" fmla="*/ 5135985 w 15988647"/>
              <a:gd name="connsiteY1443" fmla="*/ 4700532 h 6841956"/>
              <a:gd name="connsiteX1444" fmla="*/ 127230 w 15988647"/>
              <a:gd name="connsiteY1444" fmla="*/ 4699731 h 6841956"/>
              <a:gd name="connsiteX1445" fmla="*/ 129631 w 15988647"/>
              <a:gd name="connsiteY1445" fmla="*/ 4699731 h 6841956"/>
              <a:gd name="connsiteX1446" fmla="*/ 131231 w 15988647"/>
              <a:gd name="connsiteY1446" fmla="*/ 4701332 h 6841956"/>
              <a:gd name="connsiteX1447" fmla="*/ 136033 w 15988647"/>
              <a:gd name="connsiteY1447" fmla="*/ 4706133 h 6841956"/>
              <a:gd name="connsiteX1448" fmla="*/ 137633 w 15988647"/>
              <a:gd name="connsiteY1448" fmla="*/ 4711735 h 6841956"/>
              <a:gd name="connsiteX1449" fmla="*/ 136833 w 15988647"/>
              <a:gd name="connsiteY1449" fmla="*/ 4714135 h 6841956"/>
              <a:gd name="connsiteX1450" fmla="*/ 137633 w 15988647"/>
              <a:gd name="connsiteY1450" fmla="*/ 4716536 h 6841956"/>
              <a:gd name="connsiteX1451" fmla="*/ 135232 w 15988647"/>
              <a:gd name="connsiteY1451" fmla="*/ 4716536 h 6841956"/>
              <a:gd name="connsiteX1452" fmla="*/ 132832 w 15988647"/>
              <a:gd name="connsiteY1452" fmla="*/ 4714936 h 6841956"/>
              <a:gd name="connsiteX1453" fmla="*/ 130431 w 15988647"/>
              <a:gd name="connsiteY1453" fmla="*/ 4716536 h 6841956"/>
              <a:gd name="connsiteX1454" fmla="*/ 123229 w 15988647"/>
              <a:gd name="connsiteY1454" fmla="*/ 4717336 h 6841956"/>
              <a:gd name="connsiteX1455" fmla="*/ 120828 w 15988647"/>
              <a:gd name="connsiteY1455" fmla="*/ 4714936 h 6841956"/>
              <a:gd name="connsiteX1456" fmla="*/ 119228 w 15988647"/>
              <a:gd name="connsiteY1456" fmla="*/ 4711735 h 6841956"/>
              <a:gd name="connsiteX1457" fmla="*/ 117627 w 15988647"/>
              <a:gd name="connsiteY1457" fmla="*/ 4710934 h 6841956"/>
              <a:gd name="connsiteX1458" fmla="*/ 115227 w 15988647"/>
              <a:gd name="connsiteY1458" fmla="*/ 4708534 h 6841956"/>
              <a:gd name="connsiteX1459" fmla="*/ 111225 w 15988647"/>
              <a:gd name="connsiteY1459" fmla="*/ 4705333 h 6841956"/>
              <a:gd name="connsiteX1460" fmla="*/ 109625 w 15988647"/>
              <a:gd name="connsiteY1460" fmla="*/ 4703732 h 6841956"/>
              <a:gd name="connsiteX1461" fmla="*/ 109625 w 15988647"/>
              <a:gd name="connsiteY1461" fmla="*/ 4702132 h 6841956"/>
              <a:gd name="connsiteX1462" fmla="*/ 112826 w 15988647"/>
              <a:gd name="connsiteY1462" fmla="*/ 4702932 h 6841956"/>
              <a:gd name="connsiteX1463" fmla="*/ 115227 w 15988647"/>
              <a:gd name="connsiteY1463" fmla="*/ 4702132 h 6841956"/>
              <a:gd name="connsiteX1464" fmla="*/ 120028 w 15988647"/>
              <a:gd name="connsiteY1464" fmla="*/ 4700532 h 6841956"/>
              <a:gd name="connsiteX1465" fmla="*/ 123229 w 15988647"/>
              <a:gd name="connsiteY1465" fmla="*/ 4700532 h 6841956"/>
              <a:gd name="connsiteX1466" fmla="*/ 15383671 w 15988647"/>
              <a:gd name="connsiteY1466" fmla="*/ 4680526 h 6841956"/>
              <a:gd name="connsiteX1467" fmla="*/ 15385271 w 15988647"/>
              <a:gd name="connsiteY1467" fmla="*/ 4682126 h 6841956"/>
              <a:gd name="connsiteX1468" fmla="*/ 15383671 w 15988647"/>
              <a:gd name="connsiteY1468" fmla="*/ 4685327 h 6841956"/>
              <a:gd name="connsiteX1469" fmla="*/ 15382871 w 15988647"/>
              <a:gd name="connsiteY1469" fmla="*/ 4684527 h 6841956"/>
              <a:gd name="connsiteX1470" fmla="*/ 9916476 w 15988647"/>
              <a:gd name="connsiteY1470" fmla="*/ 4658119 h 6841956"/>
              <a:gd name="connsiteX1471" fmla="*/ 9918077 w 15988647"/>
              <a:gd name="connsiteY1471" fmla="*/ 4660520 h 6841956"/>
              <a:gd name="connsiteX1472" fmla="*/ 9922078 w 15988647"/>
              <a:gd name="connsiteY1472" fmla="*/ 4662120 h 6841956"/>
              <a:gd name="connsiteX1473" fmla="*/ 9922078 w 15988647"/>
              <a:gd name="connsiteY1473" fmla="*/ 4664521 h 6841956"/>
              <a:gd name="connsiteX1474" fmla="*/ 9920477 w 15988647"/>
              <a:gd name="connsiteY1474" fmla="*/ 4666121 h 6841956"/>
              <a:gd name="connsiteX1475" fmla="*/ 9921278 w 15988647"/>
              <a:gd name="connsiteY1475" fmla="*/ 4667722 h 6841956"/>
              <a:gd name="connsiteX1476" fmla="*/ 9918877 w 15988647"/>
              <a:gd name="connsiteY1476" fmla="*/ 4672524 h 6841956"/>
              <a:gd name="connsiteX1477" fmla="*/ 9919677 w 15988647"/>
              <a:gd name="connsiteY1477" fmla="*/ 4674124 h 6841956"/>
              <a:gd name="connsiteX1478" fmla="*/ 9917277 w 15988647"/>
              <a:gd name="connsiteY1478" fmla="*/ 4674924 h 6841956"/>
              <a:gd name="connsiteX1479" fmla="*/ 9915676 w 15988647"/>
              <a:gd name="connsiteY1479" fmla="*/ 4672524 h 6841956"/>
              <a:gd name="connsiteX1480" fmla="*/ 9915676 w 15988647"/>
              <a:gd name="connsiteY1480" fmla="*/ 4670123 h 6841956"/>
              <a:gd name="connsiteX1481" fmla="*/ 9917277 w 15988647"/>
              <a:gd name="connsiteY1481" fmla="*/ 4668522 h 6841956"/>
              <a:gd name="connsiteX1482" fmla="*/ 9915676 w 15988647"/>
              <a:gd name="connsiteY1482" fmla="*/ 4662921 h 6841956"/>
              <a:gd name="connsiteX1483" fmla="*/ 9914876 w 15988647"/>
              <a:gd name="connsiteY1483" fmla="*/ 4662120 h 6841956"/>
              <a:gd name="connsiteX1484" fmla="*/ 9914076 w 15988647"/>
              <a:gd name="connsiteY1484" fmla="*/ 4660520 h 6841956"/>
              <a:gd name="connsiteX1485" fmla="*/ 9377759 w 15988647"/>
              <a:gd name="connsiteY1485" fmla="*/ 4656893 h 6841956"/>
              <a:gd name="connsiteX1486" fmla="*/ 9371517 w 15988647"/>
              <a:gd name="connsiteY1486" fmla="*/ 4664521 h 6841956"/>
              <a:gd name="connsiteX1487" fmla="*/ 9355512 w 15988647"/>
              <a:gd name="connsiteY1487" fmla="*/ 4712535 h 6841956"/>
              <a:gd name="connsiteX1488" fmla="*/ 9355512 w 15988647"/>
              <a:gd name="connsiteY1488" fmla="*/ 4712535 h 6841956"/>
              <a:gd name="connsiteX1489" fmla="*/ 9371517 w 15988647"/>
              <a:gd name="connsiteY1489" fmla="*/ 4664522 h 6841956"/>
              <a:gd name="connsiteX1490" fmla="*/ 5038356 w 15988647"/>
              <a:gd name="connsiteY1490" fmla="*/ 4656519 h 6841956"/>
              <a:gd name="connsiteX1491" fmla="*/ 5056760 w 15988647"/>
              <a:gd name="connsiteY1491" fmla="*/ 4675724 h 6841956"/>
              <a:gd name="connsiteX1492" fmla="*/ 5087970 w 15988647"/>
              <a:gd name="connsiteY1492" fmla="*/ 4686127 h 6841956"/>
              <a:gd name="connsiteX1493" fmla="*/ 5102257 w 15988647"/>
              <a:gd name="connsiteY1493" fmla="*/ 4696417 h 6841956"/>
              <a:gd name="connsiteX1494" fmla="*/ 5087974 w 15988647"/>
              <a:gd name="connsiteY1494" fmla="*/ 4686127 h 6841956"/>
              <a:gd name="connsiteX1495" fmla="*/ 5056762 w 15988647"/>
              <a:gd name="connsiteY1495" fmla="*/ 4675724 h 6841956"/>
              <a:gd name="connsiteX1496" fmla="*/ 9851657 w 15988647"/>
              <a:gd name="connsiteY1496" fmla="*/ 4637313 h 6841956"/>
              <a:gd name="connsiteX1497" fmla="*/ 9855658 w 15988647"/>
              <a:gd name="connsiteY1497" fmla="*/ 4638113 h 6841956"/>
              <a:gd name="connsiteX1498" fmla="*/ 9861260 w 15988647"/>
              <a:gd name="connsiteY1498" fmla="*/ 4642114 h 6841956"/>
              <a:gd name="connsiteX1499" fmla="*/ 9860459 w 15988647"/>
              <a:gd name="connsiteY1499" fmla="*/ 4643715 h 6841956"/>
              <a:gd name="connsiteX1500" fmla="*/ 9853258 w 15988647"/>
              <a:gd name="connsiteY1500" fmla="*/ 4642915 h 6841956"/>
              <a:gd name="connsiteX1501" fmla="*/ 9851657 w 15988647"/>
              <a:gd name="connsiteY1501" fmla="*/ 4639714 h 6841956"/>
              <a:gd name="connsiteX1502" fmla="*/ 9889268 w 15988647"/>
              <a:gd name="connsiteY1502" fmla="*/ 4627710 h 6841956"/>
              <a:gd name="connsiteX1503" fmla="*/ 9890069 w 15988647"/>
              <a:gd name="connsiteY1503" fmla="*/ 4628511 h 6841956"/>
              <a:gd name="connsiteX1504" fmla="*/ 9891669 w 15988647"/>
              <a:gd name="connsiteY1504" fmla="*/ 4636513 h 6841956"/>
              <a:gd name="connsiteX1505" fmla="*/ 9891669 w 15988647"/>
              <a:gd name="connsiteY1505" fmla="*/ 4642114 h 6841956"/>
              <a:gd name="connsiteX1506" fmla="*/ 9890869 w 15988647"/>
              <a:gd name="connsiteY1506" fmla="*/ 4643715 h 6841956"/>
              <a:gd name="connsiteX1507" fmla="*/ 9889268 w 15988647"/>
              <a:gd name="connsiteY1507" fmla="*/ 4641314 h 6841956"/>
              <a:gd name="connsiteX1508" fmla="*/ 9886067 w 15988647"/>
              <a:gd name="connsiteY1508" fmla="*/ 4638913 h 6841956"/>
              <a:gd name="connsiteX1509" fmla="*/ 9885267 w 15988647"/>
              <a:gd name="connsiteY1509" fmla="*/ 4637313 h 6841956"/>
              <a:gd name="connsiteX1510" fmla="*/ 9882866 w 15988647"/>
              <a:gd name="connsiteY1510" fmla="*/ 4636513 h 6841956"/>
              <a:gd name="connsiteX1511" fmla="*/ 9878065 w 15988647"/>
              <a:gd name="connsiteY1511" fmla="*/ 4633312 h 6841956"/>
              <a:gd name="connsiteX1512" fmla="*/ 9878865 w 15988647"/>
              <a:gd name="connsiteY1512" fmla="*/ 4632512 h 6841956"/>
              <a:gd name="connsiteX1513" fmla="*/ 9882866 w 15988647"/>
              <a:gd name="connsiteY1513" fmla="*/ 4634112 h 6841956"/>
              <a:gd name="connsiteX1514" fmla="*/ 9885267 w 15988647"/>
              <a:gd name="connsiteY1514" fmla="*/ 4633312 h 6841956"/>
              <a:gd name="connsiteX1515" fmla="*/ 9886867 w 15988647"/>
              <a:gd name="connsiteY1515" fmla="*/ 4630111 h 6841956"/>
              <a:gd name="connsiteX1516" fmla="*/ 9886867 w 15988647"/>
              <a:gd name="connsiteY1516" fmla="*/ 4628511 h 6841956"/>
              <a:gd name="connsiteX1517" fmla="*/ 10102930 w 15988647"/>
              <a:gd name="connsiteY1517" fmla="*/ 4626110 h 6841956"/>
              <a:gd name="connsiteX1518" fmla="*/ 10117335 w 15988647"/>
              <a:gd name="connsiteY1518" fmla="*/ 4648517 h 6841956"/>
              <a:gd name="connsiteX1519" fmla="*/ 10128537 w 15988647"/>
              <a:gd name="connsiteY1519" fmla="*/ 4670123 h 6841956"/>
              <a:gd name="connsiteX1520" fmla="*/ 10138141 w 15988647"/>
              <a:gd name="connsiteY1520" fmla="*/ 4704533 h 6841956"/>
              <a:gd name="connsiteX1521" fmla="*/ 10141342 w 15988647"/>
              <a:gd name="connsiteY1521" fmla="*/ 4766151 h 6841956"/>
              <a:gd name="connsiteX1522" fmla="*/ 10151744 w 15988647"/>
              <a:gd name="connsiteY1522" fmla="*/ 4790158 h 6841956"/>
              <a:gd name="connsiteX1523" fmla="*/ 10146143 w 15988647"/>
              <a:gd name="connsiteY1523" fmla="*/ 4814965 h 6841956"/>
              <a:gd name="connsiteX1524" fmla="*/ 10136540 w 15988647"/>
              <a:gd name="connsiteY1524" fmla="*/ 4829369 h 6841956"/>
              <a:gd name="connsiteX1525" fmla="*/ 10123736 w 15988647"/>
              <a:gd name="connsiteY1525" fmla="*/ 4799761 h 6841956"/>
              <a:gd name="connsiteX1526" fmla="*/ 10114134 w 15988647"/>
              <a:gd name="connsiteY1526" fmla="*/ 4814965 h 6841956"/>
              <a:gd name="connsiteX1527" fmla="*/ 10120535 w 15988647"/>
              <a:gd name="connsiteY1527" fmla="*/ 4852576 h 6841956"/>
              <a:gd name="connsiteX1528" fmla="*/ 10114934 w 15988647"/>
              <a:gd name="connsiteY1528" fmla="*/ 4874983 h 6841956"/>
              <a:gd name="connsiteX1529" fmla="*/ 10101330 w 15988647"/>
              <a:gd name="connsiteY1529" fmla="*/ 4886186 h 6841956"/>
              <a:gd name="connsiteX1530" fmla="*/ 10095728 w 15988647"/>
              <a:gd name="connsiteY1530" fmla="*/ 4930199 h 6841956"/>
              <a:gd name="connsiteX1531" fmla="*/ 10074122 w 15988647"/>
              <a:gd name="connsiteY1531" fmla="*/ 4990216 h 6841956"/>
              <a:gd name="connsiteX1532" fmla="*/ 10046914 w 15988647"/>
              <a:gd name="connsiteY1532" fmla="*/ 5060637 h 6841956"/>
              <a:gd name="connsiteX1533" fmla="*/ 10012504 w 15988647"/>
              <a:gd name="connsiteY1533" fmla="*/ 5158265 h 6841956"/>
              <a:gd name="connsiteX1534" fmla="*/ 9989298 w 15988647"/>
              <a:gd name="connsiteY1534" fmla="*/ 5229486 h 6841956"/>
              <a:gd name="connsiteX1535" fmla="*/ 9964490 w 15988647"/>
              <a:gd name="connsiteY1535" fmla="*/ 5289504 h 6841956"/>
              <a:gd name="connsiteX1536" fmla="*/ 9927679 w 15988647"/>
              <a:gd name="connsiteY1536" fmla="*/ 5301507 h 6841956"/>
              <a:gd name="connsiteX1537" fmla="*/ 9886867 w 15988647"/>
              <a:gd name="connsiteY1537" fmla="*/ 5323114 h 6841956"/>
              <a:gd name="connsiteX1538" fmla="*/ 9862860 w 15988647"/>
              <a:gd name="connsiteY1538" fmla="*/ 5310310 h 6841956"/>
              <a:gd name="connsiteX1539" fmla="*/ 9829251 w 15988647"/>
              <a:gd name="connsiteY1539" fmla="*/ 5291904 h 6841956"/>
              <a:gd name="connsiteX1540" fmla="*/ 9819648 w 15988647"/>
              <a:gd name="connsiteY1540" fmla="*/ 5264697 h 6841956"/>
              <a:gd name="connsiteX1541" fmla="*/ 9819648 w 15988647"/>
              <a:gd name="connsiteY1541" fmla="*/ 5219083 h 6841956"/>
              <a:gd name="connsiteX1542" fmla="*/ 9807644 w 15988647"/>
              <a:gd name="connsiteY1542" fmla="*/ 5178271 h 6841956"/>
              <a:gd name="connsiteX1543" fmla="*/ 9806044 w 15988647"/>
              <a:gd name="connsiteY1543" fmla="*/ 5140660 h 6841956"/>
              <a:gd name="connsiteX1544" fmla="*/ 9816446 w 15988647"/>
              <a:gd name="connsiteY1544" fmla="*/ 5103849 h 6841956"/>
              <a:gd name="connsiteX1545" fmla="*/ 9837253 w 15988647"/>
              <a:gd name="connsiteY1545" fmla="*/ 5095047 h 6841956"/>
              <a:gd name="connsiteX1546" fmla="*/ 9838853 w 15988647"/>
              <a:gd name="connsiteY1546" fmla="*/ 5078242 h 6841956"/>
              <a:gd name="connsiteX1547" fmla="*/ 9862060 w 15988647"/>
              <a:gd name="connsiteY1547" fmla="*/ 5039031 h 6841956"/>
              <a:gd name="connsiteX1548" fmla="*/ 9868462 w 15988647"/>
              <a:gd name="connsiteY1548" fmla="*/ 5006221 h 6841956"/>
              <a:gd name="connsiteX1549" fmla="*/ 9859659 w 15988647"/>
              <a:gd name="connsiteY1549" fmla="*/ 4982214 h 6841956"/>
              <a:gd name="connsiteX1550" fmla="*/ 9853258 w 15988647"/>
              <a:gd name="connsiteY1550" fmla="*/ 4949404 h 6841956"/>
              <a:gd name="connsiteX1551" fmla="*/ 9852457 w 15988647"/>
              <a:gd name="connsiteY1551" fmla="*/ 4902191 h 6841956"/>
              <a:gd name="connsiteX1552" fmla="*/ 9870063 w 15988647"/>
              <a:gd name="connsiteY1552" fmla="*/ 4873382 h 6841956"/>
              <a:gd name="connsiteX1553" fmla="*/ 9878065 w 15988647"/>
              <a:gd name="connsiteY1553" fmla="*/ 4840573 h 6841956"/>
              <a:gd name="connsiteX1554" fmla="*/ 9900471 w 15988647"/>
              <a:gd name="connsiteY1554" fmla="*/ 4838972 h 6841956"/>
              <a:gd name="connsiteX1555" fmla="*/ 9926079 w 15988647"/>
              <a:gd name="connsiteY1555" fmla="*/ 4828569 h 6841956"/>
              <a:gd name="connsiteX1556" fmla="*/ 9943684 w 15988647"/>
              <a:gd name="connsiteY1556" fmla="*/ 4818967 h 6841956"/>
              <a:gd name="connsiteX1557" fmla="*/ 9962890 w 15988647"/>
              <a:gd name="connsiteY1557" fmla="*/ 4818166 h 6841956"/>
              <a:gd name="connsiteX1558" fmla="*/ 9990098 w 15988647"/>
              <a:gd name="connsiteY1558" fmla="*/ 4789358 h 6841956"/>
              <a:gd name="connsiteX1559" fmla="*/ 10029309 w 15988647"/>
              <a:gd name="connsiteY1559" fmla="*/ 4757348 h 6841956"/>
              <a:gd name="connsiteX1560" fmla="*/ 10043713 w 15988647"/>
              <a:gd name="connsiteY1560" fmla="*/ 4731741 h 6841956"/>
              <a:gd name="connsiteX1561" fmla="*/ 10038912 w 15988647"/>
              <a:gd name="connsiteY1561" fmla="*/ 4709334 h 6841956"/>
              <a:gd name="connsiteX1562" fmla="*/ 10058118 w 15988647"/>
              <a:gd name="connsiteY1562" fmla="*/ 4715736 h 6841956"/>
              <a:gd name="connsiteX1563" fmla="*/ 10084525 w 15988647"/>
              <a:gd name="connsiteY1563" fmla="*/ 4680526 h 6841956"/>
              <a:gd name="connsiteX1564" fmla="*/ 10086926 w 15988647"/>
              <a:gd name="connsiteY1564" fmla="*/ 4649317 h 6841956"/>
              <a:gd name="connsiteX1565" fmla="*/ 8963399 w 15988647"/>
              <a:gd name="connsiteY1565" fmla="*/ 4610106 h 6841956"/>
              <a:gd name="connsiteX1566" fmla="*/ 8963399 w 15988647"/>
              <a:gd name="connsiteY1566" fmla="*/ 4610106 h 6841956"/>
              <a:gd name="connsiteX1567" fmla="*/ 8965823 w 15988647"/>
              <a:gd name="connsiteY1567" fmla="*/ 4618183 h 6841956"/>
              <a:gd name="connsiteX1568" fmla="*/ 15407678 w 15988647"/>
              <a:gd name="connsiteY1568" fmla="*/ 4602903 h 6841956"/>
              <a:gd name="connsiteX1569" fmla="*/ 15410879 w 15988647"/>
              <a:gd name="connsiteY1569" fmla="*/ 4602903 h 6841956"/>
              <a:gd name="connsiteX1570" fmla="*/ 15413279 w 15988647"/>
              <a:gd name="connsiteY1570" fmla="*/ 4604504 h 6841956"/>
              <a:gd name="connsiteX1571" fmla="*/ 15412479 w 15988647"/>
              <a:gd name="connsiteY1571" fmla="*/ 4607704 h 6841956"/>
              <a:gd name="connsiteX1572" fmla="*/ 15414880 w 15988647"/>
              <a:gd name="connsiteY1572" fmla="*/ 4607704 h 6841956"/>
              <a:gd name="connsiteX1573" fmla="*/ 15414880 w 15988647"/>
              <a:gd name="connsiteY1573" fmla="*/ 4609305 h 6841956"/>
              <a:gd name="connsiteX1574" fmla="*/ 15408478 w 15988647"/>
              <a:gd name="connsiteY1574" fmla="*/ 4609305 h 6841956"/>
              <a:gd name="connsiteX1575" fmla="*/ 15406077 w 15988647"/>
              <a:gd name="connsiteY1575" fmla="*/ 4605304 h 6841956"/>
              <a:gd name="connsiteX1576" fmla="*/ 15101988 w 15988647"/>
              <a:gd name="connsiteY1576" fmla="*/ 4596502 h 6841956"/>
              <a:gd name="connsiteX1577" fmla="*/ 15104389 w 15988647"/>
              <a:gd name="connsiteY1577" fmla="*/ 4598102 h 6841956"/>
              <a:gd name="connsiteX1578" fmla="*/ 15105989 w 15988647"/>
              <a:gd name="connsiteY1578" fmla="*/ 4598102 h 6841956"/>
              <a:gd name="connsiteX1579" fmla="*/ 15113992 w 15988647"/>
              <a:gd name="connsiteY1579" fmla="*/ 4604504 h 6841956"/>
              <a:gd name="connsiteX1580" fmla="*/ 15117993 w 15988647"/>
              <a:gd name="connsiteY1580" fmla="*/ 4606905 h 6841956"/>
              <a:gd name="connsiteX1581" fmla="*/ 15125195 w 15988647"/>
              <a:gd name="connsiteY1581" fmla="*/ 4612507 h 6841956"/>
              <a:gd name="connsiteX1582" fmla="*/ 15124395 w 15988647"/>
              <a:gd name="connsiteY1582" fmla="*/ 4614907 h 6841956"/>
              <a:gd name="connsiteX1583" fmla="*/ 15122795 w 15988647"/>
              <a:gd name="connsiteY1583" fmla="*/ 4614907 h 6841956"/>
              <a:gd name="connsiteX1584" fmla="*/ 15121194 w 15988647"/>
              <a:gd name="connsiteY1584" fmla="*/ 4616508 h 6841956"/>
              <a:gd name="connsiteX1585" fmla="*/ 15119594 w 15988647"/>
              <a:gd name="connsiteY1585" fmla="*/ 4614107 h 6841956"/>
              <a:gd name="connsiteX1586" fmla="*/ 15118794 w 15988647"/>
              <a:gd name="connsiteY1586" fmla="*/ 4614107 h 6841956"/>
              <a:gd name="connsiteX1587" fmla="*/ 15117193 w 15988647"/>
              <a:gd name="connsiteY1587" fmla="*/ 4612507 h 6841956"/>
              <a:gd name="connsiteX1588" fmla="*/ 15116393 w 15988647"/>
              <a:gd name="connsiteY1588" fmla="*/ 4609306 h 6841956"/>
              <a:gd name="connsiteX1589" fmla="*/ 15113192 w 15988647"/>
              <a:gd name="connsiteY1589" fmla="*/ 4608506 h 6841956"/>
              <a:gd name="connsiteX1590" fmla="*/ 15113192 w 15988647"/>
              <a:gd name="connsiteY1590" fmla="*/ 4606104 h 6841956"/>
              <a:gd name="connsiteX1591" fmla="*/ 15110791 w 15988647"/>
              <a:gd name="connsiteY1591" fmla="*/ 4605304 h 6841956"/>
              <a:gd name="connsiteX1592" fmla="*/ 15109990 w 15988647"/>
              <a:gd name="connsiteY1592" fmla="*/ 4606104 h 6841956"/>
              <a:gd name="connsiteX1593" fmla="*/ 15108390 w 15988647"/>
              <a:gd name="connsiteY1593" fmla="*/ 4606104 h 6841956"/>
              <a:gd name="connsiteX1594" fmla="*/ 15101188 w 15988647"/>
              <a:gd name="connsiteY1594" fmla="*/ 4602904 h 6841956"/>
              <a:gd name="connsiteX1595" fmla="*/ 15099588 w 15988647"/>
              <a:gd name="connsiteY1595" fmla="*/ 4599703 h 6841956"/>
              <a:gd name="connsiteX1596" fmla="*/ 9380689 w 15988647"/>
              <a:gd name="connsiteY1596" fmla="*/ 4595822 h 6841956"/>
              <a:gd name="connsiteX1597" fmla="*/ 9378719 w 15988647"/>
              <a:gd name="connsiteY1597" fmla="*/ 4603703 h 6841956"/>
              <a:gd name="connsiteX1598" fmla="*/ 9378719 w 15988647"/>
              <a:gd name="connsiteY1598" fmla="*/ 4603704 h 6841956"/>
              <a:gd name="connsiteX1599" fmla="*/ 9841254 w 15988647"/>
              <a:gd name="connsiteY1599" fmla="*/ 4591700 h 6841956"/>
              <a:gd name="connsiteX1600" fmla="*/ 9842854 w 15988647"/>
              <a:gd name="connsiteY1600" fmla="*/ 4594101 h 6841956"/>
              <a:gd name="connsiteX1601" fmla="*/ 9841254 w 15988647"/>
              <a:gd name="connsiteY1601" fmla="*/ 4603704 h 6841956"/>
              <a:gd name="connsiteX1602" fmla="*/ 9842054 w 15988647"/>
              <a:gd name="connsiteY1602" fmla="*/ 4606104 h 6841956"/>
              <a:gd name="connsiteX1603" fmla="*/ 9843654 w 15988647"/>
              <a:gd name="connsiteY1603" fmla="*/ 4609305 h 6841956"/>
              <a:gd name="connsiteX1604" fmla="*/ 9844454 w 15988647"/>
              <a:gd name="connsiteY1604" fmla="*/ 4613306 h 6841956"/>
              <a:gd name="connsiteX1605" fmla="*/ 9846056 w 15988647"/>
              <a:gd name="connsiteY1605" fmla="*/ 4618108 h 6841956"/>
              <a:gd name="connsiteX1606" fmla="*/ 9844454 w 15988647"/>
              <a:gd name="connsiteY1606" fmla="*/ 4620509 h 6841956"/>
              <a:gd name="connsiteX1607" fmla="*/ 9840453 w 15988647"/>
              <a:gd name="connsiteY1607" fmla="*/ 4617308 h 6841956"/>
              <a:gd name="connsiteX1608" fmla="*/ 9838053 w 15988647"/>
              <a:gd name="connsiteY1608" fmla="*/ 4616508 h 6841956"/>
              <a:gd name="connsiteX1609" fmla="*/ 9835652 w 15988647"/>
              <a:gd name="connsiteY1609" fmla="*/ 4614907 h 6841956"/>
              <a:gd name="connsiteX1610" fmla="*/ 9834052 w 15988647"/>
              <a:gd name="connsiteY1610" fmla="*/ 4610105 h 6841956"/>
              <a:gd name="connsiteX1611" fmla="*/ 9834852 w 15988647"/>
              <a:gd name="connsiteY1611" fmla="*/ 4607705 h 6841956"/>
              <a:gd name="connsiteX1612" fmla="*/ 9834852 w 15988647"/>
              <a:gd name="connsiteY1612" fmla="*/ 4606104 h 6841956"/>
              <a:gd name="connsiteX1613" fmla="*/ 9836452 w 15988647"/>
              <a:gd name="connsiteY1613" fmla="*/ 4596502 h 6841956"/>
              <a:gd name="connsiteX1614" fmla="*/ 9835652 w 15988647"/>
              <a:gd name="connsiteY1614" fmla="*/ 4595701 h 6841956"/>
              <a:gd name="connsiteX1615" fmla="*/ 9837253 w 15988647"/>
              <a:gd name="connsiteY1615" fmla="*/ 4592501 h 6841956"/>
              <a:gd name="connsiteX1616" fmla="*/ 9591581 w 15988647"/>
              <a:gd name="connsiteY1616" fmla="*/ 4586899 h 6841956"/>
              <a:gd name="connsiteX1617" fmla="*/ 9574777 w 15988647"/>
              <a:gd name="connsiteY1617" fmla="*/ 4602103 h 6841956"/>
              <a:gd name="connsiteX1618" fmla="*/ 9591582 w 15988647"/>
              <a:gd name="connsiteY1618" fmla="*/ 4586899 h 6841956"/>
              <a:gd name="connsiteX1619" fmla="*/ 15398074 w 15988647"/>
              <a:gd name="connsiteY1619" fmla="*/ 4583697 h 6841956"/>
              <a:gd name="connsiteX1620" fmla="*/ 15399675 w 15988647"/>
              <a:gd name="connsiteY1620" fmla="*/ 4586098 h 6841956"/>
              <a:gd name="connsiteX1621" fmla="*/ 15398074 w 15988647"/>
              <a:gd name="connsiteY1621" fmla="*/ 4588499 h 6841956"/>
              <a:gd name="connsiteX1622" fmla="*/ 15395674 w 15988647"/>
              <a:gd name="connsiteY1622" fmla="*/ 4586898 h 6841956"/>
              <a:gd name="connsiteX1623" fmla="*/ 15395674 w 15988647"/>
              <a:gd name="connsiteY1623" fmla="*/ 4585298 h 6841956"/>
              <a:gd name="connsiteX1624" fmla="*/ 4747864 w 15988647"/>
              <a:gd name="connsiteY1624" fmla="*/ 4570093 h 6841956"/>
              <a:gd name="connsiteX1625" fmla="*/ 4747840 w 15988647"/>
              <a:gd name="connsiteY1625" fmla="*/ 4570101 h 6841956"/>
              <a:gd name="connsiteX1626" fmla="*/ 4791850 w 15988647"/>
              <a:gd name="connsiteY1626" fmla="*/ 4653318 h 6841956"/>
              <a:gd name="connsiteX1627" fmla="*/ 4783048 w 15988647"/>
              <a:gd name="connsiteY1627" fmla="*/ 4670123 h 6841956"/>
              <a:gd name="connsiteX1628" fmla="*/ 4783048 w 15988647"/>
              <a:gd name="connsiteY1628" fmla="*/ 4706934 h 6841956"/>
              <a:gd name="connsiteX1629" fmla="*/ 4785448 w 15988647"/>
              <a:gd name="connsiteY1629" fmla="*/ 4750146 h 6841956"/>
              <a:gd name="connsiteX1630" fmla="*/ 4770244 w 15988647"/>
              <a:gd name="connsiteY1630" fmla="*/ 4775754 h 6841956"/>
              <a:gd name="connsiteX1631" fmla="*/ 4779846 w 15988647"/>
              <a:gd name="connsiteY1631" fmla="*/ 4794960 h 6841956"/>
              <a:gd name="connsiteX1632" fmla="*/ 4771044 w 15988647"/>
              <a:gd name="connsiteY1632" fmla="*/ 4812565 h 6841956"/>
              <a:gd name="connsiteX1633" fmla="*/ 4794251 w 15988647"/>
              <a:gd name="connsiteY1633" fmla="*/ 4855777 h 6841956"/>
              <a:gd name="connsiteX1634" fmla="*/ 4771044 w 15988647"/>
              <a:gd name="connsiteY1634" fmla="*/ 4910994 h 6841956"/>
              <a:gd name="connsiteX1635" fmla="*/ 4771041 w 15988647"/>
              <a:gd name="connsiteY1635" fmla="*/ 4911004 h 6841956"/>
              <a:gd name="connsiteX1636" fmla="*/ 4796641 w 15988647"/>
              <a:gd name="connsiteY1636" fmla="*/ 4946203 h 6841956"/>
              <a:gd name="connsiteX1637" fmla="*/ 4806244 w 15988647"/>
              <a:gd name="connsiteY1637" fmla="*/ 4983014 h 6841956"/>
              <a:gd name="connsiteX1638" fmla="*/ 4831851 w 15988647"/>
              <a:gd name="connsiteY1638" fmla="*/ 5004620 h 6841956"/>
              <a:gd name="connsiteX1639" fmla="*/ 4823048 w 15988647"/>
              <a:gd name="connsiteY1639" fmla="*/ 5054234 h 6841956"/>
              <a:gd name="connsiteX1640" fmla="*/ 4852658 w 15988647"/>
              <a:gd name="connsiteY1640" fmla="*/ 5111851 h 6841956"/>
              <a:gd name="connsiteX1641" fmla="*/ 4877464 w 15988647"/>
              <a:gd name="connsiteY1641" fmla="*/ 5183072 h 6841956"/>
              <a:gd name="connsiteX1642" fmla="*/ 4877501 w 15988647"/>
              <a:gd name="connsiteY1642" fmla="*/ 5183064 h 6841956"/>
              <a:gd name="connsiteX1643" fmla="*/ 4852695 w 15988647"/>
              <a:gd name="connsiteY1643" fmla="*/ 5111852 h 6841956"/>
              <a:gd name="connsiteX1644" fmla="*/ 4823086 w 15988647"/>
              <a:gd name="connsiteY1644" fmla="*/ 5054235 h 6841956"/>
              <a:gd name="connsiteX1645" fmla="*/ 4831890 w 15988647"/>
              <a:gd name="connsiteY1645" fmla="*/ 5004621 h 6841956"/>
              <a:gd name="connsiteX1646" fmla="*/ 4806280 w 15988647"/>
              <a:gd name="connsiteY1646" fmla="*/ 4983014 h 6841956"/>
              <a:gd name="connsiteX1647" fmla="*/ 4796680 w 15988647"/>
              <a:gd name="connsiteY1647" fmla="*/ 4946203 h 6841956"/>
              <a:gd name="connsiteX1648" fmla="*/ 4771071 w 15988647"/>
              <a:gd name="connsiteY1648" fmla="*/ 4910993 h 6841956"/>
              <a:gd name="connsiteX1649" fmla="*/ 4794280 w 15988647"/>
              <a:gd name="connsiteY1649" fmla="*/ 4855777 h 6841956"/>
              <a:gd name="connsiteX1650" fmla="*/ 4771071 w 15988647"/>
              <a:gd name="connsiteY1650" fmla="*/ 4812565 h 6841956"/>
              <a:gd name="connsiteX1651" fmla="*/ 4779874 w 15988647"/>
              <a:gd name="connsiteY1651" fmla="*/ 4794959 h 6841956"/>
              <a:gd name="connsiteX1652" fmla="*/ 4770272 w 15988647"/>
              <a:gd name="connsiteY1652" fmla="*/ 4775754 h 6841956"/>
              <a:gd name="connsiteX1653" fmla="*/ 4785476 w 15988647"/>
              <a:gd name="connsiteY1653" fmla="*/ 4750146 h 6841956"/>
              <a:gd name="connsiteX1654" fmla="*/ 4783074 w 15988647"/>
              <a:gd name="connsiteY1654" fmla="*/ 4706934 h 6841956"/>
              <a:gd name="connsiteX1655" fmla="*/ 4783074 w 15988647"/>
              <a:gd name="connsiteY1655" fmla="*/ 4670123 h 6841956"/>
              <a:gd name="connsiteX1656" fmla="*/ 4791878 w 15988647"/>
              <a:gd name="connsiteY1656" fmla="*/ 4653318 h 6841956"/>
              <a:gd name="connsiteX1657" fmla="*/ 4747864 w 15988647"/>
              <a:gd name="connsiteY1657" fmla="*/ 4570094 h 6841956"/>
              <a:gd name="connsiteX1658" fmla="*/ 4779993 w 15988647"/>
              <a:gd name="connsiteY1658" fmla="*/ 4574684 h 6841956"/>
              <a:gd name="connsiteX1659" fmla="*/ 8943393 w 15988647"/>
              <a:gd name="connsiteY1659" fmla="*/ 4566092 h 6841956"/>
              <a:gd name="connsiteX1660" fmla="*/ 8915384 w 15988647"/>
              <a:gd name="connsiteY1660" fmla="*/ 4574095 h 6841956"/>
              <a:gd name="connsiteX1661" fmla="*/ 8943393 w 15988647"/>
              <a:gd name="connsiteY1661" fmla="*/ 4566093 h 6841956"/>
              <a:gd name="connsiteX1662" fmla="*/ 8964199 w 15988647"/>
              <a:gd name="connsiteY1662" fmla="*/ 4569294 h 6841956"/>
              <a:gd name="connsiteX1663" fmla="*/ 8965445 w 15988647"/>
              <a:gd name="connsiteY1663" fmla="*/ 4573450 h 6841956"/>
              <a:gd name="connsiteX1664" fmla="*/ 8964199 w 15988647"/>
              <a:gd name="connsiteY1664" fmla="*/ 4569293 h 6841956"/>
              <a:gd name="connsiteX1665" fmla="*/ 4809358 w 15988647"/>
              <a:gd name="connsiteY1665" fmla="*/ 4565215 h 6841956"/>
              <a:gd name="connsiteX1666" fmla="*/ 4804680 w 15988647"/>
              <a:gd name="connsiteY1666" fmla="*/ 4573294 h 6841956"/>
              <a:gd name="connsiteX1667" fmla="*/ 4781476 w 15988647"/>
              <a:gd name="connsiteY1667" fmla="*/ 4574895 h 6841956"/>
              <a:gd name="connsiteX1668" fmla="*/ 4804680 w 15988647"/>
              <a:gd name="connsiteY1668" fmla="*/ 4573295 h 6841956"/>
              <a:gd name="connsiteX1669" fmla="*/ 14317760 w 15988647"/>
              <a:gd name="connsiteY1669" fmla="*/ 4555689 h 6841956"/>
              <a:gd name="connsiteX1670" fmla="*/ 14328163 w 15988647"/>
              <a:gd name="connsiteY1670" fmla="*/ 4581297 h 6841956"/>
              <a:gd name="connsiteX1671" fmla="*/ 14327363 w 15988647"/>
              <a:gd name="connsiteY1671" fmla="*/ 4613306 h 6841956"/>
              <a:gd name="connsiteX1672" fmla="*/ 14337765 w 15988647"/>
              <a:gd name="connsiteY1672" fmla="*/ 4619708 h 6841956"/>
              <a:gd name="connsiteX1673" fmla="*/ 14336965 w 15988647"/>
              <a:gd name="connsiteY1673" fmla="*/ 4641314 h 6841956"/>
              <a:gd name="connsiteX1674" fmla="*/ 14349769 w 15988647"/>
              <a:gd name="connsiteY1674" fmla="*/ 4666922 h 6841956"/>
              <a:gd name="connsiteX1675" fmla="*/ 14348969 w 15988647"/>
              <a:gd name="connsiteY1675" fmla="*/ 4696530 h 6841956"/>
              <a:gd name="connsiteX1676" fmla="*/ 14344168 w 15988647"/>
              <a:gd name="connsiteY1676" fmla="*/ 4714936 h 6841956"/>
              <a:gd name="connsiteX1677" fmla="*/ 14353770 w 15988647"/>
              <a:gd name="connsiteY1677" fmla="*/ 4754947 h 6841956"/>
              <a:gd name="connsiteX1678" fmla="*/ 14385779 w 15988647"/>
              <a:gd name="connsiteY1678" fmla="*/ 4735742 h 6841956"/>
              <a:gd name="connsiteX1679" fmla="*/ 14396983 w 15988647"/>
              <a:gd name="connsiteY1679" fmla="*/ 4757348 h 6841956"/>
              <a:gd name="connsiteX1680" fmla="*/ 14415389 w 15988647"/>
              <a:gd name="connsiteY1680" fmla="*/ 4777354 h 6841956"/>
              <a:gd name="connsiteX1681" fmla="*/ 14406586 w 15988647"/>
              <a:gd name="connsiteY1681" fmla="*/ 4800561 h 6841956"/>
              <a:gd name="connsiteX1682" fmla="*/ 14408186 w 15988647"/>
              <a:gd name="connsiteY1682" fmla="*/ 4844574 h 6841956"/>
              <a:gd name="connsiteX1683" fmla="*/ 14409786 w 15988647"/>
              <a:gd name="connsiteY1683" fmla="*/ 4870181 h 6841956"/>
              <a:gd name="connsiteX1684" fmla="*/ 14420190 w 15988647"/>
              <a:gd name="connsiteY1684" fmla="*/ 4876583 h 6841956"/>
              <a:gd name="connsiteX1685" fmla="*/ 14423391 w 15988647"/>
              <a:gd name="connsiteY1685" fmla="*/ 4920596 h 6841956"/>
              <a:gd name="connsiteX1686" fmla="*/ 14413788 w 15988647"/>
              <a:gd name="connsiteY1686" fmla="*/ 4947003 h 6841956"/>
              <a:gd name="connsiteX1687" fmla="*/ 14420190 w 15988647"/>
              <a:gd name="connsiteY1687" fmla="*/ 4981413 h 6841956"/>
              <a:gd name="connsiteX1688" fmla="*/ 14463403 w 15988647"/>
              <a:gd name="connsiteY1688" fmla="*/ 5008621 h 6841956"/>
              <a:gd name="connsiteX1689" fmla="*/ 14489010 w 15988647"/>
              <a:gd name="connsiteY1689" fmla="*/ 5032628 h 6841956"/>
              <a:gd name="connsiteX1690" fmla="*/ 14514618 w 15988647"/>
              <a:gd name="connsiteY1690" fmla="*/ 5055035 h 6841956"/>
              <a:gd name="connsiteX1691" fmla="*/ 14505814 w 15988647"/>
              <a:gd name="connsiteY1691" fmla="*/ 5067838 h 6841956"/>
              <a:gd name="connsiteX1692" fmla="*/ 14524220 w 15988647"/>
              <a:gd name="connsiteY1692" fmla="*/ 5099848 h 6841956"/>
              <a:gd name="connsiteX1693" fmla="*/ 14528221 w 15988647"/>
              <a:gd name="connsiteY1693" fmla="*/ 5155864 h 6841956"/>
              <a:gd name="connsiteX1694" fmla="*/ 14549027 w 15988647"/>
              <a:gd name="connsiteY1694" fmla="*/ 5144661 h 6841956"/>
              <a:gd name="connsiteX1695" fmla="*/ 14561031 w 15988647"/>
              <a:gd name="connsiteY1695" fmla="*/ 5166267 h 6841956"/>
              <a:gd name="connsiteX1696" fmla="*/ 14573834 w 15988647"/>
              <a:gd name="connsiteY1696" fmla="*/ 5159065 h 6841956"/>
              <a:gd name="connsiteX1697" fmla="*/ 14568233 w 15988647"/>
              <a:gd name="connsiteY1697" fmla="*/ 5213481 h 6841956"/>
              <a:gd name="connsiteX1698" fmla="*/ 14591440 w 15988647"/>
              <a:gd name="connsiteY1698" fmla="*/ 5244690 h 6841956"/>
              <a:gd name="connsiteX1699" fmla="*/ 14606645 w 15988647"/>
              <a:gd name="connsiteY1699" fmla="*/ 5263896 h 6841956"/>
              <a:gd name="connsiteX1700" fmla="*/ 14629051 w 15988647"/>
              <a:gd name="connsiteY1700" fmla="*/ 5305508 h 6841956"/>
              <a:gd name="connsiteX1701" fmla="*/ 14629051 w 15988647"/>
              <a:gd name="connsiteY1701" fmla="*/ 5347120 h 6841956"/>
              <a:gd name="connsiteX1702" fmla="*/ 14621048 w 15988647"/>
              <a:gd name="connsiteY1702" fmla="*/ 5376729 h 6841956"/>
              <a:gd name="connsiteX1703" fmla="*/ 14606645 w 15988647"/>
              <a:gd name="connsiteY1703" fmla="*/ 5407938 h 6841956"/>
              <a:gd name="connsiteX1704" fmla="*/ 14612246 w 15988647"/>
              <a:gd name="connsiteY1704" fmla="*/ 5451950 h 6841956"/>
              <a:gd name="connsiteX1705" fmla="*/ 14592240 w 15988647"/>
              <a:gd name="connsiteY1705" fmla="*/ 5497564 h 6841956"/>
              <a:gd name="connsiteX1706" fmla="*/ 14575435 w 15988647"/>
              <a:gd name="connsiteY1706" fmla="*/ 5521571 h 6841956"/>
              <a:gd name="connsiteX1707" fmla="*/ 14545026 w 15988647"/>
              <a:gd name="connsiteY1707" fmla="*/ 5567184 h 6841956"/>
              <a:gd name="connsiteX1708" fmla="*/ 14533023 w 15988647"/>
              <a:gd name="connsiteY1708" fmla="*/ 5596793 h 6841956"/>
              <a:gd name="connsiteX1709" fmla="*/ 14508215 w 15988647"/>
              <a:gd name="connsiteY1709" fmla="*/ 5633604 h 6841956"/>
              <a:gd name="connsiteX1710" fmla="*/ 14468204 w 15988647"/>
              <a:gd name="connsiteY1710" fmla="*/ 5680017 h 6841956"/>
              <a:gd name="connsiteX1711" fmla="*/ 14424191 w 15988647"/>
              <a:gd name="connsiteY1711" fmla="*/ 5705625 h 6841956"/>
              <a:gd name="connsiteX1712" fmla="*/ 14388980 w 15988647"/>
              <a:gd name="connsiteY1712" fmla="*/ 5744836 h 6841956"/>
              <a:gd name="connsiteX1713" fmla="*/ 14387761 w 15988647"/>
              <a:gd name="connsiteY1713" fmla="*/ 5746018 h 6841956"/>
              <a:gd name="connsiteX1714" fmla="*/ 14389780 w 15988647"/>
              <a:gd name="connsiteY1714" fmla="*/ 5748037 h 6841956"/>
              <a:gd name="connsiteX1715" fmla="*/ 14381778 w 15988647"/>
              <a:gd name="connsiteY1715" fmla="*/ 5756040 h 6841956"/>
              <a:gd name="connsiteX1716" fmla="*/ 14379636 w 15988647"/>
              <a:gd name="connsiteY1716" fmla="*/ 5753898 h 6841956"/>
              <a:gd name="connsiteX1717" fmla="*/ 14362573 w 15988647"/>
              <a:gd name="connsiteY1717" fmla="*/ 5770443 h 6841956"/>
              <a:gd name="connsiteX1718" fmla="*/ 14327363 w 15988647"/>
              <a:gd name="connsiteY1718" fmla="*/ 5814456 h 6841956"/>
              <a:gd name="connsiteX1719" fmla="*/ 14297754 w 15988647"/>
              <a:gd name="connsiteY1719" fmla="*/ 5840064 h 6841956"/>
              <a:gd name="connsiteX1720" fmla="*/ 14266545 w 15988647"/>
              <a:gd name="connsiteY1720" fmla="*/ 5878475 h 6841956"/>
              <a:gd name="connsiteX1721" fmla="*/ 14241737 w 15988647"/>
              <a:gd name="connsiteY1721" fmla="*/ 5913685 h 6841956"/>
              <a:gd name="connsiteX1722" fmla="*/ 14235336 w 15988647"/>
              <a:gd name="connsiteY1722" fmla="*/ 5930490 h 6841956"/>
              <a:gd name="connsiteX1723" fmla="*/ 14200926 w 15988647"/>
              <a:gd name="connsiteY1723" fmla="*/ 5948095 h 6841956"/>
              <a:gd name="connsiteX1724" fmla="*/ 14152112 w 15988647"/>
              <a:gd name="connsiteY1724" fmla="*/ 5949696 h 6841956"/>
              <a:gd name="connsiteX1725" fmla="*/ 14101697 w 15988647"/>
              <a:gd name="connsiteY1725" fmla="*/ 5971302 h 6841956"/>
              <a:gd name="connsiteX1726" fmla="*/ 14071288 w 15988647"/>
              <a:gd name="connsiteY1726" fmla="*/ 5990507 h 6841956"/>
              <a:gd name="connsiteX1727" fmla="*/ 14032877 w 15988647"/>
              <a:gd name="connsiteY1727" fmla="*/ 6012914 h 6841956"/>
              <a:gd name="connsiteX1728" fmla="*/ 14011271 w 15988647"/>
              <a:gd name="connsiteY1728" fmla="*/ 5989707 h 6841956"/>
              <a:gd name="connsiteX1729" fmla="*/ 13990465 w 15988647"/>
              <a:gd name="connsiteY1729" fmla="*/ 5980905 h 6841956"/>
              <a:gd name="connsiteX1730" fmla="*/ 14011271 w 15988647"/>
              <a:gd name="connsiteY1730" fmla="*/ 5954497 h 6841956"/>
              <a:gd name="connsiteX1731" fmla="*/ 13983263 w 15988647"/>
              <a:gd name="connsiteY1731" fmla="*/ 5964100 h 6841956"/>
              <a:gd name="connsiteX1732" fmla="*/ 13925645 w 15988647"/>
              <a:gd name="connsiteY1732" fmla="*/ 6000911 h 6841956"/>
              <a:gd name="connsiteX1733" fmla="*/ 13896837 w 15988647"/>
              <a:gd name="connsiteY1733" fmla="*/ 5987307 h 6841956"/>
              <a:gd name="connsiteX1734" fmla="*/ 13877631 w 15988647"/>
              <a:gd name="connsiteY1734" fmla="*/ 5979304 h 6841956"/>
              <a:gd name="connsiteX1735" fmla="*/ 13855225 w 15988647"/>
              <a:gd name="connsiteY1735" fmla="*/ 5975303 h 6841956"/>
              <a:gd name="connsiteX1736" fmla="*/ 13822416 w 15988647"/>
              <a:gd name="connsiteY1736" fmla="*/ 5960899 h 6841956"/>
              <a:gd name="connsiteX1737" fmla="*/ 13812012 w 15988647"/>
              <a:gd name="connsiteY1737" fmla="*/ 5928890 h 6841956"/>
              <a:gd name="connsiteX1738" fmla="*/ 13824016 w 15988647"/>
              <a:gd name="connsiteY1738" fmla="*/ 5890478 h 6841956"/>
              <a:gd name="connsiteX1739" fmla="*/ 13827217 w 15988647"/>
              <a:gd name="connsiteY1739" fmla="*/ 5864071 h 6841956"/>
              <a:gd name="connsiteX1740" fmla="*/ 13816014 w 15988647"/>
              <a:gd name="connsiteY1740" fmla="*/ 5843265 h 6841956"/>
              <a:gd name="connsiteX1741" fmla="*/ 13778403 w 15988647"/>
              <a:gd name="connsiteY1741" fmla="*/ 5837663 h 6841956"/>
              <a:gd name="connsiteX1742" fmla="*/ 13804010 w 15988647"/>
              <a:gd name="connsiteY1742" fmla="*/ 5812055 h 6841956"/>
              <a:gd name="connsiteX1743" fmla="*/ 13811212 w 15988647"/>
              <a:gd name="connsiteY1743" fmla="*/ 5774444 h 6841956"/>
              <a:gd name="connsiteX1744" fmla="*/ 13773601 w 15988647"/>
              <a:gd name="connsiteY1744" fmla="*/ 5809655 h 6841956"/>
              <a:gd name="connsiteX1745" fmla="*/ 13731189 w 15988647"/>
              <a:gd name="connsiteY1745" fmla="*/ 5819258 h 6841956"/>
              <a:gd name="connsiteX1746" fmla="*/ 13767199 w 15988647"/>
              <a:gd name="connsiteY1746" fmla="*/ 5791250 h 6841956"/>
              <a:gd name="connsiteX1747" fmla="*/ 13787205 w 15988647"/>
              <a:gd name="connsiteY1747" fmla="*/ 5761641 h 6841956"/>
              <a:gd name="connsiteX1748" fmla="*/ 13815214 w 15988647"/>
              <a:gd name="connsiteY1748" fmla="*/ 5736033 h 6841956"/>
              <a:gd name="connsiteX1749" fmla="*/ 13828017 w 15988647"/>
              <a:gd name="connsiteY1749" fmla="*/ 5698422 h 6841956"/>
              <a:gd name="connsiteX1750" fmla="*/ 13773601 w 15988647"/>
              <a:gd name="connsiteY1750" fmla="*/ 5741635 h 6841956"/>
              <a:gd name="connsiteX1751" fmla="*/ 13739191 w 15988647"/>
              <a:gd name="connsiteY1751" fmla="*/ 5759240 h 6841956"/>
              <a:gd name="connsiteX1752" fmla="*/ 13704781 w 15988647"/>
              <a:gd name="connsiteY1752" fmla="*/ 5800052 h 6841956"/>
              <a:gd name="connsiteX1753" fmla="*/ 13680774 w 15988647"/>
              <a:gd name="connsiteY1753" fmla="*/ 5779246 h 6841956"/>
              <a:gd name="connsiteX1754" fmla="*/ 13694378 w 15988647"/>
              <a:gd name="connsiteY1754" fmla="*/ 5752038 h 6841956"/>
              <a:gd name="connsiteX1755" fmla="*/ 13683175 w 15988647"/>
              <a:gd name="connsiteY1755" fmla="*/ 5714427 h 6841956"/>
              <a:gd name="connsiteX1756" fmla="*/ 13668770 w 15988647"/>
              <a:gd name="connsiteY1756" fmla="*/ 5695222 h 6841956"/>
              <a:gd name="connsiteX1757" fmla="*/ 13681574 w 15988647"/>
              <a:gd name="connsiteY1757" fmla="*/ 5683218 h 6841956"/>
              <a:gd name="connsiteX1758" fmla="*/ 13639162 w 15988647"/>
              <a:gd name="connsiteY1758" fmla="*/ 5652009 h 6841956"/>
              <a:gd name="connsiteX1759" fmla="*/ 13608753 w 15988647"/>
              <a:gd name="connsiteY1759" fmla="*/ 5651209 h 6841956"/>
              <a:gd name="connsiteX1760" fmla="*/ 13576744 w 15988647"/>
              <a:gd name="connsiteY1760" fmla="*/ 5625601 h 6841956"/>
              <a:gd name="connsiteX1761" fmla="*/ 13497520 w 15988647"/>
              <a:gd name="connsiteY1761" fmla="*/ 5630402 h 6841956"/>
              <a:gd name="connsiteX1762" fmla="*/ 13434303 w 15988647"/>
              <a:gd name="connsiteY1762" fmla="*/ 5648808 h 6841956"/>
              <a:gd name="connsiteX1763" fmla="*/ 13379086 w 15988647"/>
              <a:gd name="connsiteY1763" fmla="*/ 5666413 h 6841956"/>
              <a:gd name="connsiteX1764" fmla="*/ 13339075 w 15988647"/>
              <a:gd name="connsiteY1764" fmla="*/ 5663212 h 6841956"/>
              <a:gd name="connsiteX1765" fmla="*/ 13283058 w 15988647"/>
              <a:gd name="connsiteY1765" fmla="*/ 5689620 h 6841956"/>
              <a:gd name="connsiteX1766" fmla="*/ 13240646 w 15988647"/>
              <a:gd name="connsiteY1766" fmla="*/ 5700823 h 6841956"/>
              <a:gd name="connsiteX1767" fmla="*/ 13222241 w 15988647"/>
              <a:gd name="connsiteY1767" fmla="*/ 5728031 h 6841956"/>
              <a:gd name="connsiteX1768" fmla="*/ 13198234 w 15988647"/>
              <a:gd name="connsiteY1768" fmla="*/ 5748837 h 6841956"/>
              <a:gd name="connsiteX1769" fmla="*/ 13160622 w 15988647"/>
              <a:gd name="connsiteY1769" fmla="*/ 5750437 h 6841956"/>
              <a:gd name="connsiteX1770" fmla="*/ 13131814 w 15988647"/>
              <a:gd name="connsiteY1770" fmla="*/ 5754439 h 6841956"/>
              <a:gd name="connsiteX1771" fmla="*/ 13098205 w 15988647"/>
              <a:gd name="connsiteY1771" fmla="*/ 5745636 h 6841956"/>
              <a:gd name="connsiteX1772" fmla="*/ 13064594 w 15988647"/>
              <a:gd name="connsiteY1772" fmla="*/ 5751238 h 6841956"/>
              <a:gd name="connsiteX1773" fmla="*/ 13034186 w 15988647"/>
              <a:gd name="connsiteY1773" fmla="*/ 5753639 h 6841956"/>
              <a:gd name="connsiteX1774" fmla="*/ 12998175 w 15988647"/>
              <a:gd name="connsiteY1774" fmla="*/ 5780847 h 6841956"/>
              <a:gd name="connsiteX1775" fmla="*/ 12986172 w 15988647"/>
              <a:gd name="connsiteY1775" fmla="*/ 5778446 h 6841956"/>
              <a:gd name="connsiteX1776" fmla="*/ 12958964 w 15988647"/>
              <a:gd name="connsiteY1776" fmla="*/ 5792850 h 6841956"/>
              <a:gd name="connsiteX1777" fmla="*/ 12931756 w 15988647"/>
              <a:gd name="connsiteY1777" fmla="*/ 5808855 h 6841956"/>
              <a:gd name="connsiteX1778" fmla="*/ 12901346 w 15988647"/>
              <a:gd name="connsiteY1778" fmla="*/ 5807254 h 6841956"/>
              <a:gd name="connsiteX1779" fmla="*/ 12873338 w 15988647"/>
              <a:gd name="connsiteY1779" fmla="*/ 5807254 h 6841956"/>
              <a:gd name="connsiteX1780" fmla="*/ 12840529 w 15988647"/>
              <a:gd name="connsiteY1780" fmla="*/ 5774444 h 6841956"/>
              <a:gd name="connsiteX1781" fmla="*/ 12821323 w 15988647"/>
              <a:gd name="connsiteY1781" fmla="*/ 5764842 h 6841956"/>
              <a:gd name="connsiteX1782" fmla="*/ 12833327 w 15988647"/>
              <a:gd name="connsiteY1782" fmla="*/ 5735233 h 6841956"/>
              <a:gd name="connsiteX1783" fmla="*/ 12856533 w 15988647"/>
              <a:gd name="connsiteY1783" fmla="*/ 5728031 h 6841956"/>
              <a:gd name="connsiteX1784" fmla="*/ 12868537 w 15988647"/>
              <a:gd name="connsiteY1784" fmla="*/ 5716828 h 6841956"/>
              <a:gd name="connsiteX1785" fmla="*/ 12873338 w 15988647"/>
              <a:gd name="connsiteY1785" fmla="*/ 5698422 h 6841956"/>
              <a:gd name="connsiteX1786" fmla="*/ 12891744 w 15988647"/>
              <a:gd name="connsiteY1786" fmla="*/ 5662412 h 6841956"/>
              <a:gd name="connsiteX1787" fmla="*/ 12897345 w 15988647"/>
              <a:gd name="connsiteY1787" fmla="*/ 5632003 h 6841956"/>
              <a:gd name="connsiteX1788" fmla="*/ 12891744 w 15988647"/>
              <a:gd name="connsiteY1788" fmla="*/ 5579988 h 6841956"/>
              <a:gd name="connsiteX1789" fmla="*/ 12893344 w 15988647"/>
              <a:gd name="connsiteY1789" fmla="*/ 5550379 h 6841956"/>
              <a:gd name="connsiteX1790" fmla="*/ 12904547 w 15988647"/>
              <a:gd name="connsiteY1790" fmla="*/ 5521571 h 6841956"/>
              <a:gd name="connsiteX1791" fmla="*/ 12897345 w 15988647"/>
              <a:gd name="connsiteY1791" fmla="*/ 5487961 h 6841956"/>
              <a:gd name="connsiteX1792" fmla="*/ 12899746 w 15988647"/>
              <a:gd name="connsiteY1792" fmla="*/ 5472757 h 6841956"/>
              <a:gd name="connsiteX1793" fmla="*/ 12886143 w 15988647"/>
              <a:gd name="connsiteY1793" fmla="*/ 5451950 h 6841956"/>
              <a:gd name="connsiteX1794" fmla="*/ 12891744 w 15988647"/>
              <a:gd name="connsiteY1794" fmla="*/ 5411939 h 6841956"/>
              <a:gd name="connsiteX1795" fmla="*/ 12876539 w 15988647"/>
              <a:gd name="connsiteY1795" fmla="*/ 5371127 h 6841956"/>
              <a:gd name="connsiteX1796" fmla="*/ 12875739 w 15988647"/>
              <a:gd name="connsiteY1796" fmla="*/ 5349521 h 6841956"/>
              <a:gd name="connsiteX1797" fmla="*/ 12890144 w 15988647"/>
              <a:gd name="connsiteY1797" fmla="*/ 5371927 h 6841956"/>
              <a:gd name="connsiteX1798" fmla="*/ 12886143 w 15988647"/>
              <a:gd name="connsiteY1798" fmla="*/ 5323913 h 6841956"/>
              <a:gd name="connsiteX1799" fmla="*/ 12904547 w 15988647"/>
              <a:gd name="connsiteY1799" fmla="*/ 5339118 h 6841956"/>
              <a:gd name="connsiteX1800" fmla="*/ 12913350 w 15988647"/>
              <a:gd name="connsiteY1800" fmla="*/ 5359124 h 6841956"/>
              <a:gd name="connsiteX1801" fmla="*/ 12918152 w 15988647"/>
              <a:gd name="connsiteY1801" fmla="*/ 5332716 h 6841956"/>
              <a:gd name="connsiteX1802" fmla="*/ 12905348 w 15988647"/>
              <a:gd name="connsiteY1802" fmla="*/ 5291904 h 6841956"/>
              <a:gd name="connsiteX1803" fmla="*/ 12904547 w 15988647"/>
              <a:gd name="connsiteY1803" fmla="*/ 5275899 h 6841956"/>
              <a:gd name="connsiteX1804" fmla="*/ 12898146 w 15988647"/>
              <a:gd name="connsiteY1804" fmla="*/ 5260695 h 6841956"/>
              <a:gd name="connsiteX1805" fmla="*/ 12908549 w 15988647"/>
              <a:gd name="connsiteY1805" fmla="*/ 5231086 h 6841956"/>
              <a:gd name="connsiteX1806" fmla="*/ 12920552 w 15988647"/>
              <a:gd name="connsiteY1806" fmla="*/ 5218282 h 6841956"/>
              <a:gd name="connsiteX1807" fmla="*/ 12930956 w 15988647"/>
              <a:gd name="connsiteY1807" fmla="*/ 5192675 h 6841956"/>
              <a:gd name="connsiteX1808" fmla="*/ 12931756 w 15988647"/>
              <a:gd name="connsiteY1808" fmla="*/ 5162266 h 6841956"/>
              <a:gd name="connsiteX1809" fmla="*/ 12956563 w 15988647"/>
              <a:gd name="connsiteY1809" fmla="*/ 5125455 h 6841956"/>
              <a:gd name="connsiteX1810" fmla="*/ 12953362 w 15988647"/>
              <a:gd name="connsiteY1810" fmla="*/ 5164667 h 6841956"/>
              <a:gd name="connsiteX1811" fmla="*/ 12978170 w 15988647"/>
              <a:gd name="connsiteY1811" fmla="*/ 5129456 h 6841956"/>
              <a:gd name="connsiteX1812" fmla="*/ 13017380 w 15988647"/>
              <a:gd name="connsiteY1812" fmla="*/ 5111851 h 6841956"/>
              <a:gd name="connsiteX1813" fmla="*/ 13042988 w 15988647"/>
              <a:gd name="connsiteY1813" fmla="*/ 5090245 h 6841956"/>
              <a:gd name="connsiteX1814" fmla="*/ 13080599 w 15988647"/>
              <a:gd name="connsiteY1814" fmla="*/ 5071040 h 6841956"/>
              <a:gd name="connsiteX1815" fmla="*/ 13101405 w 15988647"/>
              <a:gd name="connsiteY1815" fmla="*/ 5067038 h 6841956"/>
              <a:gd name="connsiteX1816" fmla="*/ 13112608 w 15988647"/>
              <a:gd name="connsiteY1816" fmla="*/ 5073440 h 6841956"/>
              <a:gd name="connsiteX1817" fmla="*/ 13151020 w 15988647"/>
              <a:gd name="connsiteY1817" fmla="*/ 5054234 h 6841956"/>
              <a:gd name="connsiteX1818" fmla="*/ 13179028 w 15988647"/>
              <a:gd name="connsiteY1818" fmla="*/ 5048633 h 6841956"/>
              <a:gd name="connsiteX1819" fmla="*/ 13187830 w 15988647"/>
              <a:gd name="connsiteY1819" fmla="*/ 5037430 h 6841956"/>
              <a:gd name="connsiteX1820" fmla="*/ 13199834 w 15988647"/>
              <a:gd name="connsiteY1820" fmla="*/ 5032628 h 6841956"/>
              <a:gd name="connsiteX1821" fmla="*/ 13224641 w 15988647"/>
              <a:gd name="connsiteY1821" fmla="*/ 5034228 h 6841956"/>
              <a:gd name="connsiteX1822" fmla="*/ 13274256 w 15988647"/>
              <a:gd name="connsiteY1822" fmla="*/ 5019024 h 6841956"/>
              <a:gd name="connsiteX1823" fmla="*/ 13302264 w 15988647"/>
              <a:gd name="connsiteY1823" fmla="*/ 4995817 h 6841956"/>
              <a:gd name="connsiteX1824" fmla="*/ 13318269 w 15988647"/>
              <a:gd name="connsiteY1824" fmla="*/ 4968610 h 6841956"/>
              <a:gd name="connsiteX1825" fmla="*/ 13349477 w 15988647"/>
              <a:gd name="connsiteY1825" fmla="*/ 4943002 h 6841956"/>
              <a:gd name="connsiteX1826" fmla="*/ 13355079 w 15988647"/>
              <a:gd name="connsiteY1826" fmla="*/ 4922196 h 6841956"/>
              <a:gd name="connsiteX1827" fmla="*/ 13360681 w 15988647"/>
              <a:gd name="connsiteY1827" fmla="*/ 4894188 h 6841956"/>
              <a:gd name="connsiteX1828" fmla="*/ 13399892 w 15988647"/>
              <a:gd name="connsiteY1828" fmla="*/ 4850175 h 6841956"/>
              <a:gd name="connsiteX1829" fmla="*/ 13411096 w 15988647"/>
              <a:gd name="connsiteY1829" fmla="*/ 4894988 h 6841956"/>
              <a:gd name="connsiteX1830" fmla="*/ 13431902 w 15988647"/>
              <a:gd name="connsiteY1830" fmla="*/ 4884585 h 6841956"/>
              <a:gd name="connsiteX1831" fmla="*/ 13419898 w 15988647"/>
              <a:gd name="connsiteY1831" fmla="*/ 4860578 h 6841956"/>
              <a:gd name="connsiteX1832" fmla="*/ 13438304 w 15988647"/>
              <a:gd name="connsiteY1832" fmla="*/ 4835771 h 6841956"/>
              <a:gd name="connsiteX1833" fmla="*/ 13455909 w 15988647"/>
              <a:gd name="connsiteY1833" fmla="*/ 4846974 h 6841956"/>
              <a:gd name="connsiteX1834" fmla="*/ 13467912 w 15988647"/>
              <a:gd name="connsiteY1834" fmla="*/ 4807763 h 6841956"/>
              <a:gd name="connsiteX1835" fmla="*/ 13495920 w 15988647"/>
              <a:gd name="connsiteY1835" fmla="*/ 4782155 h 6841956"/>
              <a:gd name="connsiteX1836" fmla="*/ 13510325 w 15988647"/>
              <a:gd name="connsiteY1836" fmla="*/ 4762149 h 6841956"/>
              <a:gd name="connsiteX1837" fmla="*/ 13533531 w 15988647"/>
              <a:gd name="connsiteY1837" fmla="*/ 4753347 h 6841956"/>
              <a:gd name="connsiteX1838" fmla="*/ 13536732 w 15988647"/>
              <a:gd name="connsiteY1838" fmla="*/ 4738943 h 6841956"/>
              <a:gd name="connsiteX1839" fmla="*/ 13555138 w 15988647"/>
              <a:gd name="connsiteY1839" fmla="*/ 4744544 h 6841956"/>
              <a:gd name="connsiteX1840" fmla="*/ 13558339 w 15988647"/>
              <a:gd name="connsiteY1840" fmla="*/ 4731740 h 6841956"/>
              <a:gd name="connsiteX1841" fmla="*/ 13579145 w 15988647"/>
              <a:gd name="connsiteY1841" fmla="*/ 4724539 h 6841956"/>
              <a:gd name="connsiteX1842" fmla="*/ 13601551 w 15988647"/>
              <a:gd name="connsiteY1842" fmla="*/ 4717336 h 6841956"/>
              <a:gd name="connsiteX1843" fmla="*/ 13631160 w 15988647"/>
              <a:gd name="connsiteY1843" fmla="*/ 4741343 h 6841956"/>
              <a:gd name="connsiteX1844" fmla="*/ 13651966 w 15988647"/>
              <a:gd name="connsiteY1844" fmla="*/ 4771752 h 6841956"/>
              <a:gd name="connsiteX1845" fmla="*/ 13679974 w 15988647"/>
              <a:gd name="connsiteY1845" fmla="*/ 4771752 h 6841956"/>
              <a:gd name="connsiteX1846" fmla="*/ 13707982 w 15988647"/>
              <a:gd name="connsiteY1846" fmla="*/ 4776554 h 6841956"/>
              <a:gd name="connsiteX1847" fmla="*/ 13702381 w 15988647"/>
              <a:gd name="connsiteY1847" fmla="*/ 4748546 h 6841956"/>
              <a:gd name="connsiteX1848" fmla="*/ 13730389 w 15988647"/>
              <a:gd name="connsiteY1848" fmla="*/ 4707733 h 6841956"/>
              <a:gd name="connsiteX1849" fmla="*/ 13751995 w 15988647"/>
              <a:gd name="connsiteY1849" fmla="*/ 4694129 h 6841956"/>
              <a:gd name="connsiteX1850" fmla="*/ 13747194 w 15988647"/>
              <a:gd name="connsiteY1850" fmla="*/ 4681326 h 6841956"/>
              <a:gd name="connsiteX1851" fmla="*/ 13770401 w 15988647"/>
              <a:gd name="connsiteY1851" fmla="*/ 4651717 h 6841956"/>
              <a:gd name="connsiteX1852" fmla="*/ 13800009 w 15988647"/>
              <a:gd name="connsiteY1852" fmla="*/ 4633312 h 6841956"/>
              <a:gd name="connsiteX1853" fmla="*/ 13821615 w 15988647"/>
              <a:gd name="connsiteY1853" fmla="*/ 4639714 h 6841956"/>
              <a:gd name="connsiteX1854" fmla="*/ 13860826 w 15988647"/>
              <a:gd name="connsiteY1854" fmla="*/ 4630111 h 6841956"/>
              <a:gd name="connsiteX1855" fmla="*/ 13863228 w 15988647"/>
              <a:gd name="connsiteY1855" fmla="*/ 4603703 h 6841956"/>
              <a:gd name="connsiteX1856" fmla="*/ 13832018 w 15988647"/>
              <a:gd name="connsiteY1856" fmla="*/ 4586898 h 6841956"/>
              <a:gd name="connsiteX1857" fmla="*/ 13856825 w 15988647"/>
              <a:gd name="connsiteY1857" fmla="*/ 4579696 h 6841956"/>
              <a:gd name="connsiteX1858" fmla="*/ 13885633 w 15988647"/>
              <a:gd name="connsiteY1858" fmla="*/ 4592500 h 6841956"/>
              <a:gd name="connsiteX1859" fmla="*/ 13907240 w 15988647"/>
              <a:gd name="connsiteY1859" fmla="*/ 4613306 h 6841956"/>
              <a:gd name="connsiteX1860" fmla="*/ 13943251 w 15988647"/>
              <a:gd name="connsiteY1860" fmla="*/ 4626109 h 6841956"/>
              <a:gd name="connsiteX1861" fmla="*/ 13956854 w 15988647"/>
              <a:gd name="connsiteY1861" fmla="*/ 4621308 h 6841956"/>
              <a:gd name="connsiteX1862" fmla="*/ 13983263 w 15988647"/>
              <a:gd name="connsiteY1862" fmla="*/ 4637313 h 6841956"/>
              <a:gd name="connsiteX1863" fmla="*/ 14011271 w 15988647"/>
              <a:gd name="connsiteY1863" fmla="*/ 4622108 h 6841956"/>
              <a:gd name="connsiteX1864" fmla="*/ 14027275 w 15988647"/>
              <a:gd name="connsiteY1864" fmla="*/ 4626910 h 6841956"/>
              <a:gd name="connsiteX1865" fmla="*/ 14039279 w 15988647"/>
              <a:gd name="connsiteY1865" fmla="*/ 4616507 h 6841956"/>
              <a:gd name="connsiteX1866" fmla="*/ 14056884 w 15988647"/>
              <a:gd name="connsiteY1866" fmla="*/ 4642114 h 6841956"/>
              <a:gd name="connsiteX1867" fmla="*/ 14040879 w 15988647"/>
              <a:gd name="connsiteY1867" fmla="*/ 4670122 h 6841956"/>
              <a:gd name="connsiteX1868" fmla="*/ 14020873 w 15988647"/>
              <a:gd name="connsiteY1868" fmla="*/ 4690929 h 6841956"/>
              <a:gd name="connsiteX1869" fmla="*/ 14005668 w 15988647"/>
              <a:gd name="connsiteY1869" fmla="*/ 4692529 h 6841956"/>
              <a:gd name="connsiteX1870" fmla="*/ 14008070 w 15988647"/>
              <a:gd name="connsiteY1870" fmla="*/ 4712535 h 6841956"/>
              <a:gd name="connsiteX1871" fmla="*/ 13990465 w 15988647"/>
              <a:gd name="connsiteY1871" fmla="*/ 4738142 h 6841956"/>
              <a:gd name="connsiteX1872" fmla="*/ 13970459 w 15988647"/>
              <a:gd name="connsiteY1872" fmla="*/ 4763750 h 6841956"/>
              <a:gd name="connsiteX1873" fmla="*/ 13972059 w 15988647"/>
              <a:gd name="connsiteY1873" fmla="*/ 4778154 h 6841956"/>
              <a:gd name="connsiteX1874" fmla="*/ 14002468 w 15988647"/>
              <a:gd name="connsiteY1874" fmla="*/ 4806962 h 6841956"/>
              <a:gd name="connsiteX1875" fmla="*/ 14034478 w 15988647"/>
              <a:gd name="connsiteY1875" fmla="*/ 4822967 h 6841956"/>
              <a:gd name="connsiteX1876" fmla="*/ 14054484 w 15988647"/>
              <a:gd name="connsiteY1876" fmla="*/ 4840572 h 6841956"/>
              <a:gd name="connsiteX1877" fmla="*/ 14080891 w 15988647"/>
              <a:gd name="connsiteY1877" fmla="*/ 4870981 h 6841956"/>
              <a:gd name="connsiteX1878" fmla="*/ 14093694 w 15988647"/>
              <a:gd name="connsiteY1878" fmla="*/ 4870981 h 6841956"/>
              <a:gd name="connsiteX1879" fmla="*/ 14114501 w 15988647"/>
              <a:gd name="connsiteY1879" fmla="*/ 4884585 h 6841956"/>
              <a:gd name="connsiteX1880" fmla="*/ 14118502 w 15988647"/>
              <a:gd name="connsiteY1880" fmla="*/ 4900590 h 6841956"/>
              <a:gd name="connsiteX1881" fmla="*/ 14157713 w 15988647"/>
              <a:gd name="connsiteY1881" fmla="*/ 4917395 h 6841956"/>
              <a:gd name="connsiteX1882" fmla="*/ 14190523 w 15988647"/>
              <a:gd name="connsiteY1882" fmla="*/ 4899789 h 6841956"/>
              <a:gd name="connsiteX1883" fmla="*/ 14204927 w 15988647"/>
              <a:gd name="connsiteY1883" fmla="*/ 4872582 h 6841956"/>
              <a:gd name="connsiteX1884" fmla="*/ 14218531 w 15988647"/>
              <a:gd name="connsiteY1884" fmla="*/ 4849375 h 6841956"/>
              <a:gd name="connsiteX1885" fmla="*/ 14228934 w 15988647"/>
              <a:gd name="connsiteY1885" fmla="*/ 4821367 h 6841956"/>
              <a:gd name="connsiteX1886" fmla="*/ 14249740 w 15988647"/>
              <a:gd name="connsiteY1886" fmla="*/ 4780555 h 6841956"/>
              <a:gd name="connsiteX1887" fmla="*/ 14248140 w 15988647"/>
              <a:gd name="connsiteY1887" fmla="*/ 4755747 h 6841956"/>
              <a:gd name="connsiteX1888" fmla="*/ 14253741 w 15988647"/>
              <a:gd name="connsiteY1888" fmla="*/ 4740543 h 6841956"/>
              <a:gd name="connsiteX1889" fmla="*/ 14252941 w 15988647"/>
              <a:gd name="connsiteY1889" fmla="*/ 4711735 h 6841956"/>
              <a:gd name="connsiteX1890" fmla="*/ 14264144 w 15988647"/>
              <a:gd name="connsiteY1890" fmla="*/ 4672523 h 6841956"/>
              <a:gd name="connsiteX1891" fmla="*/ 14274548 w 15988647"/>
              <a:gd name="connsiteY1891" fmla="*/ 4662120 h 6841956"/>
              <a:gd name="connsiteX1892" fmla="*/ 14269746 w 15988647"/>
              <a:gd name="connsiteY1892" fmla="*/ 4645315 h 6841956"/>
              <a:gd name="connsiteX1893" fmla="*/ 14284150 w 15988647"/>
              <a:gd name="connsiteY1893" fmla="*/ 4618107 h 6841956"/>
              <a:gd name="connsiteX1894" fmla="*/ 14296154 w 15988647"/>
              <a:gd name="connsiteY1894" fmla="*/ 4590099 h 6841956"/>
              <a:gd name="connsiteX1895" fmla="*/ 14299355 w 15988647"/>
              <a:gd name="connsiteY1895" fmla="*/ 4574895 h 6841956"/>
              <a:gd name="connsiteX1896" fmla="*/ 15372467 w 15988647"/>
              <a:gd name="connsiteY1896" fmla="*/ 4554889 h 6841956"/>
              <a:gd name="connsiteX1897" fmla="*/ 15378069 w 15988647"/>
              <a:gd name="connsiteY1897" fmla="*/ 4555689 h 6841956"/>
              <a:gd name="connsiteX1898" fmla="*/ 15381270 w 15988647"/>
              <a:gd name="connsiteY1898" fmla="*/ 4554889 h 6841956"/>
              <a:gd name="connsiteX1899" fmla="*/ 15382070 w 15988647"/>
              <a:gd name="connsiteY1899" fmla="*/ 4555689 h 6841956"/>
              <a:gd name="connsiteX1900" fmla="*/ 15384471 w 15988647"/>
              <a:gd name="connsiteY1900" fmla="*/ 4555689 h 6841956"/>
              <a:gd name="connsiteX1901" fmla="*/ 15383671 w 15988647"/>
              <a:gd name="connsiteY1901" fmla="*/ 4558890 h 6841956"/>
              <a:gd name="connsiteX1902" fmla="*/ 15379670 w 15988647"/>
              <a:gd name="connsiteY1902" fmla="*/ 4560491 h 6841956"/>
              <a:gd name="connsiteX1903" fmla="*/ 15377268 w 15988647"/>
              <a:gd name="connsiteY1903" fmla="*/ 4560491 h 6841956"/>
              <a:gd name="connsiteX1904" fmla="*/ 15374067 w 15988647"/>
              <a:gd name="connsiteY1904" fmla="*/ 4561291 h 6841956"/>
              <a:gd name="connsiteX1905" fmla="*/ 15370867 w 15988647"/>
              <a:gd name="connsiteY1905" fmla="*/ 4566092 h 6841956"/>
              <a:gd name="connsiteX1906" fmla="*/ 15370066 w 15988647"/>
              <a:gd name="connsiteY1906" fmla="*/ 4563691 h 6841956"/>
              <a:gd name="connsiteX1907" fmla="*/ 15367666 w 15988647"/>
              <a:gd name="connsiteY1907" fmla="*/ 4564492 h 6841956"/>
              <a:gd name="connsiteX1908" fmla="*/ 15366065 w 15988647"/>
              <a:gd name="connsiteY1908" fmla="*/ 4562891 h 6841956"/>
              <a:gd name="connsiteX1909" fmla="*/ 15366065 w 15988647"/>
              <a:gd name="connsiteY1909" fmla="*/ 4560491 h 6841956"/>
              <a:gd name="connsiteX1910" fmla="*/ 15370066 w 15988647"/>
              <a:gd name="connsiteY1910" fmla="*/ 4559690 h 6841956"/>
              <a:gd name="connsiteX1911" fmla="*/ 15370066 w 15988647"/>
              <a:gd name="connsiteY1911" fmla="*/ 4558090 h 6841956"/>
              <a:gd name="connsiteX1912" fmla="*/ 4932378 w 15988647"/>
              <a:gd name="connsiteY1912" fmla="*/ 4553403 h 6841956"/>
              <a:gd name="connsiteX1913" fmla="*/ 4937520 w 15988647"/>
              <a:gd name="connsiteY1913" fmla="*/ 4567693 h 6841956"/>
              <a:gd name="connsiteX1914" fmla="*/ 4935802 w 15988647"/>
              <a:gd name="connsiteY1914" fmla="*/ 4592272 h 6841956"/>
              <a:gd name="connsiteX1915" fmla="*/ 4937524 w 15988647"/>
              <a:gd name="connsiteY1915" fmla="*/ 4567693 h 6841956"/>
              <a:gd name="connsiteX1916" fmla="*/ 9397125 w 15988647"/>
              <a:gd name="connsiteY1916" fmla="*/ 4548488 h 6841956"/>
              <a:gd name="connsiteX1917" fmla="*/ 9394476 w 15988647"/>
              <a:gd name="connsiteY1917" fmla="*/ 4552991 h 6841956"/>
              <a:gd name="connsiteX1918" fmla="*/ 9397125 w 15988647"/>
              <a:gd name="connsiteY1918" fmla="*/ 4548488 h 6841956"/>
              <a:gd name="connsiteX1919" fmla="*/ 1622884 w 15988647"/>
              <a:gd name="connsiteY1919" fmla="*/ 4543686 h 6841956"/>
              <a:gd name="connsiteX1920" fmla="*/ 1626085 w 15988647"/>
              <a:gd name="connsiteY1920" fmla="*/ 4544487 h 6841956"/>
              <a:gd name="connsiteX1921" fmla="*/ 1626885 w 15988647"/>
              <a:gd name="connsiteY1921" fmla="*/ 4547687 h 6841956"/>
              <a:gd name="connsiteX1922" fmla="*/ 1626885 w 15988647"/>
              <a:gd name="connsiteY1922" fmla="*/ 4549288 h 6841956"/>
              <a:gd name="connsiteX1923" fmla="*/ 1624484 w 15988647"/>
              <a:gd name="connsiteY1923" fmla="*/ 4549288 h 6841956"/>
              <a:gd name="connsiteX1924" fmla="*/ 1624484 w 15988647"/>
              <a:gd name="connsiteY1924" fmla="*/ 4546087 h 6841956"/>
              <a:gd name="connsiteX1925" fmla="*/ 15173209 w 15988647"/>
              <a:gd name="connsiteY1925" fmla="*/ 4531682 h 6841956"/>
              <a:gd name="connsiteX1926" fmla="*/ 15178010 w 15988647"/>
              <a:gd name="connsiteY1926" fmla="*/ 4534083 h 6841956"/>
              <a:gd name="connsiteX1927" fmla="*/ 15182012 w 15988647"/>
              <a:gd name="connsiteY1927" fmla="*/ 4538084 h 6841956"/>
              <a:gd name="connsiteX1928" fmla="*/ 15184413 w 15988647"/>
              <a:gd name="connsiteY1928" fmla="*/ 4540485 h 6841956"/>
              <a:gd name="connsiteX1929" fmla="*/ 15186013 w 15988647"/>
              <a:gd name="connsiteY1929" fmla="*/ 4540485 h 6841956"/>
              <a:gd name="connsiteX1930" fmla="*/ 15187614 w 15988647"/>
              <a:gd name="connsiteY1930" fmla="*/ 4542085 h 6841956"/>
              <a:gd name="connsiteX1931" fmla="*/ 15189214 w 15988647"/>
              <a:gd name="connsiteY1931" fmla="*/ 4542085 h 6841956"/>
              <a:gd name="connsiteX1932" fmla="*/ 15191615 w 15988647"/>
              <a:gd name="connsiteY1932" fmla="*/ 4544486 h 6841956"/>
              <a:gd name="connsiteX1933" fmla="*/ 15194015 w 15988647"/>
              <a:gd name="connsiteY1933" fmla="*/ 4543686 h 6841956"/>
              <a:gd name="connsiteX1934" fmla="*/ 15197216 w 15988647"/>
              <a:gd name="connsiteY1934" fmla="*/ 4544486 h 6841956"/>
              <a:gd name="connsiteX1935" fmla="*/ 15198817 w 15988647"/>
              <a:gd name="connsiteY1935" fmla="*/ 4546086 h 6841956"/>
              <a:gd name="connsiteX1936" fmla="*/ 15202017 w 15988647"/>
              <a:gd name="connsiteY1936" fmla="*/ 4546086 h 6841956"/>
              <a:gd name="connsiteX1937" fmla="*/ 15204419 w 15988647"/>
              <a:gd name="connsiteY1937" fmla="*/ 4545286 h 6841956"/>
              <a:gd name="connsiteX1938" fmla="*/ 15206019 w 15988647"/>
              <a:gd name="connsiteY1938" fmla="*/ 4547687 h 6841956"/>
              <a:gd name="connsiteX1939" fmla="*/ 15207620 w 15988647"/>
              <a:gd name="connsiteY1939" fmla="*/ 4554088 h 6841956"/>
              <a:gd name="connsiteX1940" fmla="*/ 15210020 w 15988647"/>
              <a:gd name="connsiteY1940" fmla="*/ 4556490 h 6841956"/>
              <a:gd name="connsiteX1941" fmla="*/ 15210020 w 15988647"/>
              <a:gd name="connsiteY1941" fmla="*/ 4560491 h 6841956"/>
              <a:gd name="connsiteX1942" fmla="*/ 15208420 w 15988647"/>
              <a:gd name="connsiteY1942" fmla="*/ 4562091 h 6841956"/>
              <a:gd name="connsiteX1943" fmla="*/ 15209220 w 15988647"/>
              <a:gd name="connsiteY1943" fmla="*/ 4564492 h 6841956"/>
              <a:gd name="connsiteX1944" fmla="*/ 15206019 w 15988647"/>
              <a:gd name="connsiteY1944" fmla="*/ 4562891 h 6841956"/>
              <a:gd name="connsiteX1945" fmla="*/ 15203619 w 15988647"/>
              <a:gd name="connsiteY1945" fmla="*/ 4564492 h 6841956"/>
              <a:gd name="connsiteX1946" fmla="*/ 15201217 w 15988647"/>
              <a:gd name="connsiteY1946" fmla="*/ 4563691 h 6841956"/>
              <a:gd name="connsiteX1947" fmla="*/ 15197216 w 15988647"/>
              <a:gd name="connsiteY1947" fmla="*/ 4561291 h 6841956"/>
              <a:gd name="connsiteX1948" fmla="*/ 15195616 w 15988647"/>
              <a:gd name="connsiteY1948" fmla="*/ 4561291 h 6841956"/>
              <a:gd name="connsiteX1949" fmla="*/ 15190815 w 15988647"/>
              <a:gd name="connsiteY1949" fmla="*/ 4559690 h 6841956"/>
              <a:gd name="connsiteX1950" fmla="*/ 15187614 w 15988647"/>
              <a:gd name="connsiteY1950" fmla="*/ 4558890 h 6841956"/>
              <a:gd name="connsiteX1951" fmla="*/ 15186013 w 15988647"/>
              <a:gd name="connsiteY1951" fmla="*/ 4556490 h 6841956"/>
              <a:gd name="connsiteX1952" fmla="*/ 15183613 w 15988647"/>
              <a:gd name="connsiteY1952" fmla="*/ 4554889 h 6841956"/>
              <a:gd name="connsiteX1953" fmla="*/ 15181212 w 15988647"/>
              <a:gd name="connsiteY1953" fmla="*/ 4554088 h 6841956"/>
              <a:gd name="connsiteX1954" fmla="*/ 15179612 w 15988647"/>
              <a:gd name="connsiteY1954" fmla="*/ 4551688 h 6841956"/>
              <a:gd name="connsiteX1955" fmla="*/ 15176410 w 15988647"/>
              <a:gd name="connsiteY1955" fmla="*/ 4550087 h 6841956"/>
              <a:gd name="connsiteX1956" fmla="*/ 15178010 w 15988647"/>
              <a:gd name="connsiteY1956" fmla="*/ 4546887 h 6841956"/>
              <a:gd name="connsiteX1957" fmla="*/ 15177210 w 15988647"/>
              <a:gd name="connsiteY1957" fmla="*/ 4543686 h 6841956"/>
              <a:gd name="connsiteX1958" fmla="*/ 15177210 w 15988647"/>
              <a:gd name="connsiteY1958" fmla="*/ 4540485 h 6841956"/>
              <a:gd name="connsiteX1959" fmla="*/ 15175610 w 15988647"/>
              <a:gd name="connsiteY1959" fmla="*/ 4539684 h 6841956"/>
              <a:gd name="connsiteX1960" fmla="*/ 15170809 w 15988647"/>
              <a:gd name="connsiteY1960" fmla="*/ 4538084 h 6841956"/>
              <a:gd name="connsiteX1961" fmla="*/ 15168408 w 15988647"/>
              <a:gd name="connsiteY1961" fmla="*/ 4538884 h 6841956"/>
              <a:gd name="connsiteX1962" fmla="*/ 15167608 w 15988647"/>
              <a:gd name="connsiteY1962" fmla="*/ 4537284 h 6841956"/>
              <a:gd name="connsiteX1963" fmla="*/ 15168408 w 15988647"/>
              <a:gd name="connsiteY1963" fmla="*/ 4534883 h 6841956"/>
              <a:gd name="connsiteX1964" fmla="*/ 15169208 w 15988647"/>
              <a:gd name="connsiteY1964" fmla="*/ 4532483 h 6841956"/>
              <a:gd name="connsiteX1965" fmla="*/ 15170809 w 15988647"/>
              <a:gd name="connsiteY1965" fmla="*/ 4532483 h 6841956"/>
              <a:gd name="connsiteX1966" fmla="*/ 1602078 w 15988647"/>
              <a:gd name="connsiteY1966" fmla="*/ 4515678 h 6841956"/>
              <a:gd name="connsiteX1967" fmla="*/ 1604479 w 15988647"/>
              <a:gd name="connsiteY1967" fmla="*/ 4517279 h 6841956"/>
              <a:gd name="connsiteX1968" fmla="*/ 1602879 w 15988647"/>
              <a:gd name="connsiteY1968" fmla="*/ 4518879 h 6841956"/>
              <a:gd name="connsiteX1969" fmla="*/ 1602078 w 15988647"/>
              <a:gd name="connsiteY1969" fmla="*/ 4521280 h 6841956"/>
              <a:gd name="connsiteX1970" fmla="*/ 1600478 w 15988647"/>
              <a:gd name="connsiteY1970" fmla="*/ 4521280 h 6841956"/>
              <a:gd name="connsiteX1971" fmla="*/ 1600478 w 15988647"/>
              <a:gd name="connsiteY1971" fmla="*/ 4518079 h 6841956"/>
              <a:gd name="connsiteX1972" fmla="*/ 1603679 w 15988647"/>
              <a:gd name="connsiteY1972" fmla="*/ 4506075 h 6841956"/>
              <a:gd name="connsiteX1973" fmla="*/ 1606079 w 15988647"/>
              <a:gd name="connsiteY1973" fmla="*/ 4506075 h 6841956"/>
              <a:gd name="connsiteX1974" fmla="*/ 1607680 w 15988647"/>
              <a:gd name="connsiteY1974" fmla="*/ 4507676 h 6841956"/>
              <a:gd name="connsiteX1975" fmla="*/ 1611681 w 15988647"/>
              <a:gd name="connsiteY1975" fmla="*/ 4508476 h 6841956"/>
              <a:gd name="connsiteX1976" fmla="*/ 1611681 w 15988647"/>
              <a:gd name="connsiteY1976" fmla="*/ 4510877 h 6841956"/>
              <a:gd name="connsiteX1977" fmla="*/ 1608480 w 15988647"/>
              <a:gd name="connsiteY1977" fmla="*/ 4511677 h 6841956"/>
              <a:gd name="connsiteX1978" fmla="*/ 1603679 w 15988647"/>
              <a:gd name="connsiteY1978" fmla="*/ 4511677 h 6841956"/>
              <a:gd name="connsiteX1979" fmla="*/ 1603679 w 15988647"/>
              <a:gd name="connsiteY1979" fmla="*/ 4514077 h 6841956"/>
              <a:gd name="connsiteX1980" fmla="*/ 1600478 w 15988647"/>
              <a:gd name="connsiteY1980" fmla="*/ 4513277 h 6841956"/>
              <a:gd name="connsiteX1981" fmla="*/ 1598877 w 15988647"/>
              <a:gd name="connsiteY1981" fmla="*/ 4511677 h 6841956"/>
              <a:gd name="connsiteX1982" fmla="*/ 1598077 w 15988647"/>
              <a:gd name="connsiteY1982" fmla="*/ 4509276 h 6841956"/>
              <a:gd name="connsiteX1983" fmla="*/ 15202818 w 15988647"/>
              <a:gd name="connsiteY1983" fmla="*/ 4505275 h 6841956"/>
              <a:gd name="connsiteX1984" fmla="*/ 15202017 w 15988647"/>
              <a:gd name="connsiteY1984" fmla="*/ 4506876 h 6841956"/>
              <a:gd name="connsiteX1985" fmla="*/ 15202017 w 15988647"/>
              <a:gd name="connsiteY1985" fmla="*/ 4512477 h 6841956"/>
              <a:gd name="connsiteX1986" fmla="*/ 15200417 w 15988647"/>
              <a:gd name="connsiteY1986" fmla="*/ 4510877 h 6841956"/>
              <a:gd name="connsiteX1987" fmla="*/ 15200417 w 15988647"/>
              <a:gd name="connsiteY1987" fmla="*/ 4506876 h 6841956"/>
              <a:gd name="connsiteX1988" fmla="*/ 8877829 w 15988647"/>
              <a:gd name="connsiteY1988" fmla="*/ 4502679 h 6841956"/>
              <a:gd name="connsiteX1989" fmla="*/ 8888177 w 15988647"/>
              <a:gd name="connsiteY1989" fmla="*/ 4516479 h 6841956"/>
              <a:gd name="connsiteX1990" fmla="*/ 8888177 w 15988647"/>
              <a:gd name="connsiteY1990" fmla="*/ 4516478 h 6841956"/>
              <a:gd name="connsiteX1991" fmla="*/ 4700655 w 15988647"/>
              <a:gd name="connsiteY1991" fmla="*/ 4495672 h 6841956"/>
              <a:gd name="connsiteX1992" fmla="*/ 4700624 w 15988647"/>
              <a:gd name="connsiteY1992" fmla="*/ 4495697 h 6841956"/>
              <a:gd name="connsiteX1993" fmla="*/ 4701426 w 15988647"/>
              <a:gd name="connsiteY1993" fmla="*/ 4573295 h 6841956"/>
              <a:gd name="connsiteX1994" fmla="*/ 4722232 w 15988647"/>
              <a:gd name="connsiteY1994" fmla="*/ 4578897 h 6841956"/>
              <a:gd name="connsiteX1995" fmla="*/ 4722245 w 15988647"/>
              <a:gd name="connsiteY1995" fmla="*/ 4578893 h 6841956"/>
              <a:gd name="connsiteX1996" fmla="*/ 4701453 w 15988647"/>
              <a:gd name="connsiteY1996" fmla="*/ 4573294 h 6841956"/>
              <a:gd name="connsiteX1997" fmla="*/ 15179611 w 15988647"/>
              <a:gd name="connsiteY1997" fmla="*/ 4490871 h 6841956"/>
              <a:gd name="connsiteX1998" fmla="*/ 15182011 w 15988647"/>
              <a:gd name="connsiteY1998" fmla="*/ 4498073 h 6841956"/>
              <a:gd name="connsiteX1999" fmla="*/ 15183612 w 15988647"/>
              <a:gd name="connsiteY1999" fmla="*/ 4501274 h 6841956"/>
              <a:gd name="connsiteX2000" fmla="*/ 15183612 w 15988647"/>
              <a:gd name="connsiteY2000" fmla="*/ 4504475 h 6841956"/>
              <a:gd name="connsiteX2001" fmla="*/ 15184412 w 15988647"/>
              <a:gd name="connsiteY2001" fmla="*/ 4508476 h 6841956"/>
              <a:gd name="connsiteX2002" fmla="*/ 15182812 w 15988647"/>
              <a:gd name="connsiteY2002" fmla="*/ 4510877 h 6841956"/>
              <a:gd name="connsiteX2003" fmla="*/ 15179611 w 15988647"/>
              <a:gd name="connsiteY2003" fmla="*/ 4505275 h 6841956"/>
              <a:gd name="connsiteX2004" fmla="*/ 15178811 w 15988647"/>
              <a:gd name="connsiteY2004" fmla="*/ 4507676 h 6841956"/>
              <a:gd name="connsiteX2005" fmla="*/ 15176410 w 15988647"/>
              <a:gd name="connsiteY2005" fmla="*/ 4503675 h 6841956"/>
              <a:gd name="connsiteX2006" fmla="*/ 15177210 w 15988647"/>
              <a:gd name="connsiteY2006" fmla="*/ 4495672 h 6841956"/>
              <a:gd name="connsiteX2007" fmla="*/ 15178010 w 15988647"/>
              <a:gd name="connsiteY2007" fmla="*/ 4494072 h 6841956"/>
              <a:gd name="connsiteX2008" fmla="*/ 15178010 w 15988647"/>
              <a:gd name="connsiteY2008" fmla="*/ 4491671 h 6841956"/>
              <a:gd name="connsiteX2009" fmla="*/ 13303064 w 15988647"/>
              <a:gd name="connsiteY2009" fmla="*/ 4488470 h 6841956"/>
              <a:gd name="connsiteX2010" fmla="*/ 13325470 w 15988647"/>
              <a:gd name="connsiteY2010" fmla="*/ 4504475 h 6841956"/>
              <a:gd name="connsiteX2011" fmla="*/ 13339874 w 15988647"/>
              <a:gd name="connsiteY2011" fmla="*/ 4519679 h 6841956"/>
              <a:gd name="connsiteX2012" fmla="*/ 13335873 w 15988647"/>
              <a:gd name="connsiteY2012" fmla="*/ 4534083 h 6841956"/>
              <a:gd name="connsiteX2013" fmla="*/ 13316667 w 15988647"/>
              <a:gd name="connsiteY2013" fmla="*/ 4534883 h 6841956"/>
              <a:gd name="connsiteX2014" fmla="*/ 13259851 w 15988647"/>
              <a:gd name="connsiteY2014" fmla="*/ 4498873 h 6841956"/>
              <a:gd name="connsiteX2015" fmla="*/ 9984495 w 15988647"/>
              <a:gd name="connsiteY2015" fmla="*/ 4488470 h 6841956"/>
              <a:gd name="connsiteX2016" fmla="*/ 9986097 w 15988647"/>
              <a:gd name="connsiteY2016" fmla="*/ 4488470 h 6841956"/>
              <a:gd name="connsiteX2017" fmla="*/ 9986897 w 15988647"/>
              <a:gd name="connsiteY2017" fmla="*/ 4490070 h 6841956"/>
              <a:gd name="connsiteX2018" fmla="*/ 9984495 w 15988647"/>
              <a:gd name="connsiteY2018" fmla="*/ 4491671 h 6841956"/>
              <a:gd name="connsiteX2019" fmla="*/ 9980494 w 15988647"/>
              <a:gd name="connsiteY2019" fmla="*/ 4491671 h 6841956"/>
              <a:gd name="connsiteX2020" fmla="*/ 9977294 w 15988647"/>
              <a:gd name="connsiteY2020" fmla="*/ 4493271 h 6841956"/>
              <a:gd name="connsiteX2021" fmla="*/ 9974093 w 15988647"/>
              <a:gd name="connsiteY2021" fmla="*/ 4493271 h 6841956"/>
              <a:gd name="connsiteX2022" fmla="*/ 9974093 w 15988647"/>
              <a:gd name="connsiteY2022" fmla="*/ 4491671 h 6841956"/>
              <a:gd name="connsiteX2023" fmla="*/ 9978094 w 15988647"/>
              <a:gd name="connsiteY2023" fmla="*/ 4491671 h 6841956"/>
              <a:gd name="connsiteX2024" fmla="*/ 9981295 w 15988647"/>
              <a:gd name="connsiteY2024" fmla="*/ 4490871 h 6841956"/>
              <a:gd name="connsiteX2025" fmla="*/ 9978094 w 15988647"/>
              <a:gd name="connsiteY2025" fmla="*/ 4486869 h 6841956"/>
              <a:gd name="connsiteX2026" fmla="*/ 9982895 w 15988647"/>
              <a:gd name="connsiteY2026" fmla="*/ 4487669 h 6841956"/>
              <a:gd name="connsiteX2027" fmla="*/ 9981295 w 15988647"/>
              <a:gd name="connsiteY2027" fmla="*/ 4488470 h 6841956"/>
              <a:gd name="connsiteX2028" fmla="*/ 9978094 w 15988647"/>
              <a:gd name="connsiteY2028" fmla="*/ 4488470 h 6841956"/>
              <a:gd name="connsiteX2029" fmla="*/ 1554063 w 15988647"/>
              <a:gd name="connsiteY2029" fmla="*/ 4486869 h 6841956"/>
              <a:gd name="connsiteX2030" fmla="*/ 1556464 w 15988647"/>
              <a:gd name="connsiteY2030" fmla="*/ 4487669 h 6841956"/>
              <a:gd name="connsiteX2031" fmla="*/ 1556464 w 15988647"/>
              <a:gd name="connsiteY2031" fmla="*/ 4490870 h 6841956"/>
              <a:gd name="connsiteX2032" fmla="*/ 1556464 w 15988647"/>
              <a:gd name="connsiteY2032" fmla="*/ 4492471 h 6841956"/>
              <a:gd name="connsiteX2033" fmla="*/ 1554063 w 15988647"/>
              <a:gd name="connsiteY2033" fmla="*/ 4492471 h 6841956"/>
              <a:gd name="connsiteX2034" fmla="*/ 1551663 w 15988647"/>
              <a:gd name="connsiteY2034" fmla="*/ 4489270 h 6841956"/>
              <a:gd name="connsiteX2035" fmla="*/ 15102789 w 15988647"/>
              <a:gd name="connsiteY2035" fmla="*/ 4482868 h 6841956"/>
              <a:gd name="connsiteX2036" fmla="*/ 15105989 w 15988647"/>
              <a:gd name="connsiteY2036" fmla="*/ 4484469 h 6841956"/>
              <a:gd name="connsiteX2037" fmla="*/ 15109191 w 15988647"/>
              <a:gd name="connsiteY2037" fmla="*/ 4488470 h 6841956"/>
              <a:gd name="connsiteX2038" fmla="*/ 15109991 w 15988647"/>
              <a:gd name="connsiteY2038" fmla="*/ 4490870 h 6841956"/>
              <a:gd name="connsiteX2039" fmla="*/ 15112392 w 15988647"/>
              <a:gd name="connsiteY2039" fmla="*/ 4492471 h 6841956"/>
              <a:gd name="connsiteX2040" fmla="*/ 15114793 w 15988647"/>
              <a:gd name="connsiteY2040" fmla="*/ 4492471 h 6841956"/>
              <a:gd name="connsiteX2041" fmla="*/ 15117193 w 15988647"/>
              <a:gd name="connsiteY2041" fmla="*/ 4491670 h 6841956"/>
              <a:gd name="connsiteX2042" fmla="*/ 15120394 w 15988647"/>
              <a:gd name="connsiteY2042" fmla="*/ 4492471 h 6841956"/>
              <a:gd name="connsiteX2043" fmla="*/ 15121194 w 15988647"/>
              <a:gd name="connsiteY2043" fmla="*/ 4491670 h 6841956"/>
              <a:gd name="connsiteX2044" fmla="*/ 15125195 w 15988647"/>
              <a:gd name="connsiteY2044" fmla="*/ 4491670 h 6841956"/>
              <a:gd name="connsiteX2045" fmla="*/ 15131597 w 15988647"/>
              <a:gd name="connsiteY2045" fmla="*/ 4491670 h 6841956"/>
              <a:gd name="connsiteX2046" fmla="*/ 15133198 w 15988647"/>
              <a:gd name="connsiteY2046" fmla="*/ 4494071 h 6841956"/>
              <a:gd name="connsiteX2047" fmla="*/ 15135599 w 15988647"/>
              <a:gd name="connsiteY2047" fmla="*/ 4494872 h 6841956"/>
              <a:gd name="connsiteX2048" fmla="*/ 15137199 w 15988647"/>
              <a:gd name="connsiteY2048" fmla="*/ 4497272 h 6841956"/>
              <a:gd name="connsiteX2049" fmla="*/ 15138800 w 15988647"/>
              <a:gd name="connsiteY2049" fmla="*/ 4497272 h 6841956"/>
              <a:gd name="connsiteX2050" fmla="*/ 15140400 w 15988647"/>
              <a:gd name="connsiteY2050" fmla="*/ 4498072 h 6841956"/>
              <a:gd name="connsiteX2051" fmla="*/ 15143601 w 15988647"/>
              <a:gd name="connsiteY2051" fmla="*/ 4501273 h 6841956"/>
              <a:gd name="connsiteX2052" fmla="*/ 15143601 w 15988647"/>
              <a:gd name="connsiteY2052" fmla="*/ 4506074 h 6841956"/>
              <a:gd name="connsiteX2053" fmla="*/ 15145201 w 15988647"/>
              <a:gd name="connsiteY2053" fmla="*/ 4506074 h 6841956"/>
              <a:gd name="connsiteX2054" fmla="*/ 15148402 w 15988647"/>
              <a:gd name="connsiteY2054" fmla="*/ 4507675 h 6841956"/>
              <a:gd name="connsiteX2055" fmla="*/ 15149202 w 15988647"/>
              <a:gd name="connsiteY2055" fmla="*/ 4510076 h 6841956"/>
              <a:gd name="connsiteX2056" fmla="*/ 15149202 w 15988647"/>
              <a:gd name="connsiteY2056" fmla="*/ 4514877 h 6841956"/>
              <a:gd name="connsiteX2057" fmla="*/ 15148402 w 15988647"/>
              <a:gd name="connsiteY2057" fmla="*/ 4515677 h 6841956"/>
              <a:gd name="connsiteX2058" fmla="*/ 15142801 w 15988647"/>
              <a:gd name="connsiteY2058" fmla="*/ 4517278 h 6841956"/>
              <a:gd name="connsiteX2059" fmla="*/ 15141200 w 15988647"/>
              <a:gd name="connsiteY2059" fmla="*/ 4518078 h 6841956"/>
              <a:gd name="connsiteX2060" fmla="*/ 15137999 w 15988647"/>
              <a:gd name="connsiteY2060" fmla="*/ 4517278 h 6841956"/>
              <a:gd name="connsiteX2061" fmla="*/ 15134799 w 15988647"/>
              <a:gd name="connsiteY2061" fmla="*/ 4515677 h 6841956"/>
              <a:gd name="connsiteX2062" fmla="*/ 15131597 w 15988647"/>
              <a:gd name="connsiteY2062" fmla="*/ 4515677 h 6841956"/>
              <a:gd name="connsiteX2063" fmla="*/ 15130797 w 15988647"/>
              <a:gd name="connsiteY2063" fmla="*/ 4514077 h 6841956"/>
              <a:gd name="connsiteX2064" fmla="*/ 15126796 w 15988647"/>
              <a:gd name="connsiteY2064" fmla="*/ 4511676 h 6841956"/>
              <a:gd name="connsiteX2065" fmla="*/ 15121994 w 15988647"/>
              <a:gd name="connsiteY2065" fmla="*/ 4511676 h 6841956"/>
              <a:gd name="connsiteX2066" fmla="*/ 15117993 w 15988647"/>
              <a:gd name="connsiteY2066" fmla="*/ 4512477 h 6841956"/>
              <a:gd name="connsiteX2067" fmla="*/ 15113992 w 15988647"/>
              <a:gd name="connsiteY2067" fmla="*/ 4512477 h 6841956"/>
              <a:gd name="connsiteX2068" fmla="*/ 15109991 w 15988647"/>
              <a:gd name="connsiteY2068" fmla="*/ 4511676 h 6841956"/>
              <a:gd name="connsiteX2069" fmla="*/ 15107590 w 15988647"/>
              <a:gd name="connsiteY2069" fmla="*/ 4510076 h 6841956"/>
              <a:gd name="connsiteX2070" fmla="*/ 15105189 w 15988647"/>
              <a:gd name="connsiteY2070" fmla="*/ 4510876 h 6841956"/>
              <a:gd name="connsiteX2071" fmla="*/ 15102789 w 15988647"/>
              <a:gd name="connsiteY2071" fmla="*/ 4507675 h 6841956"/>
              <a:gd name="connsiteX2072" fmla="*/ 15100388 w 15988647"/>
              <a:gd name="connsiteY2072" fmla="*/ 4506074 h 6841956"/>
              <a:gd name="connsiteX2073" fmla="*/ 15097987 w 15988647"/>
              <a:gd name="connsiteY2073" fmla="*/ 4499673 h 6841956"/>
              <a:gd name="connsiteX2074" fmla="*/ 15096387 w 15988647"/>
              <a:gd name="connsiteY2074" fmla="*/ 4496472 h 6841956"/>
              <a:gd name="connsiteX2075" fmla="*/ 15097987 w 15988647"/>
              <a:gd name="connsiteY2075" fmla="*/ 4494872 h 6841956"/>
              <a:gd name="connsiteX2076" fmla="*/ 15097187 w 15988647"/>
              <a:gd name="connsiteY2076" fmla="*/ 4493271 h 6841956"/>
              <a:gd name="connsiteX2077" fmla="*/ 15097187 w 15988647"/>
              <a:gd name="connsiteY2077" fmla="*/ 4487669 h 6841956"/>
              <a:gd name="connsiteX2078" fmla="*/ 15097987 w 15988647"/>
              <a:gd name="connsiteY2078" fmla="*/ 4485269 h 6841956"/>
              <a:gd name="connsiteX2079" fmla="*/ 9365916 w 15988647"/>
              <a:gd name="connsiteY2079" fmla="*/ 4482068 h 6841956"/>
              <a:gd name="connsiteX2080" fmla="*/ 9409928 w 15988647"/>
              <a:gd name="connsiteY2080" fmla="*/ 4491671 h 6841956"/>
              <a:gd name="connsiteX2081" fmla="*/ 9417931 w 15988647"/>
              <a:gd name="connsiteY2081" fmla="*/ 4505275 h 6841956"/>
              <a:gd name="connsiteX2082" fmla="*/ 9417131 w 15988647"/>
              <a:gd name="connsiteY2082" fmla="*/ 4511677 h 6841956"/>
              <a:gd name="connsiteX2083" fmla="*/ 9431534 w 15988647"/>
              <a:gd name="connsiteY2083" fmla="*/ 4544487 h 6841956"/>
              <a:gd name="connsiteX2084" fmla="*/ 9433135 w 15988647"/>
              <a:gd name="connsiteY2084" fmla="*/ 4606104 h 6841956"/>
              <a:gd name="connsiteX2085" fmla="*/ 9418731 w 15988647"/>
              <a:gd name="connsiteY2085" fmla="*/ 4634913 h 6841956"/>
              <a:gd name="connsiteX2086" fmla="*/ 9431534 w 15988647"/>
              <a:gd name="connsiteY2086" fmla="*/ 4672524 h 6841956"/>
              <a:gd name="connsiteX2087" fmla="*/ 9429934 w 15988647"/>
              <a:gd name="connsiteY2087" fmla="*/ 4694930 h 6841956"/>
              <a:gd name="connsiteX2088" fmla="*/ 9439537 w 15988647"/>
              <a:gd name="connsiteY2088" fmla="*/ 4710135 h 6841956"/>
              <a:gd name="connsiteX2089" fmla="*/ 9438736 w 15988647"/>
              <a:gd name="connsiteY2089" fmla="*/ 4729340 h 6841956"/>
              <a:gd name="connsiteX2090" fmla="*/ 9445939 w 15988647"/>
              <a:gd name="connsiteY2090" fmla="*/ 4740544 h 6841956"/>
              <a:gd name="connsiteX2091" fmla="*/ 9453941 w 15988647"/>
              <a:gd name="connsiteY2091" fmla="*/ 4727740 h 6841956"/>
              <a:gd name="connsiteX2092" fmla="*/ 9469146 w 15988647"/>
              <a:gd name="connsiteY2092" fmla="*/ 4747746 h 6841956"/>
              <a:gd name="connsiteX2093" fmla="*/ 9470746 w 15988647"/>
              <a:gd name="connsiteY2093" fmla="*/ 4741344 h 6841956"/>
              <a:gd name="connsiteX2094" fmla="*/ 9462743 w 15988647"/>
              <a:gd name="connsiteY2094" fmla="*/ 4714136 h 6841956"/>
              <a:gd name="connsiteX2095" fmla="*/ 9453941 w 15988647"/>
              <a:gd name="connsiteY2095" fmla="*/ 4711735 h 6841956"/>
              <a:gd name="connsiteX2096" fmla="*/ 9453141 w 15988647"/>
              <a:gd name="connsiteY2096" fmla="*/ 4704533 h 6841956"/>
              <a:gd name="connsiteX2097" fmla="*/ 9453142 w 15988647"/>
              <a:gd name="connsiteY2097" fmla="*/ 4704533 h 6841956"/>
              <a:gd name="connsiteX2098" fmla="*/ 9448340 w 15988647"/>
              <a:gd name="connsiteY2098" fmla="*/ 4646116 h 6841956"/>
              <a:gd name="connsiteX2099" fmla="*/ 9460343 w 15988647"/>
              <a:gd name="connsiteY2099" fmla="*/ 4597301 h 6841956"/>
              <a:gd name="connsiteX2100" fmla="*/ 9460344 w 15988647"/>
              <a:gd name="connsiteY2100" fmla="*/ 4597301 h 6841956"/>
              <a:gd name="connsiteX2101" fmla="*/ 9461144 w 15988647"/>
              <a:gd name="connsiteY2101" fmla="*/ 4596502 h 6841956"/>
              <a:gd name="connsiteX2102" fmla="*/ 9446739 w 15988647"/>
              <a:gd name="connsiteY2102" fmla="*/ 4577296 h 6841956"/>
              <a:gd name="connsiteX2103" fmla="*/ 9444338 w 15988647"/>
              <a:gd name="connsiteY2103" fmla="*/ 4522880 h 6841956"/>
              <a:gd name="connsiteX2104" fmla="*/ 9421132 w 15988647"/>
              <a:gd name="connsiteY2104" fmla="*/ 4495672 h 6841956"/>
              <a:gd name="connsiteX2105" fmla="*/ 9417931 w 15988647"/>
              <a:gd name="connsiteY2105" fmla="*/ 4505275 h 6841956"/>
              <a:gd name="connsiteX2106" fmla="*/ 9409929 w 15988647"/>
              <a:gd name="connsiteY2106" fmla="*/ 4491671 h 6841956"/>
              <a:gd name="connsiteX2107" fmla="*/ 9170659 w 15988647"/>
              <a:gd name="connsiteY2107" fmla="*/ 4478867 h 6841956"/>
              <a:gd name="connsiteX2108" fmla="*/ 9180261 w 15988647"/>
              <a:gd name="connsiteY2108" fmla="*/ 4501274 h 6841956"/>
              <a:gd name="connsiteX2109" fmla="*/ 9180261 w 15988647"/>
              <a:gd name="connsiteY2109" fmla="*/ 4501273 h 6841956"/>
              <a:gd name="connsiteX2110" fmla="*/ 15130797 w 15988647"/>
              <a:gd name="connsiteY2110" fmla="*/ 4473265 h 6841956"/>
              <a:gd name="connsiteX2111" fmla="*/ 15134798 w 15988647"/>
              <a:gd name="connsiteY2111" fmla="*/ 4477266 h 6841956"/>
              <a:gd name="connsiteX2112" fmla="*/ 15132397 w 15988647"/>
              <a:gd name="connsiteY2112" fmla="*/ 4479667 h 6841956"/>
              <a:gd name="connsiteX2113" fmla="*/ 15129996 w 15988647"/>
              <a:gd name="connsiteY2113" fmla="*/ 4478066 h 6841956"/>
              <a:gd name="connsiteX2114" fmla="*/ 15129996 w 15988647"/>
              <a:gd name="connsiteY2114" fmla="*/ 4477266 h 6841956"/>
              <a:gd name="connsiteX2115" fmla="*/ 15124395 w 15988647"/>
              <a:gd name="connsiteY2115" fmla="*/ 4470064 h 6841956"/>
              <a:gd name="connsiteX2116" fmla="*/ 15128396 w 15988647"/>
              <a:gd name="connsiteY2116" fmla="*/ 4470865 h 6841956"/>
              <a:gd name="connsiteX2117" fmla="*/ 15130797 w 15988647"/>
              <a:gd name="connsiteY2117" fmla="*/ 4473265 h 6841956"/>
              <a:gd name="connsiteX2118" fmla="*/ 15129196 w 15988647"/>
              <a:gd name="connsiteY2118" fmla="*/ 4476466 h 6841956"/>
              <a:gd name="connsiteX2119" fmla="*/ 15128396 w 15988647"/>
              <a:gd name="connsiteY2119" fmla="*/ 4476466 h 6841956"/>
              <a:gd name="connsiteX2120" fmla="*/ 15125195 w 15988647"/>
              <a:gd name="connsiteY2120" fmla="*/ 4474065 h 6841956"/>
              <a:gd name="connsiteX2121" fmla="*/ 15122795 w 15988647"/>
              <a:gd name="connsiteY2121" fmla="*/ 4474866 h 6841956"/>
              <a:gd name="connsiteX2122" fmla="*/ 15121194 w 15988647"/>
              <a:gd name="connsiteY2122" fmla="*/ 4474065 h 6841956"/>
              <a:gd name="connsiteX2123" fmla="*/ 15120394 w 15988647"/>
              <a:gd name="connsiteY2123" fmla="*/ 4472465 h 6841956"/>
              <a:gd name="connsiteX2124" fmla="*/ 15122795 w 15988647"/>
              <a:gd name="connsiteY2124" fmla="*/ 4471665 h 6841956"/>
              <a:gd name="connsiteX2125" fmla="*/ 15077981 w 15988647"/>
              <a:gd name="connsiteY2125" fmla="*/ 4469264 h 6841956"/>
              <a:gd name="connsiteX2126" fmla="*/ 15078782 w 15988647"/>
              <a:gd name="connsiteY2126" fmla="*/ 4470865 h 6841956"/>
              <a:gd name="connsiteX2127" fmla="*/ 15080382 w 15988647"/>
              <a:gd name="connsiteY2127" fmla="*/ 4471665 h 6841956"/>
              <a:gd name="connsiteX2128" fmla="*/ 15078782 w 15988647"/>
              <a:gd name="connsiteY2128" fmla="*/ 4474866 h 6841956"/>
              <a:gd name="connsiteX2129" fmla="*/ 15075581 w 15988647"/>
              <a:gd name="connsiteY2129" fmla="*/ 4476466 h 6841956"/>
              <a:gd name="connsiteX2130" fmla="*/ 15073180 w 15988647"/>
              <a:gd name="connsiteY2130" fmla="*/ 4473265 h 6841956"/>
              <a:gd name="connsiteX2131" fmla="*/ 8870571 w 15988647"/>
              <a:gd name="connsiteY2131" fmla="*/ 4465264 h 6841956"/>
              <a:gd name="connsiteX2132" fmla="*/ 8870571 w 15988647"/>
              <a:gd name="connsiteY2132" fmla="*/ 4465264 h 6841956"/>
              <a:gd name="connsiteX2133" fmla="*/ 8870879 w 15988647"/>
              <a:gd name="connsiteY2133" fmla="*/ 4468331 h 6841956"/>
              <a:gd name="connsiteX2134" fmla="*/ 1575671 w 15988647"/>
              <a:gd name="connsiteY2134" fmla="*/ 4463662 h 6841956"/>
              <a:gd name="connsiteX2135" fmla="*/ 1578070 w 15988647"/>
              <a:gd name="connsiteY2135" fmla="*/ 4464463 h 6841956"/>
              <a:gd name="connsiteX2136" fmla="*/ 1578871 w 15988647"/>
              <a:gd name="connsiteY2136" fmla="*/ 4465263 h 6841956"/>
              <a:gd name="connsiteX2137" fmla="*/ 1574069 w 15988647"/>
              <a:gd name="connsiteY2137" fmla="*/ 4466863 h 6841956"/>
              <a:gd name="connsiteX2138" fmla="*/ 1573269 w 15988647"/>
              <a:gd name="connsiteY2138" fmla="*/ 4464463 h 6841956"/>
              <a:gd name="connsiteX2139" fmla="*/ 1544460 w 15988647"/>
              <a:gd name="connsiteY2139" fmla="*/ 4458861 h 6841956"/>
              <a:gd name="connsiteX2140" fmla="*/ 1546060 w 15988647"/>
              <a:gd name="connsiteY2140" fmla="*/ 4458861 h 6841956"/>
              <a:gd name="connsiteX2141" fmla="*/ 1553263 w 15988647"/>
              <a:gd name="connsiteY2141" fmla="*/ 4459661 h 6841956"/>
              <a:gd name="connsiteX2142" fmla="*/ 1555663 w 15988647"/>
              <a:gd name="connsiteY2142" fmla="*/ 4462062 h 6841956"/>
              <a:gd name="connsiteX2143" fmla="*/ 1555663 w 15988647"/>
              <a:gd name="connsiteY2143" fmla="*/ 4463662 h 6841956"/>
              <a:gd name="connsiteX2144" fmla="*/ 1552462 w 15988647"/>
              <a:gd name="connsiteY2144" fmla="*/ 4466063 h 6841956"/>
              <a:gd name="connsiteX2145" fmla="*/ 1546060 w 15988647"/>
              <a:gd name="connsiteY2145" fmla="*/ 4466063 h 6841956"/>
              <a:gd name="connsiteX2146" fmla="*/ 1545260 w 15988647"/>
              <a:gd name="connsiteY2146" fmla="*/ 4462062 h 6841956"/>
              <a:gd name="connsiteX2147" fmla="*/ 15037969 w 15988647"/>
              <a:gd name="connsiteY2147" fmla="*/ 4454860 h 6841956"/>
              <a:gd name="connsiteX2148" fmla="*/ 15037969 w 15988647"/>
              <a:gd name="connsiteY2148" fmla="*/ 4458861 h 6841956"/>
              <a:gd name="connsiteX2149" fmla="*/ 15038770 w 15988647"/>
              <a:gd name="connsiteY2149" fmla="*/ 4460462 h 6841956"/>
              <a:gd name="connsiteX2150" fmla="*/ 15037169 w 15988647"/>
              <a:gd name="connsiteY2150" fmla="*/ 4461262 h 6841956"/>
              <a:gd name="connsiteX2151" fmla="*/ 15034769 w 15988647"/>
              <a:gd name="connsiteY2151" fmla="*/ 4459661 h 6841956"/>
              <a:gd name="connsiteX2152" fmla="*/ 15035569 w 15988647"/>
              <a:gd name="connsiteY2152" fmla="*/ 4457261 h 6841956"/>
              <a:gd name="connsiteX2153" fmla="*/ 15008361 w 15988647"/>
              <a:gd name="connsiteY2153" fmla="*/ 4454060 h 6841956"/>
              <a:gd name="connsiteX2154" fmla="*/ 15009961 w 15988647"/>
              <a:gd name="connsiteY2154" fmla="*/ 4454861 h 6841956"/>
              <a:gd name="connsiteX2155" fmla="*/ 15011562 w 15988647"/>
              <a:gd name="connsiteY2155" fmla="*/ 4457261 h 6841956"/>
              <a:gd name="connsiteX2156" fmla="*/ 15010762 w 15988647"/>
              <a:gd name="connsiteY2156" fmla="*/ 4459662 h 6841956"/>
              <a:gd name="connsiteX2157" fmla="*/ 15004360 w 15988647"/>
              <a:gd name="connsiteY2157" fmla="*/ 4456461 h 6841956"/>
              <a:gd name="connsiteX2158" fmla="*/ 15987847 w 15988647"/>
              <a:gd name="connsiteY2158" fmla="*/ 4444457 h 6841956"/>
              <a:gd name="connsiteX2159" fmla="*/ 15988647 w 15988647"/>
              <a:gd name="connsiteY2159" fmla="*/ 4444457 h 6841956"/>
              <a:gd name="connsiteX2160" fmla="*/ 15988647 w 15988647"/>
              <a:gd name="connsiteY2160" fmla="*/ 4445257 h 6841956"/>
              <a:gd name="connsiteX2161" fmla="*/ 15987847 w 15988647"/>
              <a:gd name="connsiteY2161" fmla="*/ 4446057 h 6841956"/>
              <a:gd name="connsiteX2162" fmla="*/ 15029967 w 15988647"/>
              <a:gd name="connsiteY2162" fmla="*/ 4444457 h 6841956"/>
              <a:gd name="connsiteX2163" fmla="*/ 15029967 w 15988647"/>
              <a:gd name="connsiteY2163" fmla="*/ 4446858 h 6841956"/>
              <a:gd name="connsiteX2164" fmla="*/ 15031568 w 15988647"/>
              <a:gd name="connsiteY2164" fmla="*/ 4446057 h 6841956"/>
              <a:gd name="connsiteX2165" fmla="*/ 15034770 w 15988647"/>
              <a:gd name="connsiteY2165" fmla="*/ 4446057 h 6841956"/>
              <a:gd name="connsiteX2166" fmla="*/ 15034770 w 15988647"/>
              <a:gd name="connsiteY2166" fmla="*/ 4447658 h 6841956"/>
              <a:gd name="connsiteX2167" fmla="*/ 15031568 w 15988647"/>
              <a:gd name="connsiteY2167" fmla="*/ 4450058 h 6841956"/>
              <a:gd name="connsiteX2168" fmla="*/ 15033168 w 15988647"/>
              <a:gd name="connsiteY2168" fmla="*/ 4451659 h 6841956"/>
              <a:gd name="connsiteX2169" fmla="*/ 15033168 w 15988647"/>
              <a:gd name="connsiteY2169" fmla="*/ 4454059 h 6841956"/>
              <a:gd name="connsiteX2170" fmla="*/ 15029967 w 15988647"/>
              <a:gd name="connsiteY2170" fmla="*/ 4457261 h 6841956"/>
              <a:gd name="connsiteX2171" fmla="*/ 15028367 w 15988647"/>
              <a:gd name="connsiteY2171" fmla="*/ 4458061 h 6841956"/>
              <a:gd name="connsiteX2172" fmla="*/ 15025966 w 15988647"/>
              <a:gd name="connsiteY2172" fmla="*/ 4457261 h 6841956"/>
              <a:gd name="connsiteX2173" fmla="*/ 15022766 w 15988647"/>
              <a:gd name="connsiteY2173" fmla="*/ 4454059 h 6841956"/>
              <a:gd name="connsiteX2174" fmla="*/ 15023566 w 15988647"/>
              <a:gd name="connsiteY2174" fmla="*/ 4449258 h 6841956"/>
              <a:gd name="connsiteX2175" fmla="*/ 15025966 w 15988647"/>
              <a:gd name="connsiteY2175" fmla="*/ 4448458 h 6841956"/>
              <a:gd name="connsiteX2176" fmla="*/ 15027567 w 15988647"/>
              <a:gd name="connsiteY2176" fmla="*/ 4445257 h 6841956"/>
              <a:gd name="connsiteX2177" fmla="*/ 15000359 w 15988647"/>
              <a:gd name="connsiteY2177" fmla="*/ 4439655 h 6841956"/>
              <a:gd name="connsiteX2178" fmla="*/ 15002760 w 15988647"/>
              <a:gd name="connsiteY2178" fmla="*/ 4441256 h 6841956"/>
              <a:gd name="connsiteX2179" fmla="*/ 15002760 w 15988647"/>
              <a:gd name="connsiteY2179" fmla="*/ 4444457 h 6841956"/>
              <a:gd name="connsiteX2180" fmla="*/ 15001159 w 15988647"/>
              <a:gd name="connsiteY2180" fmla="*/ 4447657 h 6841956"/>
              <a:gd name="connsiteX2181" fmla="*/ 14999559 w 15988647"/>
              <a:gd name="connsiteY2181" fmla="*/ 4448458 h 6841956"/>
              <a:gd name="connsiteX2182" fmla="*/ 14997958 w 15988647"/>
              <a:gd name="connsiteY2182" fmla="*/ 4452459 h 6841956"/>
              <a:gd name="connsiteX2183" fmla="*/ 15001159 w 15988647"/>
              <a:gd name="connsiteY2183" fmla="*/ 4456460 h 6841956"/>
              <a:gd name="connsiteX2184" fmla="*/ 14997158 w 15988647"/>
              <a:gd name="connsiteY2184" fmla="*/ 4454860 h 6841956"/>
              <a:gd name="connsiteX2185" fmla="*/ 14997158 w 15988647"/>
              <a:gd name="connsiteY2185" fmla="*/ 4453259 h 6841956"/>
              <a:gd name="connsiteX2186" fmla="*/ 14996358 w 15988647"/>
              <a:gd name="connsiteY2186" fmla="*/ 4450858 h 6841956"/>
              <a:gd name="connsiteX2187" fmla="*/ 14993157 w 15988647"/>
              <a:gd name="connsiteY2187" fmla="*/ 4447657 h 6841956"/>
              <a:gd name="connsiteX2188" fmla="*/ 14993157 w 15988647"/>
              <a:gd name="connsiteY2188" fmla="*/ 4446057 h 6841956"/>
              <a:gd name="connsiteX2189" fmla="*/ 14996358 w 15988647"/>
              <a:gd name="connsiteY2189" fmla="*/ 4444457 h 6841956"/>
              <a:gd name="connsiteX2190" fmla="*/ 14997158 w 15988647"/>
              <a:gd name="connsiteY2190" fmla="*/ 4442056 h 6841956"/>
              <a:gd name="connsiteX2191" fmla="*/ 15102789 w 15988647"/>
              <a:gd name="connsiteY2191" fmla="*/ 4438055 h 6841956"/>
              <a:gd name="connsiteX2192" fmla="*/ 15104389 w 15988647"/>
              <a:gd name="connsiteY2192" fmla="*/ 4439656 h 6841956"/>
              <a:gd name="connsiteX2193" fmla="*/ 15103589 w 15988647"/>
              <a:gd name="connsiteY2193" fmla="*/ 4442056 h 6841956"/>
              <a:gd name="connsiteX2194" fmla="*/ 15104389 w 15988647"/>
              <a:gd name="connsiteY2194" fmla="*/ 4443657 h 6841956"/>
              <a:gd name="connsiteX2195" fmla="*/ 15105989 w 15988647"/>
              <a:gd name="connsiteY2195" fmla="*/ 4445257 h 6841956"/>
              <a:gd name="connsiteX2196" fmla="*/ 15105189 w 15988647"/>
              <a:gd name="connsiteY2196" fmla="*/ 4446858 h 6841956"/>
              <a:gd name="connsiteX2197" fmla="*/ 15103589 w 15988647"/>
              <a:gd name="connsiteY2197" fmla="*/ 4446057 h 6841956"/>
              <a:gd name="connsiteX2198" fmla="*/ 15098788 w 15988647"/>
              <a:gd name="connsiteY2198" fmla="*/ 4442056 h 6841956"/>
              <a:gd name="connsiteX2199" fmla="*/ 15100388 w 15988647"/>
              <a:gd name="connsiteY2199" fmla="*/ 4438856 h 6841956"/>
              <a:gd name="connsiteX2200" fmla="*/ 15154804 w 15988647"/>
              <a:gd name="connsiteY2200" fmla="*/ 4434854 h 6841956"/>
              <a:gd name="connsiteX2201" fmla="*/ 15156404 w 15988647"/>
              <a:gd name="connsiteY2201" fmla="*/ 4437255 h 6841956"/>
              <a:gd name="connsiteX2202" fmla="*/ 15159606 w 15988647"/>
              <a:gd name="connsiteY2202" fmla="*/ 4443656 h 6841956"/>
              <a:gd name="connsiteX2203" fmla="*/ 15164407 w 15988647"/>
              <a:gd name="connsiteY2203" fmla="*/ 4450058 h 6841956"/>
              <a:gd name="connsiteX2204" fmla="*/ 15164407 w 15988647"/>
              <a:gd name="connsiteY2204" fmla="*/ 4452459 h 6841956"/>
              <a:gd name="connsiteX2205" fmla="*/ 15161206 w 15988647"/>
              <a:gd name="connsiteY2205" fmla="*/ 4454059 h 6841956"/>
              <a:gd name="connsiteX2206" fmla="*/ 15161206 w 15988647"/>
              <a:gd name="connsiteY2206" fmla="*/ 4458060 h 6841956"/>
              <a:gd name="connsiteX2207" fmla="*/ 15161206 w 15988647"/>
              <a:gd name="connsiteY2207" fmla="*/ 4460462 h 6841956"/>
              <a:gd name="connsiteX2208" fmla="*/ 15162006 w 15988647"/>
              <a:gd name="connsiteY2208" fmla="*/ 4462062 h 6841956"/>
              <a:gd name="connsiteX2209" fmla="*/ 15163607 w 15988647"/>
              <a:gd name="connsiteY2209" fmla="*/ 4462062 h 6841956"/>
              <a:gd name="connsiteX2210" fmla="*/ 15165207 w 15988647"/>
              <a:gd name="connsiteY2210" fmla="*/ 4464463 h 6841956"/>
              <a:gd name="connsiteX2211" fmla="*/ 15169208 w 15988647"/>
              <a:gd name="connsiteY2211" fmla="*/ 4467663 h 6841956"/>
              <a:gd name="connsiteX2212" fmla="*/ 15170008 w 15988647"/>
              <a:gd name="connsiteY2212" fmla="*/ 4471665 h 6841956"/>
              <a:gd name="connsiteX2213" fmla="*/ 15170809 w 15988647"/>
              <a:gd name="connsiteY2213" fmla="*/ 4474065 h 6841956"/>
              <a:gd name="connsiteX2214" fmla="*/ 15172409 w 15988647"/>
              <a:gd name="connsiteY2214" fmla="*/ 4475666 h 6841956"/>
              <a:gd name="connsiteX2215" fmla="*/ 15170809 w 15988647"/>
              <a:gd name="connsiteY2215" fmla="*/ 4477266 h 6841956"/>
              <a:gd name="connsiteX2216" fmla="*/ 15173209 w 15988647"/>
              <a:gd name="connsiteY2216" fmla="*/ 4479667 h 6841956"/>
              <a:gd name="connsiteX2217" fmla="*/ 15172409 w 15988647"/>
              <a:gd name="connsiteY2217" fmla="*/ 4480467 h 6841956"/>
              <a:gd name="connsiteX2218" fmla="*/ 15173209 w 15988647"/>
              <a:gd name="connsiteY2218" fmla="*/ 4484469 h 6841956"/>
              <a:gd name="connsiteX2219" fmla="*/ 15171609 w 15988647"/>
              <a:gd name="connsiteY2219" fmla="*/ 4486069 h 6841956"/>
              <a:gd name="connsiteX2220" fmla="*/ 15174009 w 15988647"/>
              <a:gd name="connsiteY2220" fmla="*/ 4488470 h 6841956"/>
              <a:gd name="connsiteX2221" fmla="*/ 15174810 w 15988647"/>
              <a:gd name="connsiteY2221" fmla="*/ 4492471 h 6841956"/>
              <a:gd name="connsiteX2222" fmla="*/ 15176410 w 15988647"/>
              <a:gd name="connsiteY2222" fmla="*/ 4496472 h 6841956"/>
              <a:gd name="connsiteX2223" fmla="*/ 15176410 w 15988647"/>
              <a:gd name="connsiteY2223" fmla="*/ 4501273 h 6841956"/>
              <a:gd name="connsiteX2224" fmla="*/ 15175610 w 15988647"/>
              <a:gd name="connsiteY2224" fmla="*/ 4502073 h 6841956"/>
              <a:gd name="connsiteX2225" fmla="*/ 15173209 w 15988647"/>
              <a:gd name="connsiteY2225" fmla="*/ 4499673 h 6841956"/>
              <a:gd name="connsiteX2226" fmla="*/ 15170809 w 15988647"/>
              <a:gd name="connsiteY2226" fmla="*/ 4495672 h 6841956"/>
              <a:gd name="connsiteX2227" fmla="*/ 15170809 w 15988647"/>
              <a:gd name="connsiteY2227" fmla="*/ 4493271 h 6841956"/>
              <a:gd name="connsiteX2228" fmla="*/ 15168408 w 15988647"/>
              <a:gd name="connsiteY2228" fmla="*/ 4490070 h 6841956"/>
              <a:gd name="connsiteX2229" fmla="*/ 15165207 w 15988647"/>
              <a:gd name="connsiteY2229" fmla="*/ 4487669 h 6841956"/>
              <a:gd name="connsiteX2230" fmla="*/ 15162807 w 15988647"/>
              <a:gd name="connsiteY2230" fmla="*/ 4485269 h 6841956"/>
              <a:gd name="connsiteX2231" fmla="*/ 15158806 w 15988647"/>
              <a:gd name="connsiteY2231" fmla="*/ 4480467 h 6841956"/>
              <a:gd name="connsiteX2232" fmla="*/ 15155604 w 15988647"/>
              <a:gd name="connsiteY2232" fmla="*/ 4478066 h 6841956"/>
              <a:gd name="connsiteX2233" fmla="*/ 15153203 w 15988647"/>
              <a:gd name="connsiteY2233" fmla="*/ 4470865 h 6841956"/>
              <a:gd name="connsiteX2234" fmla="*/ 15151603 w 15988647"/>
              <a:gd name="connsiteY2234" fmla="*/ 4462862 h 6841956"/>
              <a:gd name="connsiteX2235" fmla="*/ 15150002 w 15988647"/>
              <a:gd name="connsiteY2235" fmla="*/ 4457260 h 6841956"/>
              <a:gd name="connsiteX2236" fmla="*/ 15150002 w 15988647"/>
              <a:gd name="connsiteY2236" fmla="*/ 4453259 h 6841956"/>
              <a:gd name="connsiteX2237" fmla="*/ 15149202 w 15988647"/>
              <a:gd name="connsiteY2237" fmla="*/ 4450058 h 6841956"/>
              <a:gd name="connsiteX2238" fmla="*/ 15152403 w 15988647"/>
              <a:gd name="connsiteY2238" fmla="*/ 4446858 h 6841956"/>
              <a:gd name="connsiteX2239" fmla="*/ 15151603 w 15988647"/>
              <a:gd name="connsiteY2239" fmla="*/ 4444457 h 6841956"/>
              <a:gd name="connsiteX2240" fmla="*/ 15147602 w 15988647"/>
              <a:gd name="connsiteY2240" fmla="*/ 4438855 h 6841956"/>
              <a:gd name="connsiteX2241" fmla="*/ 15146802 w 15988647"/>
              <a:gd name="connsiteY2241" fmla="*/ 4436455 h 6841956"/>
              <a:gd name="connsiteX2242" fmla="*/ 15147602 w 15988647"/>
              <a:gd name="connsiteY2242" fmla="*/ 4435654 h 6841956"/>
              <a:gd name="connsiteX2243" fmla="*/ 15150803 w 15988647"/>
              <a:gd name="connsiteY2243" fmla="*/ 4436455 h 6841956"/>
              <a:gd name="connsiteX2244" fmla="*/ 15152403 w 15988647"/>
              <a:gd name="connsiteY2244" fmla="*/ 4437255 h 6841956"/>
              <a:gd name="connsiteX2245" fmla="*/ 13626359 w 15988647"/>
              <a:gd name="connsiteY2245" fmla="*/ 4432454 h 6841956"/>
              <a:gd name="connsiteX2246" fmla="*/ 13643164 w 15988647"/>
              <a:gd name="connsiteY2246" fmla="*/ 4438856 h 6841956"/>
              <a:gd name="connsiteX2247" fmla="*/ 13625558 w 15988647"/>
              <a:gd name="connsiteY2247" fmla="*/ 4453260 h 6841956"/>
              <a:gd name="connsiteX2248" fmla="*/ 13576744 w 15988647"/>
              <a:gd name="connsiteY2248" fmla="*/ 4475666 h 6841956"/>
              <a:gd name="connsiteX2249" fmla="*/ 13537532 w 15988647"/>
              <a:gd name="connsiteY2249" fmla="*/ 4490070 h 6841956"/>
              <a:gd name="connsiteX2250" fmla="*/ 13504723 w 15988647"/>
              <a:gd name="connsiteY2250" fmla="*/ 4528482 h 6841956"/>
              <a:gd name="connsiteX2251" fmla="*/ 13464711 w 15988647"/>
              <a:gd name="connsiteY2251" fmla="*/ 4539685 h 6841956"/>
              <a:gd name="connsiteX2252" fmla="*/ 13459910 w 15988647"/>
              <a:gd name="connsiteY2252" fmla="*/ 4534083 h 6841956"/>
              <a:gd name="connsiteX2253" fmla="*/ 13465511 w 15988647"/>
              <a:gd name="connsiteY2253" fmla="*/ 4516478 h 6841956"/>
              <a:gd name="connsiteX2254" fmla="*/ 13487918 w 15988647"/>
              <a:gd name="connsiteY2254" fmla="*/ 4485269 h 6841956"/>
              <a:gd name="connsiteX2255" fmla="*/ 13534332 w 15988647"/>
              <a:gd name="connsiteY2255" fmla="*/ 4464463 h 6841956"/>
              <a:gd name="connsiteX2256" fmla="*/ 13540733 w 15988647"/>
              <a:gd name="connsiteY2256" fmla="*/ 4452460 h 6841956"/>
              <a:gd name="connsiteX2257" fmla="*/ 13579945 w 15988647"/>
              <a:gd name="connsiteY2257" fmla="*/ 4441256 h 6841956"/>
              <a:gd name="connsiteX2258" fmla="*/ 13611954 w 15988647"/>
              <a:gd name="connsiteY2258" fmla="*/ 4438856 h 6841956"/>
              <a:gd name="connsiteX2259" fmla="*/ 14986755 w 15988647"/>
              <a:gd name="connsiteY2259" fmla="*/ 4429253 h 6841956"/>
              <a:gd name="connsiteX2260" fmla="*/ 14989955 w 15988647"/>
              <a:gd name="connsiteY2260" fmla="*/ 4429253 h 6841956"/>
              <a:gd name="connsiteX2261" fmla="*/ 14990756 w 15988647"/>
              <a:gd name="connsiteY2261" fmla="*/ 4434855 h 6841956"/>
              <a:gd name="connsiteX2262" fmla="*/ 14989155 w 15988647"/>
              <a:gd name="connsiteY2262" fmla="*/ 4431654 h 6841956"/>
              <a:gd name="connsiteX2263" fmla="*/ 14989955 w 15988647"/>
              <a:gd name="connsiteY2263" fmla="*/ 4426852 h 6841956"/>
              <a:gd name="connsiteX2264" fmla="*/ 14993156 w 15988647"/>
              <a:gd name="connsiteY2264" fmla="*/ 4427652 h 6841956"/>
              <a:gd name="connsiteX2265" fmla="*/ 14993956 w 15988647"/>
              <a:gd name="connsiteY2265" fmla="*/ 4428453 h 6841956"/>
              <a:gd name="connsiteX2266" fmla="*/ 14994757 w 15988647"/>
              <a:gd name="connsiteY2266" fmla="*/ 4432454 h 6841956"/>
              <a:gd name="connsiteX2267" fmla="*/ 14993156 w 15988647"/>
              <a:gd name="connsiteY2267" fmla="*/ 4432454 h 6841956"/>
              <a:gd name="connsiteX2268" fmla="*/ 14991556 w 15988647"/>
              <a:gd name="connsiteY2268" fmla="*/ 4429253 h 6841956"/>
              <a:gd name="connsiteX2269" fmla="*/ 13443905 w 15988647"/>
              <a:gd name="connsiteY2269" fmla="*/ 4423651 h 6841956"/>
              <a:gd name="connsiteX2270" fmla="*/ 13435102 w 15988647"/>
              <a:gd name="connsiteY2270" fmla="*/ 4452460 h 6841956"/>
              <a:gd name="connsiteX2271" fmla="*/ 13366283 w 15988647"/>
              <a:gd name="connsiteY2271" fmla="*/ 4466864 h 6841956"/>
              <a:gd name="connsiteX2272" fmla="*/ 13306265 w 15988647"/>
              <a:gd name="connsiteY2272" fmla="*/ 4460462 h 6841956"/>
              <a:gd name="connsiteX2273" fmla="*/ 13307865 w 15988647"/>
              <a:gd name="connsiteY2273" fmla="*/ 4441256 h 6841956"/>
              <a:gd name="connsiteX2274" fmla="*/ 13344676 w 15988647"/>
              <a:gd name="connsiteY2274" fmla="*/ 4430853 h 6841956"/>
              <a:gd name="connsiteX2275" fmla="*/ 13371884 w 15988647"/>
              <a:gd name="connsiteY2275" fmla="*/ 4446057 h 6841956"/>
              <a:gd name="connsiteX2276" fmla="*/ 13402293 w 15988647"/>
              <a:gd name="connsiteY2276" fmla="*/ 4442056 h 6841956"/>
              <a:gd name="connsiteX2277" fmla="*/ 13217438 w 15988647"/>
              <a:gd name="connsiteY2277" fmla="*/ 4423651 h 6841956"/>
              <a:gd name="connsiteX2278" fmla="*/ 13232643 w 15988647"/>
              <a:gd name="connsiteY2278" fmla="*/ 4437255 h 6841956"/>
              <a:gd name="connsiteX2279" fmla="*/ 13261451 w 15988647"/>
              <a:gd name="connsiteY2279" fmla="*/ 4433254 h 6841956"/>
              <a:gd name="connsiteX2280" fmla="*/ 13271055 w 15988647"/>
              <a:gd name="connsiteY2280" fmla="*/ 4454860 h 6841956"/>
              <a:gd name="connsiteX2281" fmla="*/ 13217438 w 15988647"/>
              <a:gd name="connsiteY2281" fmla="*/ 4465263 h 6841956"/>
              <a:gd name="connsiteX2282" fmla="*/ 13186230 w 15988647"/>
              <a:gd name="connsiteY2282" fmla="*/ 4472466 h 6841956"/>
              <a:gd name="connsiteX2283" fmla="*/ 13161422 w 15988647"/>
              <a:gd name="connsiteY2283" fmla="*/ 4471665 h 6841956"/>
              <a:gd name="connsiteX2284" fmla="*/ 13179028 w 15988647"/>
              <a:gd name="connsiteY2284" fmla="*/ 4442056 h 6841956"/>
              <a:gd name="connsiteX2285" fmla="*/ 13204635 w 15988647"/>
              <a:gd name="connsiteY2285" fmla="*/ 4442056 h 6841956"/>
              <a:gd name="connsiteX2286" fmla="*/ 15009162 w 15988647"/>
              <a:gd name="connsiteY2286" fmla="*/ 4416449 h 6841956"/>
              <a:gd name="connsiteX2287" fmla="*/ 15012363 w 15988647"/>
              <a:gd name="connsiteY2287" fmla="*/ 4418850 h 6841956"/>
              <a:gd name="connsiteX2288" fmla="*/ 15013963 w 15988647"/>
              <a:gd name="connsiteY2288" fmla="*/ 4422050 h 6841956"/>
              <a:gd name="connsiteX2289" fmla="*/ 15013163 w 15988647"/>
              <a:gd name="connsiteY2289" fmla="*/ 4427652 h 6841956"/>
              <a:gd name="connsiteX2290" fmla="*/ 15014764 w 15988647"/>
              <a:gd name="connsiteY2290" fmla="*/ 4428453 h 6841956"/>
              <a:gd name="connsiteX2291" fmla="*/ 15013963 w 15988647"/>
              <a:gd name="connsiteY2291" fmla="*/ 4430853 h 6841956"/>
              <a:gd name="connsiteX2292" fmla="*/ 15015564 w 15988647"/>
              <a:gd name="connsiteY2292" fmla="*/ 4430853 h 6841956"/>
              <a:gd name="connsiteX2293" fmla="*/ 15019565 w 15988647"/>
              <a:gd name="connsiteY2293" fmla="*/ 4430853 h 6841956"/>
              <a:gd name="connsiteX2294" fmla="*/ 15022766 w 15988647"/>
              <a:gd name="connsiteY2294" fmla="*/ 4436455 h 6841956"/>
              <a:gd name="connsiteX2295" fmla="*/ 15022766 w 15988647"/>
              <a:gd name="connsiteY2295" fmla="*/ 4438055 h 6841956"/>
              <a:gd name="connsiteX2296" fmla="*/ 15024366 w 15988647"/>
              <a:gd name="connsiteY2296" fmla="*/ 4440456 h 6841956"/>
              <a:gd name="connsiteX2297" fmla="*/ 15025166 w 15988647"/>
              <a:gd name="connsiteY2297" fmla="*/ 4444457 h 6841956"/>
              <a:gd name="connsiteX2298" fmla="*/ 15023566 w 15988647"/>
              <a:gd name="connsiteY2298" fmla="*/ 4446057 h 6841956"/>
              <a:gd name="connsiteX2299" fmla="*/ 15023566 w 15988647"/>
              <a:gd name="connsiteY2299" fmla="*/ 4448458 h 6841956"/>
              <a:gd name="connsiteX2300" fmla="*/ 15018765 w 15988647"/>
              <a:gd name="connsiteY2300" fmla="*/ 4446858 h 6841956"/>
              <a:gd name="connsiteX2301" fmla="*/ 15017164 w 15988647"/>
              <a:gd name="connsiteY2301" fmla="*/ 4445257 h 6841956"/>
              <a:gd name="connsiteX2302" fmla="*/ 15014764 w 15988647"/>
              <a:gd name="connsiteY2302" fmla="*/ 4445257 h 6841956"/>
              <a:gd name="connsiteX2303" fmla="*/ 15011563 w 15988647"/>
              <a:gd name="connsiteY2303" fmla="*/ 4442857 h 6841956"/>
              <a:gd name="connsiteX2304" fmla="*/ 15010763 w 15988647"/>
              <a:gd name="connsiteY2304" fmla="*/ 4441256 h 6841956"/>
              <a:gd name="connsiteX2305" fmla="*/ 15009962 w 15988647"/>
              <a:gd name="connsiteY2305" fmla="*/ 4438855 h 6841956"/>
              <a:gd name="connsiteX2306" fmla="*/ 15013163 w 15988647"/>
              <a:gd name="connsiteY2306" fmla="*/ 4439655 h 6841956"/>
              <a:gd name="connsiteX2307" fmla="*/ 15010763 w 15988647"/>
              <a:gd name="connsiteY2307" fmla="*/ 4433254 h 6841956"/>
              <a:gd name="connsiteX2308" fmla="*/ 15009962 w 15988647"/>
              <a:gd name="connsiteY2308" fmla="*/ 4431653 h 6841956"/>
              <a:gd name="connsiteX2309" fmla="*/ 15005960 w 15988647"/>
              <a:gd name="connsiteY2309" fmla="*/ 4432454 h 6841956"/>
              <a:gd name="connsiteX2310" fmla="*/ 15004360 w 15988647"/>
              <a:gd name="connsiteY2310" fmla="*/ 4433254 h 6841956"/>
              <a:gd name="connsiteX2311" fmla="*/ 15001159 w 15988647"/>
              <a:gd name="connsiteY2311" fmla="*/ 4433254 h 6841956"/>
              <a:gd name="connsiteX2312" fmla="*/ 14998759 w 15988647"/>
              <a:gd name="connsiteY2312" fmla="*/ 4436455 h 6841956"/>
              <a:gd name="connsiteX2313" fmla="*/ 14995558 w 15988647"/>
              <a:gd name="connsiteY2313" fmla="*/ 4434854 h 6841956"/>
              <a:gd name="connsiteX2314" fmla="*/ 14995558 w 15988647"/>
              <a:gd name="connsiteY2314" fmla="*/ 4430053 h 6841956"/>
              <a:gd name="connsiteX2315" fmla="*/ 14997158 w 15988647"/>
              <a:gd name="connsiteY2315" fmla="*/ 4428453 h 6841956"/>
              <a:gd name="connsiteX2316" fmla="*/ 15000359 w 15988647"/>
              <a:gd name="connsiteY2316" fmla="*/ 4428453 h 6841956"/>
              <a:gd name="connsiteX2317" fmla="*/ 15000359 w 15988647"/>
              <a:gd name="connsiteY2317" fmla="*/ 4425251 h 6841956"/>
              <a:gd name="connsiteX2318" fmla="*/ 15003560 w 15988647"/>
              <a:gd name="connsiteY2318" fmla="*/ 4420450 h 6841956"/>
              <a:gd name="connsiteX2319" fmla="*/ 15006761 w 15988647"/>
              <a:gd name="connsiteY2319" fmla="*/ 4418049 h 6841956"/>
              <a:gd name="connsiteX2320" fmla="*/ 14965948 w 15988647"/>
              <a:gd name="connsiteY2320" fmla="*/ 4416449 h 6841956"/>
              <a:gd name="connsiteX2321" fmla="*/ 14967549 w 15988647"/>
              <a:gd name="connsiteY2321" fmla="*/ 4417249 h 6841956"/>
              <a:gd name="connsiteX2322" fmla="*/ 14968349 w 15988647"/>
              <a:gd name="connsiteY2322" fmla="*/ 4420450 h 6841956"/>
              <a:gd name="connsiteX2323" fmla="*/ 14968349 w 15988647"/>
              <a:gd name="connsiteY2323" fmla="*/ 4426051 h 6841956"/>
              <a:gd name="connsiteX2324" fmla="*/ 14967549 w 15988647"/>
              <a:gd name="connsiteY2324" fmla="*/ 4428453 h 6841956"/>
              <a:gd name="connsiteX2325" fmla="*/ 14966749 w 15988647"/>
              <a:gd name="connsiteY2325" fmla="*/ 4428453 h 6841956"/>
              <a:gd name="connsiteX2326" fmla="*/ 14965148 w 15988647"/>
              <a:gd name="connsiteY2326" fmla="*/ 4422050 h 6841956"/>
              <a:gd name="connsiteX2327" fmla="*/ 14965948 w 15988647"/>
              <a:gd name="connsiteY2327" fmla="*/ 4419650 h 6841956"/>
              <a:gd name="connsiteX2328" fmla="*/ 14991556 w 15988647"/>
              <a:gd name="connsiteY2328" fmla="*/ 4410847 h 6841956"/>
              <a:gd name="connsiteX2329" fmla="*/ 14993156 w 15988647"/>
              <a:gd name="connsiteY2329" fmla="*/ 4412448 h 6841956"/>
              <a:gd name="connsiteX2330" fmla="*/ 14995557 w 15988647"/>
              <a:gd name="connsiteY2330" fmla="*/ 4416449 h 6841956"/>
              <a:gd name="connsiteX2331" fmla="*/ 14995557 w 15988647"/>
              <a:gd name="connsiteY2331" fmla="*/ 4421250 h 6841956"/>
              <a:gd name="connsiteX2332" fmla="*/ 14994757 w 15988647"/>
              <a:gd name="connsiteY2332" fmla="*/ 4424451 h 6841956"/>
              <a:gd name="connsiteX2333" fmla="*/ 14992356 w 15988647"/>
              <a:gd name="connsiteY2333" fmla="*/ 4426051 h 6841956"/>
              <a:gd name="connsiteX2334" fmla="*/ 14991556 w 15988647"/>
              <a:gd name="connsiteY2334" fmla="*/ 4425251 h 6841956"/>
              <a:gd name="connsiteX2335" fmla="*/ 14988355 w 15988647"/>
              <a:gd name="connsiteY2335" fmla="*/ 4425251 h 6841956"/>
              <a:gd name="connsiteX2336" fmla="*/ 14985954 w 15988647"/>
              <a:gd name="connsiteY2336" fmla="*/ 4422851 h 6841956"/>
              <a:gd name="connsiteX2337" fmla="*/ 14985154 w 15988647"/>
              <a:gd name="connsiteY2337" fmla="*/ 4420450 h 6841956"/>
              <a:gd name="connsiteX2338" fmla="*/ 14984354 w 15988647"/>
              <a:gd name="connsiteY2338" fmla="*/ 4418049 h 6841956"/>
              <a:gd name="connsiteX2339" fmla="*/ 14985154 w 15988647"/>
              <a:gd name="connsiteY2339" fmla="*/ 4415648 h 6841956"/>
              <a:gd name="connsiteX2340" fmla="*/ 14987555 w 15988647"/>
              <a:gd name="connsiteY2340" fmla="*/ 4412448 h 6841956"/>
              <a:gd name="connsiteX2341" fmla="*/ 8752139 w 15988647"/>
              <a:gd name="connsiteY2341" fmla="*/ 4405246 h 6841956"/>
              <a:gd name="connsiteX2342" fmla="*/ 8744938 w 15988647"/>
              <a:gd name="connsiteY2342" fmla="*/ 4418049 h 6841956"/>
              <a:gd name="connsiteX2343" fmla="*/ 8720129 w 15988647"/>
              <a:gd name="connsiteY2343" fmla="*/ 4410847 h 6841956"/>
              <a:gd name="connsiteX2344" fmla="*/ 8705725 w 15988647"/>
              <a:gd name="connsiteY2344" fmla="*/ 4418049 h 6841956"/>
              <a:gd name="connsiteX2345" fmla="*/ 8675321 w 15988647"/>
              <a:gd name="connsiteY2345" fmla="*/ 4422050 h 6841956"/>
              <a:gd name="connsiteX2346" fmla="*/ 8675321 w 15988647"/>
              <a:gd name="connsiteY2346" fmla="*/ 4422051 h 6841956"/>
              <a:gd name="connsiteX2347" fmla="*/ 8705727 w 15988647"/>
              <a:gd name="connsiteY2347" fmla="*/ 4418050 h 6841956"/>
              <a:gd name="connsiteX2348" fmla="*/ 8720129 w 15988647"/>
              <a:gd name="connsiteY2348" fmla="*/ 4410848 h 6841956"/>
              <a:gd name="connsiteX2349" fmla="*/ 8744938 w 15988647"/>
              <a:gd name="connsiteY2349" fmla="*/ 4418050 h 6841956"/>
              <a:gd name="connsiteX2350" fmla="*/ 15050774 w 15988647"/>
              <a:gd name="connsiteY2350" fmla="*/ 4396443 h 6841956"/>
              <a:gd name="connsiteX2351" fmla="*/ 15053174 w 15988647"/>
              <a:gd name="connsiteY2351" fmla="*/ 4397243 h 6841956"/>
              <a:gd name="connsiteX2352" fmla="*/ 15055575 w 15988647"/>
              <a:gd name="connsiteY2352" fmla="*/ 4398844 h 6841956"/>
              <a:gd name="connsiteX2353" fmla="*/ 15053974 w 15988647"/>
              <a:gd name="connsiteY2353" fmla="*/ 4399644 h 6841956"/>
              <a:gd name="connsiteX2354" fmla="*/ 15049973 w 15988647"/>
              <a:gd name="connsiteY2354" fmla="*/ 4400444 h 6841956"/>
              <a:gd name="connsiteX2355" fmla="*/ 15049173 w 15988647"/>
              <a:gd name="connsiteY2355" fmla="*/ 4398043 h 6841956"/>
              <a:gd name="connsiteX2356" fmla="*/ 14969149 w 15988647"/>
              <a:gd name="connsiteY2356" fmla="*/ 4396443 h 6841956"/>
              <a:gd name="connsiteX2357" fmla="*/ 14970750 w 15988647"/>
              <a:gd name="connsiteY2357" fmla="*/ 4396443 h 6841956"/>
              <a:gd name="connsiteX2358" fmla="*/ 14973950 w 15988647"/>
              <a:gd name="connsiteY2358" fmla="*/ 4400444 h 6841956"/>
              <a:gd name="connsiteX2359" fmla="*/ 14973950 w 15988647"/>
              <a:gd name="connsiteY2359" fmla="*/ 4401244 h 6841956"/>
              <a:gd name="connsiteX2360" fmla="*/ 14979553 w 15988647"/>
              <a:gd name="connsiteY2360" fmla="*/ 4404445 h 6841956"/>
              <a:gd name="connsiteX2361" fmla="*/ 14978753 w 15988647"/>
              <a:gd name="connsiteY2361" fmla="*/ 4406846 h 6841956"/>
              <a:gd name="connsiteX2362" fmla="*/ 14973950 w 15988647"/>
              <a:gd name="connsiteY2362" fmla="*/ 4412448 h 6841956"/>
              <a:gd name="connsiteX2363" fmla="*/ 14973950 w 15988647"/>
              <a:gd name="connsiteY2363" fmla="*/ 4414848 h 6841956"/>
              <a:gd name="connsiteX2364" fmla="*/ 14971550 w 15988647"/>
              <a:gd name="connsiteY2364" fmla="*/ 4415648 h 6841956"/>
              <a:gd name="connsiteX2365" fmla="*/ 14971550 w 15988647"/>
              <a:gd name="connsiteY2365" fmla="*/ 4412448 h 6841956"/>
              <a:gd name="connsiteX2366" fmla="*/ 14969949 w 15988647"/>
              <a:gd name="connsiteY2366" fmla="*/ 4412448 h 6841956"/>
              <a:gd name="connsiteX2367" fmla="*/ 14969949 w 15988647"/>
              <a:gd name="connsiteY2367" fmla="*/ 4409247 h 6841956"/>
              <a:gd name="connsiteX2368" fmla="*/ 14968349 w 15988647"/>
              <a:gd name="connsiteY2368" fmla="*/ 4406045 h 6841956"/>
              <a:gd name="connsiteX2369" fmla="*/ 14965948 w 15988647"/>
              <a:gd name="connsiteY2369" fmla="*/ 4404445 h 6841956"/>
              <a:gd name="connsiteX2370" fmla="*/ 14965148 w 15988647"/>
              <a:gd name="connsiteY2370" fmla="*/ 4402044 h 6841956"/>
              <a:gd name="connsiteX2371" fmla="*/ 14965948 w 15988647"/>
              <a:gd name="connsiteY2371" fmla="*/ 4399644 h 6841956"/>
              <a:gd name="connsiteX2372" fmla="*/ 14967549 w 15988647"/>
              <a:gd name="connsiteY2372" fmla="*/ 4398043 h 6841956"/>
              <a:gd name="connsiteX2373" fmla="*/ 15054775 w 15988647"/>
              <a:gd name="connsiteY2373" fmla="*/ 4394843 h 6841956"/>
              <a:gd name="connsiteX2374" fmla="*/ 15060376 w 15988647"/>
              <a:gd name="connsiteY2374" fmla="*/ 4397244 h 6841956"/>
              <a:gd name="connsiteX2375" fmla="*/ 15061976 w 15988647"/>
              <a:gd name="connsiteY2375" fmla="*/ 4396444 h 6841956"/>
              <a:gd name="connsiteX2376" fmla="*/ 15065977 w 15988647"/>
              <a:gd name="connsiteY2376" fmla="*/ 4398844 h 6841956"/>
              <a:gd name="connsiteX2377" fmla="*/ 15068379 w 15988647"/>
              <a:gd name="connsiteY2377" fmla="*/ 4399644 h 6841956"/>
              <a:gd name="connsiteX2378" fmla="*/ 15069979 w 15988647"/>
              <a:gd name="connsiteY2378" fmla="*/ 4401245 h 6841956"/>
              <a:gd name="connsiteX2379" fmla="*/ 15072380 w 15988647"/>
              <a:gd name="connsiteY2379" fmla="*/ 4405246 h 6841956"/>
              <a:gd name="connsiteX2380" fmla="*/ 15074781 w 15988647"/>
              <a:gd name="connsiteY2380" fmla="*/ 4406046 h 6841956"/>
              <a:gd name="connsiteX2381" fmla="*/ 15077181 w 15988647"/>
              <a:gd name="connsiteY2381" fmla="*/ 4408447 h 6841956"/>
              <a:gd name="connsiteX2382" fmla="*/ 15077181 w 15988647"/>
              <a:gd name="connsiteY2382" fmla="*/ 4410848 h 6841956"/>
              <a:gd name="connsiteX2383" fmla="*/ 15081182 w 15988647"/>
              <a:gd name="connsiteY2383" fmla="*/ 4411648 h 6841956"/>
              <a:gd name="connsiteX2384" fmla="*/ 15081182 w 15988647"/>
              <a:gd name="connsiteY2384" fmla="*/ 4414048 h 6841956"/>
              <a:gd name="connsiteX2385" fmla="*/ 15083583 w 15988647"/>
              <a:gd name="connsiteY2385" fmla="*/ 4414849 h 6841956"/>
              <a:gd name="connsiteX2386" fmla="*/ 15085983 w 15988647"/>
              <a:gd name="connsiteY2386" fmla="*/ 4414048 h 6841956"/>
              <a:gd name="connsiteX2387" fmla="*/ 15086784 w 15988647"/>
              <a:gd name="connsiteY2387" fmla="*/ 4414849 h 6841956"/>
              <a:gd name="connsiteX2388" fmla="*/ 15089984 w 15988647"/>
              <a:gd name="connsiteY2388" fmla="*/ 4416449 h 6841956"/>
              <a:gd name="connsiteX2389" fmla="*/ 15090786 w 15988647"/>
              <a:gd name="connsiteY2389" fmla="*/ 4418049 h 6841956"/>
              <a:gd name="connsiteX2390" fmla="*/ 15093186 w 15988647"/>
              <a:gd name="connsiteY2390" fmla="*/ 4417249 h 6841956"/>
              <a:gd name="connsiteX2391" fmla="*/ 15095587 w 15988647"/>
              <a:gd name="connsiteY2391" fmla="*/ 4418049 h 6841956"/>
              <a:gd name="connsiteX2392" fmla="*/ 15096387 w 15988647"/>
              <a:gd name="connsiteY2392" fmla="*/ 4420451 h 6841956"/>
              <a:gd name="connsiteX2393" fmla="*/ 15099588 w 15988647"/>
              <a:gd name="connsiteY2393" fmla="*/ 4422851 h 6841956"/>
              <a:gd name="connsiteX2394" fmla="*/ 15101988 w 15988647"/>
              <a:gd name="connsiteY2394" fmla="*/ 4425252 h 6841956"/>
              <a:gd name="connsiteX2395" fmla="*/ 15105189 w 15988647"/>
              <a:gd name="connsiteY2395" fmla="*/ 4427652 h 6841956"/>
              <a:gd name="connsiteX2396" fmla="*/ 15113191 w 15988647"/>
              <a:gd name="connsiteY2396" fmla="*/ 4435655 h 6841956"/>
              <a:gd name="connsiteX2397" fmla="*/ 15110791 w 15988647"/>
              <a:gd name="connsiteY2397" fmla="*/ 4438856 h 6841956"/>
              <a:gd name="connsiteX2398" fmla="*/ 15113191 w 15988647"/>
              <a:gd name="connsiteY2398" fmla="*/ 4442857 h 6841956"/>
              <a:gd name="connsiteX2399" fmla="*/ 15113991 w 15988647"/>
              <a:gd name="connsiteY2399" fmla="*/ 4447658 h 6841956"/>
              <a:gd name="connsiteX2400" fmla="*/ 15111591 w 15988647"/>
              <a:gd name="connsiteY2400" fmla="*/ 4446858 h 6841956"/>
              <a:gd name="connsiteX2401" fmla="*/ 15109190 w 15988647"/>
              <a:gd name="connsiteY2401" fmla="*/ 4443657 h 6841956"/>
              <a:gd name="connsiteX2402" fmla="*/ 15103589 w 15988647"/>
              <a:gd name="connsiteY2402" fmla="*/ 4437255 h 6841956"/>
              <a:gd name="connsiteX2403" fmla="*/ 15100388 w 15988647"/>
              <a:gd name="connsiteY2403" fmla="*/ 4436455 h 6841956"/>
              <a:gd name="connsiteX2404" fmla="*/ 15096387 w 15988647"/>
              <a:gd name="connsiteY2404" fmla="*/ 4433254 h 6841956"/>
              <a:gd name="connsiteX2405" fmla="*/ 15091586 w 15988647"/>
              <a:gd name="connsiteY2405" fmla="*/ 4432454 h 6841956"/>
              <a:gd name="connsiteX2406" fmla="*/ 15090786 w 15988647"/>
              <a:gd name="connsiteY2406" fmla="*/ 4430053 h 6841956"/>
              <a:gd name="connsiteX2407" fmla="*/ 15085983 w 15988647"/>
              <a:gd name="connsiteY2407" fmla="*/ 4428453 h 6841956"/>
              <a:gd name="connsiteX2408" fmla="*/ 15081982 w 15988647"/>
              <a:gd name="connsiteY2408" fmla="*/ 4424452 h 6841956"/>
              <a:gd name="connsiteX2409" fmla="*/ 15080382 w 15988647"/>
              <a:gd name="connsiteY2409" fmla="*/ 4424452 h 6841956"/>
              <a:gd name="connsiteX2410" fmla="*/ 15073980 w 15988647"/>
              <a:gd name="connsiteY2410" fmla="*/ 4419650 h 6841956"/>
              <a:gd name="connsiteX2411" fmla="*/ 15069979 w 15988647"/>
              <a:gd name="connsiteY2411" fmla="*/ 4417249 h 6841956"/>
              <a:gd name="connsiteX2412" fmla="*/ 15069979 w 15988647"/>
              <a:gd name="connsiteY2412" fmla="*/ 4415649 h 6841956"/>
              <a:gd name="connsiteX2413" fmla="*/ 15066779 w 15988647"/>
              <a:gd name="connsiteY2413" fmla="*/ 4414048 h 6841956"/>
              <a:gd name="connsiteX2414" fmla="*/ 15065177 w 15988647"/>
              <a:gd name="connsiteY2414" fmla="*/ 4412448 h 6841956"/>
              <a:gd name="connsiteX2415" fmla="*/ 15063577 w 15988647"/>
              <a:gd name="connsiteY2415" fmla="*/ 4409247 h 6841956"/>
              <a:gd name="connsiteX2416" fmla="*/ 15060376 w 15988647"/>
              <a:gd name="connsiteY2416" fmla="*/ 4406847 h 6841956"/>
              <a:gd name="connsiteX2417" fmla="*/ 15059576 w 15988647"/>
              <a:gd name="connsiteY2417" fmla="*/ 4405246 h 6841956"/>
              <a:gd name="connsiteX2418" fmla="*/ 15059576 w 15988647"/>
              <a:gd name="connsiteY2418" fmla="*/ 4402045 h 6841956"/>
              <a:gd name="connsiteX2419" fmla="*/ 15056375 w 15988647"/>
              <a:gd name="connsiteY2419" fmla="*/ 4398044 h 6841956"/>
              <a:gd name="connsiteX2420" fmla="*/ 15054775 w 15988647"/>
              <a:gd name="connsiteY2420" fmla="*/ 4397244 h 6841956"/>
              <a:gd name="connsiteX2421" fmla="*/ 15048373 w 15988647"/>
              <a:gd name="connsiteY2421" fmla="*/ 4392442 h 6841956"/>
              <a:gd name="connsiteX2422" fmla="*/ 15049973 w 15988647"/>
              <a:gd name="connsiteY2422" fmla="*/ 4394042 h 6841956"/>
              <a:gd name="connsiteX2423" fmla="*/ 15051574 w 15988647"/>
              <a:gd name="connsiteY2423" fmla="*/ 4393242 h 6841956"/>
              <a:gd name="connsiteX2424" fmla="*/ 15053974 w 15988647"/>
              <a:gd name="connsiteY2424" fmla="*/ 4394843 h 6841956"/>
              <a:gd name="connsiteX2425" fmla="*/ 15053174 w 15988647"/>
              <a:gd name="connsiteY2425" fmla="*/ 4396443 h 6841956"/>
              <a:gd name="connsiteX2426" fmla="*/ 15050774 w 15988647"/>
              <a:gd name="connsiteY2426" fmla="*/ 4395643 h 6841956"/>
              <a:gd name="connsiteX2427" fmla="*/ 15046773 w 15988647"/>
              <a:gd name="connsiteY2427" fmla="*/ 4387640 h 6841956"/>
              <a:gd name="connsiteX2428" fmla="*/ 15045172 w 15988647"/>
              <a:gd name="connsiteY2428" fmla="*/ 4391641 h 6841956"/>
              <a:gd name="connsiteX2429" fmla="*/ 15044372 w 15988647"/>
              <a:gd name="connsiteY2429" fmla="*/ 4390041 h 6841956"/>
              <a:gd name="connsiteX2430" fmla="*/ 15012362 w 15988647"/>
              <a:gd name="connsiteY2430" fmla="*/ 4387640 h 6841956"/>
              <a:gd name="connsiteX2431" fmla="*/ 15016363 w 15988647"/>
              <a:gd name="connsiteY2431" fmla="*/ 4387640 h 6841956"/>
              <a:gd name="connsiteX2432" fmla="*/ 15014763 w 15988647"/>
              <a:gd name="connsiteY2432" fmla="*/ 4389241 h 6841956"/>
              <a:gd name="connsiteX2433" fmla="*/ 15012362 w 15988647"/>
              <a:gd name="connsiteY2433" fmla="*/ 4388441 h 6841956"/>
              <a:gd name="connsiteX2434" fmla="*/ 15021965 w 15988647"/>
              <a:gd name="connsiteY2434" fmla="*/ 4386840 h 6841956"/>
              <a:gd name="connsiteX2435" fmla="*/ 15024366 w 15988647"/>
              <a:gd name="connsiteY2435" fmla="*/ 4387640 h 6841956"/>
              <a:gd name="connsiteX2436" fmla="*/ 15025166 w 15988647"/>
              <a:gd name="connsiteY2436" fmla="*/ 4390841 h 6841956"/>
              <a:gd name="connsiteX2437" fmla="*/ 15021165 w 15988647"/>
              <a:gd name="connsiteY2437" fmla="*/ 4391641 h 6841956"/>
              <a:gd name="connsiteX2438" fmla="*/ 15019565 w 15988647"/>
              <a:gd name="connsiteY2438" fmla="*/ 4390041 h 6841956"/>
              <a:gd name="connsiteX2439" fmla="*/ 14925137 w 15988647"/>
              <a:gd name="connsiteY2439" fmla="*/ 4383639 h 6841956"/>
              <a:gd name="connsiteX2440" fmla="*/ 14926738 w 15988647"/>
              <a:gd name="connsiteY2440" fmla="*/ 4386040 h 6841956"/>
              <a:gd name="connsiteX2441" fmla="*/ 14925137 w 15988647"/>
              <a:gd name="connsiteY2441" fmla="*/ 4387640 h 6841956"/>
              <a:gd name="connsiteX2442" fmla="*/ 14922737 w 15988647"/>
              <a:gd name="connsiteY2442" fmla="*/ 4386840 h 6841956"/>
              <a:gd name="connsiteX2443" fmla="*/ 14921936 w 15988647"/>
              <a:gd name="connsiteY2443" fmla="*/ 4386040 h 6841956"/>
              <a:gd name="connsiteX2444" fmla="*/ 8868171 w 15988647"/>
              <a:gd name="connsiteY2444" fmla="*/ 4382039 h 6841956"/>
              <a:gd name="connsiteX2445" fmla="*/ 8813759 w 15988647"/>
              <a:gd name="connsiteY2445" fmla="*/ 4382839 h 6841956"/>
              <a:gd name="connsiteX2446" fmla="*/ 8813759 w 15988647"/>
              <a:gd name="connsiteY2446" fmla="*/ 4382840 h 6841956"/>
              <a:gd name="connsiteX2447" fmla="*/ 14934740 w 15988647"/>
              <a:gd name="connsiteY2447" fmla="*/ 4366034 h 6841956"/>
              <a:gd name="connsiteX2448" fmla="*/ 14937140 w 15988647"/>
              <a:gd name="connsiteY2448" fmla="*/ 4368435 h 6841956"/>
              <a:gd name="connsiteX2449" fmla="*/ 14939541 w 15988647"/>
              <a:gd name="connsiteY2449" fmla="*/ 4370035 h 6841956"/>
              <a:gd name="connsiteX2450" fmla="*/ 14938741 w 15988647"/>
              <a:gd name="connsiteY2450" fmla="*/ 4372436 h 6841956"/>
              <a:gd name="connsiteX2451" fmla="*/ 14933139 w 15988647"/>
              <a:gd name="connsiteY2451" fmla="*/ 4374036 h 6841956"/>
              <a:gd name="connsiteX2452" fmla="*/ 14930739 w 15988647"/>
              <a:gd name="connsiteY2452" fmla="*/ 4371636 h 6841956"/>
              <a:gd name="connsiteX2453" fmla="*/ 14933139 w 15988647"/>
              <a:gd name="connsiteY2453" fmla="*/ 4366835 h 6841956"/>
              <a:gd name="connsiteX2454" fmla="*/ 8794553 w 15988647"/>
              <a:gd name="connsiteY2454" fmla="*/ 4364434 h 6841956"/>
              <a:gd name="connsiteX2455" fmla="*/ 8792152 w 15988647"/>
              <a:gd name="connsiteY2455" fmla="*/ 4373236 h 6841956"/>
              <a:gd name="connsiteX2456" fmla="*/ 8764142 w 15988647"/>
              <a:gd name="connsiteY2456" fmla="*/ 4375637 h 6841956"/>
              <a:gd name="connsiteX2457" fmla="*/ 8792152 w 15988647"/>
              <a:gd name="connsiteY2457" fmla="*/ 4373237 h 6841956"/>
              <a:gd name="connsiteX2458" fmla="*/ 14950745 w 15988647"/>
              <a:gd name="connsiteY2458" fmla="*/ 4361233 h 6841956"/>
              <a:gd name="connsiteX2459" fmla="*/ 14950745 w 15988647"/>
              <a:gd name="connsiteY2459" fmla="*/ 4365234 h 6841956"/>
              <a:gd name="connsiteX2460" fmla="*/ 14949144 w 15988647"/>
              <a:gd name="connsiteY2460" fmla="*/ 4363634 h 6841956"/>
              <a:gd name="connsiteX2461" fmla="*/ 14949144 w 15988647"/>
              <a:gd name="connsiteY2461" fmla="*/ 4362033 h 6841956"/>
              <a:gd name="connsiteX2462" fmla="*/ 14969950 w 15988647"/>
              <a:gd name="connsiteY2462" fmla="*/ 4346829 h 6841956"/>
              <a:gd name="connsiteX2463" fmla="*/ 14972351 w 15988647"/>
              <a:gd name="connsiteY2463" fmla="*/ 4347629 h 6841956"/>
              <a:gd name="connsiteX2464" fmla="*/ 14973951 w 15988647"/>
              <a:gd name="connsiteY2464" fmla="*/ 4349230 h 6841956"/>
              <a:gd name="connsiteX2465" fmla="*/ 14976352 w 15988647"/>
              <a:gd name="connsiteY2465" fmla="*/ 4350030 h 6841956"/>
              <a:gd name="connsiteX2466" fmla="*/ 14979554 w 15988647"/>
              <a:gd name="connsiteY2466" fmla="*/ 4354031 h 6841956"/>
              <a:gd name="connsiteX2467" fmla="*/ 14981954 w 15988647"/>
              <a:gd name="connsiteY2467" fmla="*/ 4355631 h 6841956"/>
              <a:gd name="connsiteX2468" fmla="*/ 14984355 w 15988647"/>
              <a:gd name="connsiteY2468" fmla="*/ 4356432 h 6841956"/>
              <a:gd name="connsiteX2469" fmla="*/ 14986756 w 15988647"/>
              <a:gd name="connsiteY2469" fmla="*/ 4358833 h 6841956"/>
              <a:gd name="connsiteX2470" fmla="*/ 14993157 w 15988647"/>
              <a:gd name="connsiteY2470" fmla="*/ 4362033 h 6841956"/>
              <a:gd name="connsiteX2471" fmla="*/ 14996358 w 15988647"/>
              <a:gd name="connsiteY2471" fmla="*/ 4366034 h 6841956"/>
              <a:gd name="connsiteX2472" fmla="*/ 14996358 w 15988647"/>
              <a:gd name="connsiteY2472" fmla="*/ 4369235 h 6841956"/>
              <a:gd name="connsiteX2473" fmla="*/ 14997158 w 15988647"/>
              <a:gd name="connsiteY2473" fmla="*/ 4374037 h 6841956"/>
              <a:gd name="connsiteX2474" fmla="*/ 14998759 w 15988647"/>
              <a:gd name="connsiteY2474" fmla="*/ 4375637 h 6841956"/>
              <a:gd name="connsiteX2475" fmla="*/ 15001159 w 15988647"/>
              <a:gd name="connsiteY2475" fmla="*/ 4378038 h 6841956"/>
              <a:gd name="connsiteX2476" fmla="*/ 15002760 w 15988647"/>
              <a:gd name="connsiteY2476" fmla="*/ 4378038 h 6841956"/>
              <a:gd name="connsiteX2477" fmla="*/ 15003561 w 15988647"/>
              <a:gd name="connsiteY2477" fmla="*/ 4381239 h 6841956"/>
              <a:gd name="connsiteX2478" fmla="*/ 15009162 w 15988647"/>
              <a:gd name="connsiteY2478" fmla="*/ 4383640 h 6841956"/>
              <a:gd name="connsiteX2479" fmla="*/ 15012363 w 15988647"/>
              <a:gd name="connsiteY2479" fmla="*/ 4382840 h 6841956"/>
              <a:gd name="connsiteX2480" fmla="*/ 15013163 w 15988647"/>
              <a:gd name="connsiteY2480" fmla="*/ 4383640 h 6841956"/>
              <a:gd name="connsiteX2481" fmla="*/ 15013163 w 15988647"/>
              <a:gd name="connsiteY2481" fmla="*/ 4386040 h 6841956"/>
              <a:gd name="connsiteX2482" fmla="*/ 15010763 w 15988647"/>
              <a:gd name="connsiteY2482" fmla="*/ 4386841 h 6841956"/>
              <a:gd name="connsiteX2483" fmla="*/ 15009162 w 15988647"/>
              <a:gd name="connsiteY2483" fmla="*/ 4389241 h 6841956"/>
              <a:gd name="connsiteX2484" fmla="*/ 15005161 w 15988647"/>
              <a:gd name="connsiteY2484" fmla="*/ 4387641 h 6841956"/>
              <a:gd name="connsiteX2485" fmla="*/ 14998759 w 15988647"/>
              <a:gd name="connsiteY2485" fmla="*/ 4384440 h 6841956"/>
              <a:gd name="connsiteX2486" fmla="*/ 14994758 w 15988647"/>
              <a:gd name="connsiteY2486" fmla="*/ 4384440 h 6841956"/>
              <a:gd name="connsiteX2487" fmla="*/ 14992357 w 15988647"/>
              <a:gd name="connsiteY2487" fmla="*/ 4381239 h 6841956"/>
              <a:gd name="connsiteX2488" fmla="*/ 14986756 w 15988647"/>
              <a:gd name="connsiteY2488" fmla="*/ 4378038 h 6841956"/>
              <a:gd name="connsiteX2489" fmla="*/ 14981954 w 15988647"/>
              <a:gd name="connsiteY2489" fmla="*/ 4370035 h 6841956"/>
              <a:gd name="connsiteX2490" fmla="*/ 14977152 w 15988647"/>
              <a:gd name="connsiteY2490" fmla="*/ 4362033 h 6841956"/>
              <a:gd name="connsiteX2491" fmla="*/ 14973151 w 15988647"/>
              <a:gd name="connsiteY2491" fmla="*/ 4359633 h 6841956"/>
              <a:gd name="connsiteX2492" fmla="*/ 14967550 w 15988647"/>
              <a:gd name="connsiteY2492" fmla="*/ 4354031 h 6841956"/>
              <a:gd name="connsiteX2493" fmla="*/ 14967550 w 15988647"/>
              <a:gd name="connsiteY2493" fmla="*/ 4350030 h 6841956"/>
              <a:gd name="connsiteX2494" fmla="*/ 14967550 w 15988647"/>
              <a:gd name="connsiteY2494" fmla="*/ 4348430 h 6841956"/>
              <a:gd name="connsiteX2495" fmla="*/ 12688484 w 15988647"/>
              <a:gd name="connsiteY2495" fmla="*/ 4310818 h 6841956"/>
              <a:gd name="connsiteX2496" fmla="*/ 12742901 w 15988647"/>
              <a:gd name="connsiteY2496" fmla="*/ 4314019 h 6841956"/>
              <a:gd name="connsiteX2497" fmla="*/ 12778111 w 15988647"/>
              <a:gd name="connsiteY2497" fmla="*/ 4334024 h 6841956"/>
              <a:gd name="connsiteX2498" fmla="*/ 12797316 w 15988647"/>
              <a:gd name="connsiteY2498" fmla="*/ 4338026 h 6841956"/>
              <a:gd name="connsiteX2499" fmla="*/ 12802118 w 15988647"/>
              <a:gd name="connsiteY2499" fmla="*/ 4355631 h 6841956"/>
              <a:gd name="connsiteX2500" fmla="*/ 12888543 w 15988647"/>
              <a:gd name="connsiteY2500" fmla="*/ 4361233 h 6841956"/>
              <a:gd name="connsiteX2501" fmla="*/ 12899746 w 15988647"/>
              <a:gd name="connsiteY2501" fmla="*/ 4339626 h 6841956"/>
              <a:gd name="connsiteX2502" fmla="*/ 12982171 w 15988647"/>
              <a:gd name="connsiteY2502" fmla="*/ 4364434 h 6841956"/>
              <a:gd name="connsiteX2503" fmla="*/ 12996574 w 15988647"/>
              <a:gd name="connsiteY2503" fmla="*/ 4398043 h 6841956"/>
              <a:gd name="connsiteX2504" fmla="*/ 13063794 w 15988647"/>
              <a:gd name="connsiteY2504" fmla="*/ 4407646 h 6841956"/>
              <a:gd name="connsiteX2505" fmla="*/ 13117409 w 15988647"/>
              <a:gd name="connsiteY2505" fmla="*/ 4438055 h 6841956"/>
              <a:gd name="connsiteX2506" fmla="*/ 13064594 w 15988647"/>
              <a:gd name="connsiteY2506" fmla="*/ 4457261 h 6841956"/>
              <a:gd name="connsiteX2507" fmla="*/ 13015780 w 15988647"/>
              <a:gd name="connsiteY2507" fmla="*/ 4436455 h 6841956"/>
              <a:gd name="connsiteX2508" fmla="*/ 12974968 w 15988647"/>
              <a:gd name="connsiteY2508" fmla="*/ 4438055 h 6841956"/>
              <a:gd name="connsiteX2509" fmla="*/ 12928554 w 15988647"/>
              <a:gd name="connsiteY2509" fmla="*/ 4434054 h 6841956"/>
              <a:gd name="connsiteX2510" fmla="*/ 12886943 w 15988647"/>
              <a:gd name="connsiteY2510" fmla="*/ 4425251 h 6841956"/>
              <a:gd name="connsiteX2511" fmla="*/ 12835728 w 15988647"/>
              <a:gd name="connsiteY2511" fmla="*/ 4405245 h 6841956"/>
              <a:gd name="connsiteX2512" fmla="*/ 12802918 w 15988647"/>
              <a:gd name="connsiteY2512" fmla="*/ 4400444 h 6841956"/>
              <a:gd name="connsiteX2513" fmla="*/ 12783712 w 15988647"/>
              <a:gd name="connsiteY2513" fmla="*/ 4406846 h 6841956"/>
              <a:gd name="connsiteX2514" fmla="*/ 12702089 w 15988647"/>
              <a:gd name="connsiteY2514" fmla="*/ 4385240 h 6841956"/>
              <a:gd name="connsiteX2515" fmla="*/ 12695687 w 15988647"/>
              <a:gd name="connsiteY2515" fmla="*/ 4363633 h 6841956"/>
              <a:gd name="connsiteX2516" fmla="*/ 12654875 w 15988647"/>
              <a:gd name="connsiteY2516" fmla="*/ 4359632 h 6841956"/>
              <a:gd name="connsiteX2517" fmla="*/ 8491265 w 15988647"/>
              <a:gd name="connsiteY2517" fmla="*/ 4309218 h 6841956"/>
              <a:gd name="connsiteX2518" fmla="*/ 8475261 w 15988647"/>
              <a:gd name="connsiteY2518" fmla="*/ 4314819 h 6841956"/>
              <a:gd name="connsiteX2519" fmla="*/ 8461993 w 15988647"/>
              <a:gd name="connsiteY2519" fmla="*/ 4314039 h 6841956"/>
              <a:gd name="connsiteX2520" fmla="*/ 8475264 w 15988647"/>
              <a:gd name="connsiteY2520" fmla="*/ 4314820 h 6841956"/>
              <a:gd name="connsiteX2521" fmla="*/ 8491267 w 15988647"/>
              <a:gd name="connsiteY2521" fmla="*/ 4309218 h 6841956"/>
              <a:gd name="connsiteX2522" fmla="*/ 13977660 w 15988647"/>
              <a:gd name="connsiteY2522" fmla="*/ 4287611 h 6841956"/>
              <a:gd name="connsiteX2523" fmla="*/ 13987263 w 15988647"/>
              <a:gd name="connsiteY2523" fmla="*/ 4302816 h 6841956"/>
              <a:gd name="connsiteX2524" fmla="*/ 13985662 w 15988647"/>
              <a:gd name="connsiteY2524" fmla="*/ 4326823 h 6841956"/>
              <a:gd name="connsiteX2525" fmla="*/ 13960055 w 15988647"/>
              <a:gd name="connsiteY2525" fmla="*/ 4362033 h 6841956"/>
              <a:gd name="connsiteX2526" fmla="*/ 13958455 w 15988647"/>
              <a:gd name="connsiteY2526" fmla="*/ 4323622 h 6841956"/>
              <a:gd name="connsiteX2527" fmla="*/ 13967257 w 15988647"/>
              <a:gd name="connsiteY2527" fmla="*/ 4305216 h 6841956"/>
              <a:gd name="connsiteX2528" fmla="*/ 14892327 w 15988647"/>
              <a:gd name="connsiteY2528" fmla="*/ 4266805 h 6841956"/>
              <a:gd name="connsiteX2529" fmla="*/ 14896328 w 15988647"/>
              <a:gd name="connsiteY2529" fmla="*/ 4282009 h 6841956"/>
              <a:gd name="connsiteX2530" fmla="*/ 14909132 w 15988647"/>
              <a:gd name="connsiteY2530" fmla="*/ 4294013 h 6841956"/>
              <a:gd name="connsiteX2531" fmla="*/ 14928338 w 15988647"/>
              <a:gd name="connsiteY2531" fmla="*/ 4326022 h 6841956"/>
              <a:gd name="connsiteX2532" fmla="*/ 14948344 w 15988647"/>
              <a:gd name="connsiteY2532" fmla="*/ 4343627 h 6841956"/>
              <a:gd name="connsiteX2533" fmla="*/ 14941141 w 15988647"/>
              <a:gd name="connsiteY2533" fmla="*/ 4358031 h 6841956"/>
              <a:gd name="connsiteX2534" fmla="*/ 14928338 w 15988647"/>
              <a:gd name="connsiteY2534" fmla="*/ 4363633 h 6841956"/>
              <a:gd name="connsiteX2535" fmla="*/ 14909932 w 15988647"/>
              <a:gd name="connsiteY2535" fmla="*/ 4343627 h 6841956"/>
              <a:gd name="connsiteX2536" fmla="*/ 14892327 w 15988647"/>
              <a:gd name="connsiteY2536" fmla="*/ 4310818 h 6841956"/>
              <a:gd name="connsiteX2537" fmla="*/ 14885925 w 15988647"/>
              <a:gd name="connsiteY2537" fmla="*/ 4271606 h 6841956"/>
              <a:gd name="connsiteX2538" fmla="*/ 10397417 w 15988647"/>
              <a:gd name="connsiteY2538" fmla="*/ 4242798 h 6841956"/>
              <a:gd name="connsiteX2539" fmla="*/ 10398217 w 15988647"/>
              <a:gd name="connsiteY2539" fmla="*/ 4245199 h 6841956"/>
              <a:gd name="connsiteX2540" fmla="*/ 10401418 w 15988647"/>
              <a:gd name="connsiteY2540" fmla="*/ 4248400 h 6841956"/>
              <a:gd name="connsiteX2541" fmla="*/ 10399817 w 15988647"/>
              <a:gd name="connsiteY2541" fmla="*/ 4250800 h 6841956"/>
              <a:gd name="connsiteX2542" fmla="*/ 10398217 w 15988647"/>
              <a:gd name="connsiteY2542" fmla="*/ 4248400 h 6841956"/>
              <a:gd name="connsiteX2543" fmla="*/ 10395816 w 15988647"/>
              <a:gd name="connsiteY2543" fmla="*/ 4246799 h 6841956"/>
              <a:gd name="connsiteX2544" fmla="*/ 8456856 w 15988647"/>
              <a:gd name="connsiteY2544" fmla="*/ 4235596 h 6841956"/>
              <a:gd name="connsiteX2545" fmla="*/ 8443253 w 15988647"/>
              <a:gd name="connsiteY2545" fmla="*/ 4244399 h 6841956"/>
              <a:gd name="connsiteX2546" fmla="*/ 8456858 w 15988647"/>
              <a:gd name="connsiteY2546" fmla="*/ 4235596 h 6841956"/>
              <a:gd name="connsiteX2547" fmla="*/ 4258115 w 15988647"/>
              <a:gd name="connsiteY2547" fmla="*/ 4230795 h 6841956"/>
              <a:gd name="connsiteX2548" fmla="*/ 4258103 w 15988647"/>
              <a:gd name="connsiteY2548" fmla="*/ 4230798 h 6841956"/>
              <a:gd name="connsiteX2549" fmla="*/ 4276502 w 15988647"/>
              <a:gd name="connsiteY2549" fmla="*/ 4236397 h 6841956"/>
              <a:gd name="connsiteX2550" fmla="*/ 4296506 w 15988647"/>
              <a:gd name="connsiteY2550" fmla="*/ 4262805 h 6841956"/>
              <a:gd name="connsiteX2551" fmla="*/ 4296517 w 15988647"/>
              <a:gd name="connsiteY2551" fmla="*/ 4262796 h 6841956"/>
              <a:gd name="connsiteX2552" fmla="*/ 4276518 w 15988647"/>
              <a:gd name="connsiteY2552" fmla="*/ 4236396 h 6841956"/>
              <a:gd name="connsiteX2553" fmla="*/ 4676616 w 15988647"/>
              <a:gd name="connsiteY2553" fmla="*/ 4225993 h 6841956"/>
              <a:gd name="connsiteX2554" fmla="*/ 4670214 w 15988647"/>
              <a:gd name="connsiteY2554" fmla="*/ 4233996 h 6841956"/>
              <a:gd name="connsiteX2555" fmla="*/ 4633403 w 15988647"/>
              <a:gd name="connsiteY2555" fmla="*/ 4243599 h 6841956"/>
              <a:gd name="connsiteX2556" fmla="*/ 4582990 w 15988647"/>
              <a:gd name="connsiteY2556" fmla="*/ 4278809 h 6841956"/>
              <a:gd name="connsiteX2557" fmla="*/ 4580590 w 15988647"/>
              <a:gd name="connsiteY2557" fmla="*/ 4302816 h 6841956"/>
              <a:gd name="connsiteX2558" fmla="*/ 4569386 w 15988647"/>
              <a:gd name="connsiteY2558" fmla="*/ 4320421 h 6841956"/>
              <a:gd name="connsiteX2559" fmla="*/ 4574986 w 15988647"/>
              <a:gd name="connsiteY2559" fmla="*/ 4348430 h 6841956"/>
              <a:gd name="connsiteX2560" fmla="*/ 4547780 w 15988647"/>
              <a:gd name="connsiteY2560" fmla="*/ 4362834 h 6841956"/>
              <a:gd name="connsiteX2561" fmla="*/ 4549379 w 15988647"/>
              <a:gd name="connsiteY2561" fmla="*/ 4385240 h 6841956"/>
              <a:gd name="connsiteX2562" fmla="*/ 4537376 w 15988647"/>
              <a:gd name="connsiteY2562" fmla="*/ 4394043 h 6841956"/>
              <a:gd name="connsiteX2563" fmla="*/ 4558182 w 15988647"/>
              <a:gd name="connsiteY2563" fmla="*/ 4440456 h 6841956"/>
              <a:gd name="connsiteX2564" fmla="*/ 4584591 w 15988647"/>
              <a:gd name="connsiteY2564" fmla="*/ 4471665 h 6841956"/>
              <a:gd name="connsiteX2565" fmla="*/ 4576588 w 15988647"/>
              <a:gd name="connsiteY2565" fmla="*/ 4494072 h 6841956"/>
              <a:gd name="connsiteX2566" fmla="*/ 4606997 w 15988647"/>
              <a:gd name="connsiteY2566" fmla="*/ 4496473 h 6841956"/>
              <a:gd name="connsiteX2567" fmla="*/ 4625401 w 15988647"/>
              <a:gd name="connsiteY2567" fmla="*/ 4524481 h 6841956"/>
              <a:gd name="connsiteX2568" fmla="*/ 4665412 w 15988647"/>
              <a:gd name="connsiteY2568" fmla="*/ 4525281 h 6841956"/>
              <a:gd name="connsiteX2569" fmla="*/ 4665415 w 15988647"/>
              <a:gd name="connsiteY2569" fmla="*/ 4525280 h 6841956"/>
              <a:gd name="connsiteX2570" fmla="*/ 4625429 w 15988647"/>
              <a:gd name="connsiteY2570" fmla="*/ 4524480 h 6841956"/>
              <a:gd name="connsiteX2571" fmla="*/ 4607023 w 15988647"/>
              <a:gd name="connsiteY2571" fmla="*/ 4496472 h 6841956"/>
              <a:gd name="connsiteX2572" fmla="*/ 4576615 w 15988647"/>
              <a:gd name="connsiteY2572" fmla="*/ 4494071 h 6841956"/>
              <a:gd name="connsiteX2573" fmla="*/ 4584617 w 15988647"/>
              <a:gd name="connsiteY2573" fmla="*/ 4471665 h 6841956"/>
              <a:gd name="connsiteX2574" fmla="*/ 4558208 w 15988647"/>
              <a:gd name="connsiteY2574" fmla="*/ 4440456 h 6841956"/>
              <a:gd name="connsiteX2575" fmla="*/ 4537406 w 15988647"/>
              <a:gd name="connsiteY2575" fmla="*/ 4394042 h 6841956"/>
              <a:gd name="connsiteX2576" fmla="*/ 4549408 w 15988647"/>
              <a:gd name="connsiteY2576" fmla="*/ 4385239 h 6841956"/>
              <a:gd name="connsiteX2577" fmla="*/ 4547807 w 15988647"/>
              <a:gd name="connsiteY2577" fmla="*/ 4362833 h 6841956"/>
              <a:gd name="connsiteX2578" fmla="*/ 4575015 w 15988647"/>
              <a:gd name="connsiteY2578" fmla="*/ 4348429 h 6841956"/>
              <a:gd name="connsiteX2579" fmla="*/ 4569415 w 15988647"/>
              <a:gd name="connsiteY2579" fmla="*/ 4320421 h 6841956"/>
              <a:gd name="connsiteX2580" fmla="*/ 4580616 w 15988647"/>
              <a:gd name="connsiteY2580" fmla="*/ 4302816 h 6841956"/>
              <a:gd name="connsiteX2581" fmla="*/ 4583015 w 15988647"/>
              <a:gd name="connsiteY2581" fmla="*/ 4278809 h 6841956"/>
              <a:gd name="connsiteX2582" fmla="*/ 4633433 w 15988647"/>
              <a:gd name="connsiteY2582" fmla="*/ 4243598 h 6841956"/>
              <a:gd name="connsiteX2583" fmla="*/ 4670240 w 15988647"/>
              <a:gd name="connsiteY2583" fmla="*/ 4233995 h 6841956"/>
              <a:gd name="connsiteX2584" fmla="*/ 4676642 w 15988647"/>
              <a:gd name="connsiteY2584" fmla="*/ 4225995 h 6841956"/>
              <a:gd name="connsiteX2585" fmla="*/ 14781094 w 15988647"/>
              <a:gd name="connsiteY2585" fmla="*/ 4221192 h 6841956"/>
              <a:gd name="connsiteX2586" fmla="*/ 14789897 w 15988647"/>
              <a:gd name="connsiteY2586" fmla="*/ 4229194 h 6841956"/>
              <a:gd name="connsiteX2587" fmla="*/ 14786697 w 15988647"/>
              <a:gd name="connsiteY2587" fmla="*/ 4258003 h 6841956"/>
              <a:gd name="connsiteX2588" fmla="*/ 14769891 w 15988647"/>
              <a:gd name="connsiteY2588" fmla="*/ 4289212 h 6841956"/>
              <a:gd name="connsiteX2589" fmla="*/ 14745884 w 15988647"/>
              <a:gd name="connsiteY2589" fmla="*/ 4293213 h 6841956"/>
              <a:gd name="connsiteX2590" fmla="*/ 14737882 w 15988647"/>
              <a:gd name="connsiteY2590" fmla="*/ 4307617 h 6841956"/>
              <a:gd name="connsiteX2591" fmla="*/ 14712275 w 15988647"/>
              <a:gd name="connsiteY2591" fmla="*/ 4320421 h 6841956"/>
              <a:gd name="connsiteX2592" fmla="*/ 14688268 w 15988647"/>
              <a:gd name="connsiteY2592" fmla="*/ 4332425 h 6841956"/>
              <a:gd name="connsiteX2593" fmla="*/ 14663461 w 15988647"/>
              <a:gd name="connsiteY2593" fmla="*/ 4332425 h 6841956"/>
              <a:gd name="connsiteX2594" fmla="*/ 14627450 w 15988647"/>
              <a:gd name="connsiteY2594" fmla="*/ 4317220 h 6841956"/>
              <a:gd name="connsiteX2595" fmla="*/ 14602643 w 15988647"/>
              <a:gd name="connsiteY2595" fmla="*/ 4302816 h 6841956"/>
              <a:gd name="connsiteX2596" fmla="*/ 14607444 w 15988647"/>
              <a:gd name="connsiteY2596" fmla="*/ 4286811 h 6841956"/>
              <a:gd name="connsiteX2597" fmla="*/ 14647456 w 15988647"/>
              <a:gd name="connsiteY2597" fmla="*/ 4294814 h 6841956"/>
              <a:gd name="connsiteX2598" fmla="*/ 14673063 w 15988647"/>
              <a:gd name="connsiteY2598" fmla="*/ 4290812 h 6841956"/>
              <a:gd name="connsiteX2599" fmla="*/ 14681065 w 15988647"/>
              <a:gd name="connsiteY2599" fmla="*/ 4266005 h 6841956"/>
              <a:gd name="connsiteX2600" fmla="*/ 14688268 w 15988647"/>
              <a:gd name="connsiteY2600" fmla="*/ 4264405 h 6841956"/>
              <a:gd name="connsiteX2601" fmla="*/ 14690669 w 15988647"/>
              <a:gd name="connsiteY2601" fmla="*/ 4291612 h 6841956"/>
              <a:gd name="connsiteX2602" fmla="*/ 14716276 w 15988647"/>
              <a:gd name="connsiteY2602" fmla="*/ 4288412 h 6841956"/>
              <a:gd name="connsiteX2603" fmla="*/ 14730680 w 15988647"/>
              <a:gd name="connsiteY2603" fmla="*/ 4270807 h 6841956"/>
              <a:gd name="connsiteX2604" fmla="*/ 14757087 w 15988647"/>
              <a:gd name="connsiteY2604" fmla="*/ 4252401 h 6841956"/>
              <a:gd name="connsiteX2605" fmla="*/ 14753886 w 15988647"/>
              <a:gd name="connsiteY2605" fmla="*/ 4221992 h 6841956"/>
              <a:gd name="connsiteX2606" fmla="*/ 9213016 w 15988647"/>
              <a:gd name="connsiteY2606" fmla="*/ 4185651 h 6841956"/>
              <a:gd name="connsiteX2607" fmla="*/ 9203468 w 15988647"/>
              <a:gd name="connsiteY2607" fmla="*/ 4267605 h 6841956"/>
              <a:gd name="connsiteX2608" fmla="*/ 9215472 w 15988647"/>
              <a:gd name="connsiteY2608" fmla="*/ 4296414 h 6841956"/>
              <a:gd name="connsiteX2609" fmla="*/ 9207469 w 15988647"/>
              <a:gd name="connsiteY2609" fmla="*/ 4318020 h 6841956"/>
              <a:gd name="connsiteX2610" fmla="*/ 9221874 w 15988647"/>
              <a:gd name="connsiteY2610" fmla="*/ 4354831 h 6841956"/>
              <a:gd name="connsiteX2611" fmla="*/ 9249082 w 15988647"/>
              <a:gd name="connsiteY2611" fmla="*/ 4382839 h 6841956"/>
              <a:gd name="connsiteX2612" fmla="*/ 9254683 w 15988647"/>
              <a:gd name="connsiteY2612" fmla="*/ 4410847 h 6841956"/>
              <a:gd name="connsiteX2613" fmla="*/ 9267487 w 15988647"/>
              <a:gd name="connsiteY2613" fmla="*/ 4424451 h 6841956"/>
              <a:gd name="connsiteX2614" fmla="*/ 9265087 w 15988647"/>
              <a:gd name="connsiteY2614" fmla="*/ 4433254 h 6841956"/>
              <a:gd name="connsiteX2615" fmla="*/ 9262686 w 15988647"/>
              <a:gd name="connsiteY2615" fmla="*/ 4444457 h 6841956"/>
              <a:gd name="connsiteX2616" fmla="*/ 9277890 w 15988647"/>
              <a:gd name="connsiteY2616" fmla="*/ 4448458 h 6841956"/>
              <a:gd name="connsiteX2617" fmla="*/ 9287493 w 15988647"/>
              <a:gd name="connsiteY2617" fmla="*/ 4458861 h 6841956"/>
              <a:gd name="connsiteX2618" fmla="*/ 9295495 w 15988647"/>
              <a:gd name="connsiteY2618" fmla="*/ 4456461 h 6841956"/>
              <a:gd name="connsiteX2619" fmla="*/ 9291494 w 15988647"/>
              <a:gd name="connsiteY2619" fmla="*/ 4447658 h 6841956"/>
              <a:gd name="connsiteX2620" fmla="*/ 9269888 w 15988647"/>
              <a:gd name="connsiteY2620" fmla="*/ 4394843 h 6841956"/>
              <a:gd name="connsiteX2621" fmla="*/ 9266687 w 15988647"/>
              <a:gd name="connsiteY2621" fmla="*/ 4363634 h 6841956"/>
              <a:gd name="connsiteX2622" fmla="*/ 9230676 w 15988647"/>
              <a:gd name="connsiteY2622" fmla="*/ 4328424 h 6841956"/>
              <a:gd name="connsiteX2623" fmla="*/ 9241880 w 15988647"/>
              <a:gd name="connsiteY2623" fmla="*/ 4309218 h 6841956"/>
              <a:gd name="connsiteX2624" fmla="*/ 9233077 w 15988647"/>
              <a:gd name="connsiteY2624" fmla="*/ 4288412 h 6841956"/>
              <a:gd name="connsiteX2625" fmla="*/ 9234677 w 15988647"/>
              <a:gd name="connsiteY2625" fmla="*/ 4266806 h 6841956"/>
              <a:gd name="connsiteX2626" fmla="*/ 9226675 w 15988647"/>
              <a:gd name="connsiteY2626" fmla="*/ 4259603 h 6841956"/>
              <a:gd name="connsiteX2627" fmla="*/ 9229076 w 15988647"/>
              <a:gd name="connsiteY2627" fmla="*/ 4237197 h 6841956"/>
              <a:gd name="connsiteX2628" fmla="*/ 9229076 w 15988647"/>
              <a:gd name="connsiteY2628" fmla="*/ 4234796 h 6841956"/>
              <a:gd name="connsiteX2629" fmla="*/ 9213072 w 15988647"/>
              <a:gd name="connsiteY2629" fmla="*/ 4185981 h 6841956"/>
              <a:gd name="connsiteX2630" fmla="*/ 9279490 w 15988647"/>
              <a:gd name="connsiteY2630" fmla="*/ 4180380 h 6841956"/>
              <a:gd name="connsiteX2631" fmla="*/ 9268287 w 15988647"/>
              <a:gd name="connsiteY2631" fmla="*/ 4190783 h 6841956"/>
              <a:gd name="connsiteX2632" fmla="*/ 9279490 w 15988647"/>
              <a:gd name="connsiteY2632" fmla="*/ 4180381 h 6841956"/>
              <a:gd name="connsiteX2633" fmla="*/ 13643963 w 15988647"/>
              <a:gd name="connsiteY2633" fmla="*/ 4168377 h 6841956"/>
              <a:gd name="connsiteX2634" fmla="*/ 13654366 w 15988647"/>
              <a:gd name="connsiteY2634" fmla="*/ 4185182 h 6841956"/>
              <a:gd name="connsiteX2635" fmla="*/ 13636761 w 15988647"/>
              <a:gd name="connsiteY2635" fmla="*/ 4202787 h 6841956"/>
              <a:gd name="connsiteX2636" fmla="*/ 13606352 w 15988647"/>
              <a:gd name="connsiteY2636" fmla="*/ 4193184 h 6841956"/>
              <a:gd name="connsiteX2637" fmla="*/ 13598350 w 15988647"/>
              <a:gd name="connsiteY2637" fmla="*/ 4170778 h 6841956"/>
              <a:gd name="connsiteX2638" fmla="*/ 13751995 w 15988647"/>
              <a:gd name="connsiteY2638" fmla="*/ 4151571 h 6841956"/>
              <a:gd name="connsiteX2639" fmla="*/ 13801609 w 15988647"/>
              <a:gd name="connsiteY2639" fmla="*/ 4166776 h 6841956"/>
              <a:gd name="connsiteX2640" fmla="*/ 13816014 w 15988647"/>
              <a:gd name="connsiteY2640" fmla="*/ 4205987 h 6841956"/>
              <a:gd name="connsiteX2641" fmla="*/ 13779203 w 15988647"/>
              <a:gd name="connsiteY2641" fmla="*/ 4184381 h 6841956"/>
              <a:gd name="connsiteX2642" fmla="*/ 13741591 w 15988647"/>
              <a:gd name="connsiteY2642" fmla="*/ 4180380 h 6841956"/>
              <a:gd name="connsiteX2643" fmla="*/ 13715184 w 15988647"/>
              <a:gd name="connsiteY2643" fmla="*/ 4183580 h 6841956"/>
              <a:gd name="connsiteX2644" fmla="*/ 13683975 w 15988647"/>
              <a:gd name="connsiteY2644" fmla="*/ 4181980 h 6841956"/>
              <a:gd name="connsiteX2645" fmla="*/ 13695979 w 15988647"/>
              <a:gd name="connsiteY2645" fmla="*/ 4153972 h 6841956"/>
              <a:gd name="connsiteX2646" fmla="*/ 8415646 w 15988647"/>
              <a:gd name="connsiteY2646" fmla="*/ 4141969 h 6841956"/>
              <a:gd name="connsiteX2647" fmla="*/ 8405640 w 15988647"/>
              <a:gd name="connsiteY2647" fmla="*/ 4149971 h 6841956"/>
              <a:gd name="connsiteX2648" fmla="*/ 8414043 w 15988647"/>
              <a:gd name="connsiteY2648" fmla="*/ 4166776 h 6841956"/>
              <a:gd name="connsiteX2649" fmla="*/ 8405644 w 15988647"/>
              <a:gd name="connsiteY2649" fmla="*/ 4149971 h 6841956"/>
              <a:gd name="connsiteX2650" fmla="*/ 14280149 w 15988647"/>
              <a:gd name="connsiteY2650" fmla="*/ 4141169 h 6841956"/>
              <a:gd name="connsiteX2651" fmla="*/ 14356971 w 15988647"/>
              <a:gd name="connsiteY2651" fmla="*/ 4176379 h 6841956"/>
              <a:gd name="connsiteX2652" fmla="*/ 14439396 w 15988647"/>
              <a:gd name="connsiteY2652" fmla="*/ 4205988 h 6841956"/>
              <a:gd name="connsiteX2653" fmla="*/ 14469004 w 15988647"/>
              <a:gd name="connsiteY2653" fmla="*/ 4232396 h 6841956"/>
              <a:gd name="connsiteX2654" fmla="*/ 14493011 w 15988647"/>
              <a:gd name="connsiteY2654" fmla="*/ 4258003 h 6841956"/>
              <a:gd name="connsiteX2655" fmla="*/ 14497812 w 15988647"/>
              <a:gd name="connsiteY2655" fmla="*/ 4288412 h 6841956"/>
              <a:gd name="connsiteX2656" fmla="*/ 14571434 w 15988647"/>
              <a:gd name="connsiteY2656" fmla="*/ 4320421 h 6841956"/>
              <a:gd name="connsiteX2657" fmla="*/ 14580236 w 15988647"/>
              <a:gd name="connsiteY2657" fmla="*/ 4347629 h 6841956"/>
              <a:gd name="connsiteX2658" fmla="*/ 14538625 w 15988647"/>
              <a:gd name="connsiteY2658" fmla="*/ 4353231 h 6841956"/>
              <a:gd name="connsiteX2659" fmla="*/ 14545826 w 15988647"/>
              <a:gd name="connsiteY2659" fmla="*/ 4387641 h 6841956"/>
              <a:gd name="connsiteX2660" fmla="*/ 14583438 w 15988647"/>
              <a:gd name="connsiteY2660" fmla="*/ 4421251 h 6841956"/>
              <a:gd name="connsiteX2661" fmla="*/ 14607445 w 15988647"/>
              <a:gd name="connsiteY2661" fmla="*/ 4475666 h 6841956"/>
              <a:gd name="connsiteX2662" fmla="*/ 14633852 w 15988647"/>
              <a:gd name="connsiteY2662" fmla="*/ 4474066 h 6841956"/>
              <a:gd name="connsiteX2663" fmla="*/ 14629050 w 15988647"/>
              <a:gd name="connsiteY2663" fmla="*/ 4496473 h 6841956"/>
              <a:gd name="connsiteX2664" fmla="*/ 14663461 w 15988647"/>
              <a:gd name="connsiteY2664" fmla="*/ 4505275 h 6841956"/>
              <a:gd name="connsiteX2665" fmla="*/ 14649056 w 15988647"/>
              <a:gd name="connsiteY2665" fmla="*/ 4514878 h 6841956"/>
              <a:gd name="connsiteX2666" fmla="*/ 14694670 w 15988647"/>
              <a:gd name="connsiteY2666" fmla="*/ 4536484 h 6841956"/>
              <a:gd name="connsiteX2667" fmla="*/ 14687468 w 15988647"/>
              <a:gd name="connsiteY2667" fmla="*/ 4551689 h 6841956"/>
              <a:gd name="connsiteX2668" fmla="*/ 14657059 w 15988647"/>
              <a:gd name="connsiteY2668" fmla="*/ 4554890 h 6841956"/>
              <a:gd name="connsiteX2669" fmla="*/ 14647456 w 15988647"/>
              <a:gd name="connsiteY2669" fmla="*/ 4542086 h 6841956"/>
              <a:gd name="connsiteX2670" fmla="*/ 14609845 w 15988647"/>
              <a:gd name="connsiteY2670" fmla="*/ 4535684 h 6841956"/>
              <a:gd name="connsiteX2671" fmla="*/ 14565032 w 15988647"/>
              <a:gd name="connsiteY2671" fmla="*/ 4528482 h 6841956"/>
              <a:gd name="connsiteX2672" fmla="*/ 14533022 w 15988647"/>
              <a:gd name="connsiteY2672" fmla="*/ 4495672 h 6841956"/>
              <a:gd name="connsiteX2673" fmla="*/ 14510616 w 15988647"/>
              <a:gd name="connsiteY2673" fmla="*/ 4466864 h 6841956"/>
              <a:gd name="connsiteX2674" fmla="*/ 14490611 w 15988647"/>
              <a:gd name="connsiteY2674" fmla="*/ 4422051 h 6841956"/>
              <a:gd name="connsiteX2675" fmla="*/ 14433793 w 15988647"/>
              <a:gd name="connsiteY2675" fmla="*/ 4399644 h 6841956"/>
              <a:gd name="connsiteX2676" fmla="*/ 14394583 w 15988647"/>
              <a:gd name="connsiteY2676" fmla="*/ 4414048 h 6841956"/>
              <a:gd name="connsiteX2677" fmla="*/ 14364973 w 15988647"/>
              <a:gd name="connsiteY2677" fmla="*/ 4431654 h 6841956"/>
              <a:gd name="connsiteX2678" fmla="*/ 14367375 w 15988647"/>
              <a:gd name="connsiteY2678" fmla="*/ 4469265 h 6841956"/>
              <a:gd name="connsiteX2679" fmla="*/ 14330564 w 15988647"/>
              <a:gd name="connsiteY2679" fmla="*/ 4486870 h 6841956"/>
              <a:gd name="connsiteX2680" fmla="*/ 14305756 w 15988647"/>
              <a:gd name="connsiteY2680" fmla="*/ 4478067 h 6841956"/>
              <a:gd name="connsiteX2681" fmla="*/ 14259343 w 15988647"/>
              <a:gd name="connsiteY2681" fmla="*/ 4476467 h 6841956"/>
              <a:gd name="connsiteX2682" fmla="*/ 14272147 w 15988647"/>
              <a:gd name="connsiteY2682" fmla="*/ 4308418 h 6841956"/>
              <a:gd name="connsiteX2683" fmla="*/ 14730681 w 15988647"/>
              <a:gd name="connsiteY2683" fmla="*/ 4136367 h 6841956"/>
              <a:gd name="connsiteX2684" fmla="*/ 14754688 w 15988647"/>
              <a:gd name="connsiteY2684" fmla="*/ 4150771 h 6841956"/>
              <a:gd name="connsiteX2685" fmla="*/ 14769891 w 15988647"/>
              <a:gd name="connsiteY2685" fmla="*/ 4161974 h 6841956"/>
              <a:gd name="connsiteX2686" fmla="*/ 14788297 w 15988647"/>
              <a:gd name="connsiteY2686" fmla="*/ 4173978 h 6841956"/>
              <a:gd name="connsiteX2687" fmla="*/ 14805102 w 15988647"/>
              <a:gd name="connsiteY2687" fmla="*/ 4195584 h 6841956"/>
              <a:gd name="connsiteX2688" fmla="*/ 14821906 w 15988647"/>
              <a:gd name="connsiteY2688" fmla="*/ 4212389 h 6841956"/>
              <a:gd name="connsiteX2689" fmla="*/ 14825107 w 15988647"/>
              <a:gd name="connsiteY2689" fmla="*/ 4238797 h 6841956"/>
              <a:gd name="connsiteX2690" fmla="*/ 14810704 w 15988647"/>
              <a:gd name="connsiteY2690" fmla="*/ 4252401 h 6841956"/>
              <a:gd name="connsiteX2691" fmla="*/ 14803502 w 15988647"/>
              <a:gd name="connsiteY2691" fmla="*/ 4221992 h 6841956"/>
              <a:gd name="connsiteX2692" fmla="*/ 14794699 w 15988647"/>
              <a:gd name="connsiteY2692" fmla="*/ 4202786 h 6841956"/>
              <a:gd name="connsiteX2693" fmla="*/ 14774693 w 15988647"/>
              <a:gd name="connsiteY2693" fmla="*/ 4185981 h 6841956"/>
              <a:gd name="connsiteX2694" fmla="*/ 14749885 w 15988647"/>
              <a:gd name="connsiteY2694" fmla="*/ 4163575 h 6841956"/>
              <a:gd name="connsiteX2695" fmla="*/ 14717876 w 15988647"/>
              <a:gd name="connsiteY2695" fmla="*/ 4148371 h 6841956"/>
              <a:gd name="connsiteX2696" fmla="*/ 4629422 w 15988647"/>
              <a:gd name="connsiteY2696" fmla="*/ 4119562 h 6841956"/>
              <a:gd name="connsiteX2697" fmla="*/ 4629413 w 15988647"/>
              <a:gd name="connsiteY2697" fmla="*/ 4119568 h 6841956"/>
              <a:gd name="connsiteX2698" fmla="*/ 4646209 w 15988647"/>
              <a:gd name="connsiteY2698" fmla="*/ 4128365 h 6841956"/>
              <a:gd name="connsiteX2699" fmla="*/ 4646224 w 15988647"/>
              <a:gd name="connsiteY2699" fmla="*/ 4128362 h 6841956"/>
              <a:gd name="connsiteX2700" fmla="*/ 8455254 w 15988647"/>
              <a:gd name="connsiteY2700" fmla="*/ 4107559 h 6841956"/>
              <a:gd name="connsiteX2701" fmla="*/ 8452054 w 15988647"/>
              <a:gd name="connsiteY2701" fmla="*/ 4130766 h 6841956"/>
              <a:gd name="connsiteX2702" fmla="*/ 8455257 w 15988647"/>
              <a:gd name="connsiteY2702" fmla="*/ 4107560 h 6841956"/>
              <a:gd name="connsiteX2703" fmla="*/ 9265087 w 15988647"/>
              <a:gd name="connsiteY2703" fmla="*/ 4065947 h 6841956"/>
              <a:gd name="connsiteX2704" fmla="*/ 9237878 w 15988647"/>
              <a:gd name="connsiteY2704" fmla="*/ 4081951 h 6841956"/>
              <a:gd name="connsiteX2705" fmla="*/ 9226675 w 15988647"/>
              <a:gd name="connsiteY2705" fmla="*/ 4076350 h 6841956"/>
              <a:gd name="connsiteX2706" fmla="*/ 9213871 w 15988647"/>
              <a:gd name="connsiteY2706" fmla="*/ 4090754 h 6841956"/>
              <a:gd name="connsiteX2707" fmla="*/ 9212270 w 15988647"/>
              <a:gd name="connsiteY2707" fmla="*/ 4121163 h 6841956"/>
              <a:gd name="connsiteX2708" fmla="*/ 9213872 w 15988647"/>
              <a:gd name="connsiteY2708" fmla="*/ 4090754 h 6841956"/>
              <a:gd name="connsiteX2709" fmla="*/ 9226675 w 15988647"/>
              <a:gd name="connsiteY2709" fmla="*/ 4076350 h 6841956"/>
              <a:gd name="connsiteX2710" fmla="*/ 9237879 w 15988647"/>
              <a:gd name="connsiteY2710" fmla="*/ 4081952 h 6841956"/>
              <a:gd name="connsiteX2711" fmla="*/ 15458092 w 15988647"/>
              <a:gd name="connsiteY2711" fmla="*/ 4033137 h 6841956"/>
              <a:gd name="connsiteX2712" fmla="*/ 15460493 w 15988647"/>
              <a:gd name="connsiteY2712" fmla="*/ 4033137 h 6841956"/>
              <a:gd name="connsiteX2713" fmla="*/ 15460493 w 15988647"/>
              <a:gd name="connsiteY2713" fmla="*/ 4035538 h 6841956"/>
              <a:gd name="connsiteX2714" fmla="*/ 15458893 w 15988647"/>
              <a:gd name="connsiteY2714" fmla="*/ 4035538 h 6841956"/>
              <a:gd name="connsiteX2715" fmla="*/ 13891236 w 15988647"/>
              <a:gd name="connsiteY2715" fmla="*/ 4026735 h 6841956"/>
              <a:gd name="connsiteX2716" fmla="*/ 13964057 w 15988647"/>
              <a:gd name="connsiteY2716" fmla="*/ 4047541 h 6841956"/>
              <a:gd name="connsiteX2717" fmla="*/ 13971259 w 15988647"/>
              <a:gd name="connsiteY2717" fmla="*/ 4066747 h 6841956"/>
              <a:gd name="connsiteX2718" fmla="*/ 13981661 w 15988647"/>
              <a:gd name="connsiteY2718" fmla="*/ 4149971 h 6841956"/>
              <a:gd name="connsiteX2719" fmla="*/ 14027275 w 15988647"/>
              <a:gd name="connsiteY2719" fmla="*/ 4180380 h 6841956"/>
              <a:gd name="connsiteX2720" fmla="*/ 14067287 w 15988647"/>
              <a:gd name="connsiteY2720" fmla="*/ 4125964 h 6841956"/>
              <a:gd name="connsiteX2721" fmla="*/ 14120102 w 15988647"/>
              <a:gd name="connsiteY2721" fmla="*/ 4095555 h 6841956"/>
              <a:gd name="connsiteX2722" fmla="*/ 14160114 w 15988647"/>
              <a:gd name="connsiteY2722" fmla="*/ 4095555 h 6841956"/>
              <a:gd name="connsiteX2723" fmla="*/ 14198525 w 15988647"/>
              <a:gd name="connsiteY2723" fmla="*/ 4113160 h 6841956"/>
              <a:gd name="connsiteX2724" fmla="*/ 14231335 w 15988647"/>
              <a:gd name="connsiteY2724" fmla="*/ 4131565 h 6841956"/>
              <a:gd name="connsiteX2725" fmla="*/ 14280149 w 15988647"/>
              <a:gd name="connsiteY2725" fmla="*/ 4141168 h 6841956"/>
              <a:gd name="connsiteX2726" fmla="*/ 14272146 w 15988647"/>
              <a:gd name="connsiteY2726" fmla="*/ 4308417 h 6841956"/>
              <a:gd name="connsiteX2727" fmla="*/ 14259343 w 15988647"/>
              <a:gd name="connsiteY2727" fmla="*/ 4476466 h 6841956"/>
              <a:gd name="connsiteX2728" fmla="*/ 14222532 w 15988647"/>
              <a:gd name="connsiteY2728" fmla="*/ 4434054 h 6841956"/>
              <a:gd name="connsiteX2729" fmla="*/ 14177718 w 15988647"/>
              <a:gd name="connsiteY2729" fmla="*/ 4423651 h 6841956"/>
              <a:gd name="connsiteX2730" fmla="*/ 14165715 w 15988647"/>
              <a:gd name="connsiteY2730" fmla="*/ 4438055 h 6841956"/>
              <a:gd name="connsiteX2731" fmla="*/ 14108099 w 15988647"/>
              <a:gd name="connsiteY2731" fmla="*/ 4439655 h 6841956"/>
              <a:gd name="connsiteX2732" fmla="*/ 14130506 w 15988647"/>
              <a:gd name="connsiteY2732" fmla="*/ 4398043 h 6841956"/>
              <a:gd name="connsiteX2733" fmla="*/ 14160114 w 15988647"/>
              <a:gd name="connsiteY2733" fmla="*/ 4383639 h 6841956"/>
              <a:gd name="connsiteX2734" fmla="*/ 14152111 w 15988647"/>
              <a:gd name="connsiteY2734" fmla="*/ 4327623 h 6841956"/>
              <a:gd name="connsiteX2735" fmla="*/ 14133706 w 15988647"/>
              <a:gd name="connsiteY2735" fmla="*/ 4285210 h 6841956"/>
              <a:gd name="connsiteX2736" fmla="*/ 14048081 w 15988647"/>
              <a:gd name="connsiteY2736" fmla="*/ 4241197 h 6841956"/>
              <a:gd name="connsiteX2737" fmla="*/ 14011271 w 15988647"/>
              <a:gd name="connsiteY2737" fmla="*/ 4237196 h 6841956"/>
              <a:gd name="connsiteX2738" fmla="*/ 13944851 w 15988647"/>
              <a:gd name="connsiteY2738" fmla="*/ 4189182 h 6841956"/>
              <a:gd name="connsiteX2739" fmla="*/ 13930447 w 15988647"/>
              <a:gd name="connsiteY2739" fmla="*/ 4214790 h 6841956"/>
              <a:gd name="connsiteX2740" fmla="*/ 13912841 w 15988647"/>
              <a:gd name="connsiteY2740" fmla="*/ 4218791 h 6841956"/>
              <a:gd name="connsiteX2741" fmla="*/ 13904039 w 15988647"/>
              <a:gd name="connsiteY2741" fmla="*/ 4200386 h 6841956"/>
              <a:gd name="connsiteX2742" fmla="*/ 13904839 w 15988647"/>
              <a:gd name="connsiteY2742" fmla="*/ 4177979 h 6841956"/>
              <a:gd name="connsiteX2743" fmla="*/ 13871230 w 15988647"/>
              <a:gd name="connsiteY2743" fmla="*/ 4152372 h 6841956"/>
              <a:gd name="connsiteX2744" fmla="*/ 13920844 w 15988647"/>
              <a:gd name="connsiteY2744" fmla="*/ 4133966 h 6841956"/>
              <a:gd name="connsiteX2745" fmla="*/ 13952853 w 15988647"/>
              <a:gd name="connsiteY2745" fmla="*/ 4134767 h 6841956"/>
              <a:gd name="connsiteX2746" fmla="*/ 13949652 w 15988647"/>
              <a:gd name="connsiteY2746" fmla="*/ 4121162 h 6841956"/>
              <a:gd name="connsiteX2747" fmla="*/ 13883233 w 15988647"/>
              <a:gd name="connsiteY2747" fmla="*/ 4121162 h 6841956"/>
              <a:gd name="connsiteX2748" fmla="*/ 13865627 w 15988647"/>
              <a:gd name="connsiteY2748" fmla="*/ 4090754 h 6841956"/>
              <a:gd name="connsiteX2749" fmla="*/ 13825616 w 15988647"/>
              <a:gd name="connsiteY2749" fmla="*/ 4081151 h 6841956"/>
              <a:gd name="connsiteX2750" fmla="*/ 13807211 w 15988647"/>
              <a:gd name="connsiteY2750" fmla="*/ 4055543 h 6841956"/>
              <a:gd name="connsiteX2751" fmla="*/ 13868029 w 15988647"/>
              <a:gd name="connsiteY2751" fmla="*/ 4043540 h 6841956"/>
              <a:gd name="connsiteX2752" fmla="*/ 4477379 w 15988647"/>
              <a:gd name="connsiteY2752" fmla="*/ 4010730 h 6841956"/>
              <a:gd name="connsiteX2753" fmla="*/ 4477364 w 15988647"/>
              <a:gd name="connsiteY2753" fmla="*/ 4010736 h 6841956"/>
              <a:gd name="connsiteX2754" fmla="*/ 4507768 w 15988647"/>
              <a:gd name="connsiteY2754" fmla="*/ 4034738 h 6841956"/>
              <a:gd name="connsiteX2755" fmla="*/ 4522171 w 15988647"/>
              <a:gd name="connsiteY2755" fmla="*/ 4059545 h 6841956"/>
              <a:gd name="connsiteX2756" fmla="*/ 4542979 w 15988647"/>
              <a:gd name="connsiteY2756" fmla="*/ 4072349 h 6841956"/>
              <a:gd name="connsiteX2757" fmla="*/ 4570986 w 15988647"/>
              <a:gd name="connsiteY2757" fmla="*/ 4125964 h 6841956"/>
              <a:gd name="connsiteX2758" fmla="*/ 4604598 w 15988647"/>
              <a:gd name="connsiteY2758" fmla="*/ 4133167 h 6841956"/>
              <a:gd name="connsiteX2759" fmla="*/ 4604603 w 15988647"/>
              <a:gd name="connsiteY2759" fmla="*/ 4133163 h 6841956"/>
              <a:gd name="connsiteX2760" fmla="*/ 4571007 w 15988647"/>
              <a:gd name="connsiteY2760" fmla="*/ 4125964 h 6841956"/>
              <a:gd name="connsiteX2761" fmla="*/ 4542998 w 15988647"/>
              <a:gd name="connsiteY2761" fmla="*/ 4072348 h 6841956"/>
              <a:gd name="connsiteX2762" fmla="*/ 4522191 w 15988647"/>
              <a:gd name="connsiteY2762" fmla="*/ 4059544 h 6841956"/>
              <a:gd name="connsiteX2763" fmla="*/ 4507787 w 15988647"/>
              <a:gd name="connsiteY2763" fmla="*/ 4034737 h 6841956"/>
              <a:gd name="connsiteX2764" fmla="*/ 9397125 w 15988647"/>
              <a:gd name="connsiteY2764" fmla="*/ 3990725 h 6841956"/>
              <a:gd name="connsiteX2765" fmla="*/ 9377919 w 15988647"/>
              <a:gd name="connsiteY2765" fmla="*/ 4003528 h 6841956"/>
              <a:gd name="connsiteX2766" fmla="*/ 9349111 w 15988647"/>
              <a:gd name="connsiteY2766" fmla="*/ 4010731 h 6841956"/>
              <a:gd name="connsiteX2767" fmla="*/ 9328304 w 15988647"/>
              <a:gd name="connsiteY2767" fmla="*/ 4040339 h 6841956"/>
              <a:gd name="connsiteX2768" fmla="*/ 9330705 w 15988647"/>
              <a:gd name="connsiteY2768" fmla="*/ 4060345 h 6841956"/>
              <a:gd name="connsiteX2769" fmla="*/ 9329105 w 15988647"/>
              <a:gd name="connsiteY2769" fmla="*/ 4091554 h 6841956"/>
              <a:gd name="connsiteX2770" fmla="*/ 9320302 w 15988647"/>
              <a:gd name="connsiteY2770" fmla="*/ 4127565 h 6841956"/>
              <a:gd name="connsiteX2771" fmla="*/ 9333106 w 15988647"/>
              <a:gd name="connsiteY2771" fmla="*/ 4147571 h 6841956"/>
              <a:gd name="connsiteX2772" fmla="*/ 9353112 w 15988647"/>
              <a:gd name="connsiteY2772" fmla="*/ 4135567 h 6841956"/>
              <a:gd name="connsiteX2773" fmla="*/ 9379519 w 15988647"/>
              <a:gd name="connsiteY2773" fmla="*/ 4132367 h 6841956"/>
              <a:gd name="connsiteX2774" fmla="*/ 9385122 w 15988647"/>
              <a:gd name="connsiteY2774" fmla="*/ 4138768 h 6841956"/>
              <a:gd name="connsiteX2775" fmla="*/ 9411529 w 15988647"/>
              <a:gd name="connsiteY2775" fmla="*/ 4125964 h 6841956"/>
              <a:gd name="connsiteX2776" fmla="*/ 9393124 w 15988647"/>
              <a:gd name="connsiteY2776" fmla="*/ 4108360 h 6841956"/>
              <a:gd name="connsiteX2777" fmla="*/ 9408328 w 15988647"/>
              <a:gd name="connsiteY2777" fmla="*/ 4085153 h 6841956"/>
              <a:gd name="connsiteX2778" fmla="*/ 9430735 w 15988647"/>
              <a:gd name="connsiteY2778" fmla="*/ 4061946 h 6841956"/>
              <a:gd name="connsiteX2779" fmla="*/ 9594782 w 15988647"/>
              <a:gd name="connsiteY2779" fmla="*/ 4166776 h 6841956"/>
              <a:gd name="connsiteX2780" fmla="*/ 9430734 w 15988647"/>
              <a:gd name="connsiteY2780" fmla="*/ 4061945 h 6841956"/>
              <a:gd name="connsiteX2781" fmla="*/ 9433935 w 15988647"/>
              <a:gd name="connsiteY2781" fmla="*/ 4024334 h 6841956"/>
              <a:gd name="connsiteX2782" fmla="*/ 9422732 w 15988647"/>
              <a:gd name="connsiteY2782" fmla="*/ 4004328 h 6841956"/>
              <a:gd name="connsiteX2783" fmla="*/ 9422732 w 15988647"/>
              <a:gd name="connsiteY2783" fmla="*/ 4004329 h 6841956"/>
              <a:gd name="connsiteX2784" fmla="*/ 9421132 w 15988647"/>
              <a:gd name="connsiteY2784" fmla="*/ 4001128 h 6841956"/>
              <a:gd name="connsiteX2785" fmla="*/ 8186371 w 15988647"/>
              <a:gd name="connsiteY2785" fmla="*/ 3986724 h 6841956"/>
              <a:gd name="connsiteX2786" fmla="*/ 8189572 w 15988647"/>
              <a:gd name="connsiteY2786" fmla="*/ 3987524 h 6841956"/>
              <a:gd name="connsiteX2787" fmla="*/ 8191173 w 15988647"/>
              <a:gd name="connsiteY2787" fmla="*/ 3990725 h 6841956"/>
              <a:gd name="connsiteX2788" fmla="*/ 8191973 w 15988647"/>
              <a:gd name="connsiteY2788" fmla="*/ 3993126 h 6841956"/>
              <a:gd name="connsiteX2789" fmla="*/ 8191173 w 15988647"/>
              <a:gd name="connsiteY2789" fmla="*/ 3996327 h 6841956"/>
              <a:gd name="connsiteX2790" fmla="*/ 8189572 w 15988647"/>
              <a:gd name="connsiteY2790" fmla="*/ 3998728 h 6841956"/>
              <a:gd name="connsiteX2791" fmla="*/ 8187171 w 15988647"/>
              <a:gd name="connsiteY2791" fmla="*/ 4001928 h 6841956"/>
              <a:gd name="connsiteX2792" fmla="*/ 8185571 w 15988647"/>
              <a:gd name="connsiteY2792" fmla="*/ 4003529 h 6841956"/>
              <a:gd name="connsiteX2793" fmla="*/ 8183971 w 15988647"/>
              <a:gd name="connsiteY2793" fmla="*/ 4003529 h 6841956"/>
              <a:gd name="connsiteX2794" fmla="*/ 8182370 w 15988647"/>
              <a:gd name="connsiteY2794" fmla="*/ 4005930 h 6841956"/>
              <a:gd name="connsiteX2795" fmla="*/ 8180770 w 15988647"/>
              <a:gd name="connsiteY2795" fmla="*/ 4005930 h 6841956"/>
              <a:gd name="connsiteX2796" fmla="*/ 8179970 w 15988647"/>
              <a:gd name="connsiteY2796" fmla="*/ 4002729 h 6841956"/>
              <a:gd name="connsiteX2797" fmla="*/ 8178369 w 15988647"/>
              <a:gd name="connsiteY2797" fmla="*/ 3996327 h 6841956"/>
              <a:gd name="connsiteX2798" fmla="*/ 8178369 w 15988647"/>
              <a:gd name="connsiteY2798" fmla="*/ 3993926 h 6841956"/>
              <a:gd name="connsiteX2799" fmla="*/ 8181570 w 15988647"/>
              <a:gd name="connsiteY2799" fmla="*/ 3989925 h 6841956"/>
              <a:gd name="connsiteX2800" fmla="*/ 8183971 w 15988647"/>
              <a:gd name="connsiteY2800" fmla="*/ 3989125 h 6841956"/>
              <a:gd name="connsiteX2801" fmla="*/ 4423764 w 15988647"/>
              <a:gd name="connsiteY2801" fmla="*/ 3986723 h 6841956"/>
              <a:gd name="connsiteX2802" fmla="*/ 4423763 w 15988647"/>
              <a:gd name="connsiteY2802" fmla="*/ 3986724 h 6841956"/>
              <a:gd name="connsiteX2803" fmla="*/ 4446170 w 15988647"/>
              <a:gd name="connsiteY2803" fmla="*/ 4003528 h 6841956"/>
              <a:gd name="connsiteX2804" fmla="*/ 4465367 w 15988647"/>
              <a:gd name="connsiteY2804" fmla="*/ 4015528 h 6841956"/>
              <a:gd name="connsiteX2805" fmla="*/ 4465369 w 15988647"/>
              <a:gd name="connsiteY2805" fmla="*/ 4015527 h 6841956"/>
              <a:gd name="connsiteX2806" fmla="*/ 4446170 w 15988647"/>
              <a:gd name="connsiteY2806" fmla="*/ 4003528 h 6841956"/>
              <a:gd name="connsiteX2807" fmla="*/ 4734254 w 15988647"/>
              <a:gd name="connsiteY2807" fmla="*/ 3971519 h 6841956"/>
              <a:gd name="connsiteX2808" fmla="*/ 4708646 w 15988647"/>
              <a:gd name="connsiteY2808" fmla="*/ 3979521 h 6841956"/>
              <a:gd name="connsiteX2809" fmla="*/ 4707843 w 15988647"/>
              <a:gd name="connsiteY2809" fmla="*/ 4017132 h 6841956"/>
              <a:gd name="connsiteX2810" fmla="*/ 4728652 w 15988647"/>
              <a:gd name="connsiteY2810" fmla="*/ 4036338 h 6841956"/>
              <a:gd name="connsiteX2811" fmla="*/ 4735855 w 15988647"/>
              <a:gd name="connsiteY2811" fmla="*/ 4065146 h 6841956"/>
              <a:gd name="connsiteX2812" fmla="*/ 4735055 w 15988647"/>
              <a:gd name="connsiteY2812" fmla="*/ 4087553 h 6841956"/>
              <a:gd name="connsiteX2813" fmla="*/ 4717448 w 15988647"/>
              <a:gd name="connsiteY2813" fmla="*/ 4228394 h 6841956"/>
              <a:gd name="connsiteX2814" fmla="*/ 4694241 w 15988647"/>
              <a:gd name="connsiteY2814" fmla="*/ 4201186 h 6841956"/>
              <a:gd name="connsiteX2815" fmla="*/ 4680638 w 15988647"/>
              <a:gd name="connsiteY2815" fmla="*/ 4200386 h 6841956"/>
              <a:gd name="connsiteX2816" fmla="*/ 4708646 w 15988647"/>
              <a:gd name="connsiteY2816" fmla="*/ 4147570 h 6841956"/>
              <a:gd name="connsiteX2817" fmla="*/ 4673436 w 15988647"/>
              <a:gd name="connsiteY2817" fmla="*/ 4123563 h 6841956"/>
              <a:gd name="connsiteX2818" fmla="*/ 4673415 w 15988647"/>
              <a:gd name="connsiteY2818" fmla="*/ 4123566 h 6841956"/>
              <a:gd name="connsiteX2819" fmla="*/ 4708627 w 15988647"/>
              <a:gd name="connsiteY2819" fmla="*/ 4147571 h 6841956"/>
              <a:gd name="connsiteX2820" fmla="*/ 4680620 w 15988647"/>
              <a:gd name="connsiteY2820" fmla="*/ 4200386 h 6841956"/>
              <a:gd name="connsiteX2821" fmla="*/ 4694222 w 15988647"/>
              <a:gd name="connsiteY2821" fmla="*/ 4201186 h 6841956"/>
              <a:gd name="connsiteX2822" fmla="*/ 4717426 w 15988647"/>
              <a:gd name="connsiteY2822" fmla="*/ 4228392 h 6841956"/>
              <a:gd name="connsiteX2823" fmla="*/ 4717448 w 15988647"/>
              <a:gd name="connsiteY2823" fmla="*/ 4228394 h 6841956"/>
              <a:gd name="connsiteX2824" fmla="*/ 4717456 w 15988647"/>
              <a:gd name="connsiteY2824" fmla="*/ 4228394 h 6841956"/>
              <a:gd name="connsiteX2825" fmla="*/ 4735063 w 15988647"/>
              <a:gd name="connsiteY2825" fmla="*/ 4087553 h 6841956"/>
              <a:gd name="connsiteX2826" fmla="*/ 4735863 w 15988647"/>
              <a:gd name="connsiteY2826" fmla="*/ 4065146 h 6841956"/>
              <a:gd name="connsiteX2827" fmla="*/ 4728661 w 15988647"/>
              <a:gd name="connsiteY2827" fmla="*/ 4036338 h 6841956"/>
              <a:gd name="connsiteX2828" fmla="*/ 4707853 w 15988647"/>
              <a:gd name="connsiteY2828" fmla="*/ 4017132 h 6841956"/>
              <a:gd name="connsiteX2829" fmla="*/ 4708653 w 15988647"/>
              <a:gd name="connsiteY2829" fmla="*/ 3979521 h 6841956"/>
              <a:gd name="connsiteX2830" fmla="*/ 4734257 w 15988647"/>
              <a:gd name="connsiteY2830" fmla="*/ 3971521 h 6841956"/>
              <a:gd name="connsiteX2831" fmla="*/ 4361343 w 15988647"/>
              <a:gd name="connsiteY2831" fmla="*/ 3965117 h 6841956"/>
              <a:gd name="connsiteX2832" fmla="*/ 4372548 w 15988647"/>
              <a:gd name="connsiteY2832" fmla="*/ 3987524 h 6841956"/>
              <a:gd name="connsiteX2833" fmla="*/ 4410959 w 15988647"/>
              <a:gd name="connsiteY2833" fmla="*/ 3994726 h 6841956"/>
              <a:gd name="connsiteX2834" fmla="*/ 4410959 w 15988647"/>
              <a:gd name="connsiteY2834" fmla="*/ 3994726 h 6841956"/>
              <a:gd name="connsiteX2835" fmla="*/ 4372548 w 15988647"/>
              <a:gd name="connsiteY2835" fmla="*/ 3987523 h 6841956"/>
              <a:gd name="connsiteX2836" fmla="*/ 4361346 w 15988647"/>
              <a:gd name="connsiteY2836" fmla="*/ 3965117 h 6841956"/>
              <a:gd name="connsiteX2837" fmla="*/ 12883432 w 15988647"/>
              <a:gd name="connsiteY2837" fmla="*/ 3953600 h 6841956"/>
              <a:gd name="connsiteX2838" fmla="*/ 12898946 w 15988647"/>
              <a:gd name="connsiteY2838" fmla="*/ 3968318 h 6841956"/>
              <a:gd name="connsiteX2839" fmla="*/ 12898947 w 15988647"/>
              <a:gd name="connsiteY2839" fmla="*/ 3968318 h 6841956"/>
              <a:gd name="connsiteX2840" fmla="*/ 4851071 w 15988647"/>
              <a:gd name="connsiteY2840" fmla="*/ 3943522 h 6841956"/>
              <a:gd name="connsiteX2841" fmla="*/ 4842289 w 15988647"/>
              <a:gd name="connsiteY2841" fmla="*/ 3949908 h 6841956"/>
              <a:gd name="connsiteX2842" fmla="*/ 4842293 w 15988647"/>
              <a:gd name="connsiteY2842" fmla="*/ 3949913 h 6841956"/>
              <a:gd name="connsiteX2843" fmla="*/ 4851075 w 15988647"/>
              <a:gd name="connsiteY2843" fmla="*/ 3943527 h 6841956"/>
              <a:gd name="connsiteX2844" fmla="*/ 8521675 w 15988647"/>
              <a:gd name="connsiteY2844" fmla="*/ 3936309 h 6841956"/>
              <a:gd name="connsiteX2845" fmla="*/ 8532878 w 15988647"/>
              <a:gd name="connsiteY2845" fmla="*/ 3945912 h 6841956"/>
              <a:gd name="connsiteX2846" fmla="*/ 8521678 w 15988647"/>
              <a:gd name="connsiteY2846" fmla="*/ 3936309 h 6841956"/>
              <a:gd name="connsiteX2847" fmla="*/ 13559139 w 15988647"/>
              <a:gd name="connsiteY2847" fmla="*/ 3923505 h 6841956"/>
              <a:gd name="connsiteX2848" fmla="*/ 13567141 w 15988647"/>
              <a:gd name="connsiteY2848" fmla="*/ 3934708 h 6841956"/>
              <a:gd name="connsiteX2849" fmla="*/ 13531131 w 15988647"/>
              <a:gd name="connsiteY2849" fmla="*/ 3985923 h 6841956"/>
              <a:gd name="connsiteX2850" fmla="*/ 13496720 w 15988647"/>
              <a:gd name="connsiteY2850" fmla="*/ 3995526 h 6841956"/>
              <a:gd name="connsiteX2851" fmla="*/ 13453508 w 15988647"/>
              <a:gd name="connsiteY2851" fmla="*/ 3985923 h 6841956"/>
              <a:gd name="connsiteX2852" fmla="*/ 13377485 w 15988647"/>
              <a:gd name="connsiteY2852" fmla="*/ 3988324 h 6841956"/>
              <a:gd name="connsiteX2853" fmla="*/ 13338275 w 15988647"/>
              <a:gd name="connsiteY2853" fmla="*/ 3995526 h 6841956"/>
              <a:gd name="connsiteX2854" fmla="*/ 13331873 w 15988647"/>
              <a:gd name="connsiteY2854" fmla="*/ 4034738 h 6841956"/>
              <a:gd name="connsiteX2855" fmla="*/ 13371884 w 15988647"/>
              <a:gd name="connsiteY2855" fmla="*/ 4080351 h 6841956"/>
              <a:gd name="connsiteX2856" fmla="*/ 13396691 w 15988647"/>
              <a:gd name="connsiteY2856" fmla="*/ 4057144 h 6841956"/>
              <a:gd name="connsiteX2857" fmla="*/ 13481516 w 15988647"/>
              <a:gd name="connsiteY2857" fmla="*/ 4039539 h 6841956"/>
              <a:gd name="connsiteX2858" fmla="*/ 13477515 w 15988647"/>
              <a:gd name="connsiteY2858" fmla="*/ 4062746 h 6841956"/>
              <a:gd name="connsiteX2859" fmla="*/ 13457509 w 15988647"/>
              <a:gd name="connsiteY2859" fmla="*/ 4055544 h 6841956"/>
              <a:gd name="connsiteX2860" fmla="*/ 13437503 w 15988647"/>
              <a:gd name="connsiteY2860" fmla="*/ 4085953 h 6841956"/>
              <a:gd name="connsiteX2861" fmla="*/ 13396691 w 15988647"/>
              <a:gd name="connsiteY2861" fmla="*/ 4105958 h 6841956"/>
              <a:gd name="connsiteX2862" fmla="*/ 13437503 w 15988647"/>
              <a:gd name="connsiteY2862" fmla="*/ 4171577 h 6841956"/>
              <a:gd name="connsiteX2863" fmla="*/ 13428701 w 15988647"/>
              <a:gd name="connsiteY2863" fmla="*/ 4189183 h 6841956"/>
              <a:gd name="connsiteX2864" fmla="*/ 13467112 w 15988647"/>
              <a:gd name="connsiteY2864" fmla="*/ 4248400 h 6841956"/>
              <a:gd name="connsiteX2865" fmla="*/ 13464711 w 15988647"/>
              <a:gd name="connsiteY2865" fmla="*/ 4282009 h 6841956"/>
              <a:gd name="connsiteX2866" fmla="*/ 13439904 w 15988647"/>
              <a:gd name="connsiteY2866" fmla="*/ 4297214 h 6841956"/>
              <a:gd name="connsiteX2867" fmla="*/ 13423099 w 15988647"/>
              <a:gd name="connsiteY2867" fmla="*/ 4278809 h 6841956"/>
              <a:gd name="connsiteX2868" fmla="*/ 13447106 w 15988647"/>
              <a:gd name="connsiteY2868" fmla="*/ 4237197 h 6841956"/>
              <a:gd name="connsiteX2869" fmla="*/ 13401492 w 15988647"/>
              <a:gd name="connsiteY2869" fmla="*/ 4257202 h 6841956"/>
              <a:gd name="connsiteX2870" fmla="*/ 13391090 w 15988647"/>
              <a:gd name="connsiteY2870" fmla="*/ 4242798 h 6841956"/>
              <a:gd name="connsiteX2871" fmla="*/ 13397491 w 15988647"/>
              <a:gd name="connsiteY2871" fmla="*/ 4222792 h 6841956"/>
              <a:gd name="connsiteX2872" fmla="*/ 13366283 w 15988647"/>
              <a:gd name="connsiteY2872" fmla="*/ 4192384 h 6841956"/>
              <a:gd name="connsiteX2873" fmla="*/ 13371884 w 15988647"/>
              <a:gd name="connsiteY2873" fmla="*/ 4142769 h 6841956"/>
              <a:gd name="connsiteX2874" fmla="*/ 13340675 w 15988647"/>
              <a:gd name="connsiteY2874" fmla="*/ 4157973 h 6841956"/>
              <a:gd name="connsiteX2875" fmla="*/ 13342276 w 15988647"/>
              <a:gd name="connsiteY2875" fmla="*/ 4217991 h 6841956"/>
              <a:gd name="connsiteX2876" fmla="*/ 13340675 w 15988647"/>
              <a:gd name="connsiteY2876" fmla="*/ 4291612 h 6841956"/>
              <a:gd name="connsiteX2877" fmla="*/ 13311067 w 15988647"/>
              <a:gd name="connsiteY2877" fmla="*/ 4298815 h 6841956"/>
              <a:gd name="connsiteX2878" fmla="*/ 13292661 w 15988647"/>
              <a:gd name="connsiteY2878" fmla="*/ 4284411 h 6841956"/>
              <a:gd name="connsiteX2879" fmla="*/ 13307866 w 15988647"/>
              <a:gd name="connsiteY2879" fmla="*/ 4237197 h 6841956"/>
              <a:gd name="connsiteX2880" fmla="*/ 13303064 w 15988647"/>
              <a:gd name="connsiteY2880" fmla="*/ 4187582 h 6841956"/>
              <a:gd name="connsiteX2881" fmla="*/ 13283859 w 15988647"/>
              <a:gd name="connsiteY2881" fmla="*/ 4186782 h 6841956"/>
              <a:gd name="connsiteX2882" fmla="*/ 13271055 w 15988647"/>
              <a:gd name="connsiteY2882" fmla="*/ 4151572 h 6841956"/>
              <a:gd name="connsiteX2883" fmla="*/ 13291061 w 15988647"/>
              <a:gd name="connsiteY2883" fmla="*/ 4117962 h 6841956"/>
              <a:gd name="connsiteX2884" fmla="*/ 13298263 w 15988647"/>
              <a:gd name="connsiteY2884" fmla="*/ 4077150 h 6841956"/>
              <a:gd name="connsiteX2885" fmla="*/ 13322270 w 15988647"/>
              <a:gd name="connsiteY2885" fmla="*/ 3999527 h 6841956"/>
              <a:gd name="connsiteX2886" fmla="*/ 13331073 w 15988647"/>
              <a:gd name="connsiteY2886" fmla="*/ 3978721 h 6841956"/>
              <a:gd name="connsiteX2887" fmla="*/ 13369483 w 15988647"/>
              <a:gd name="connsiteY2887" fmla="*/ 3940310 h 6841956"/>
              <a:gd name="connsiteX2888" fmla="*/ 13405494 w 15988647"/>
              <a:gd name="connsiteY2888" fmla="*/ 3955514 h 6841956"/>
              <a:gd name="connsiteX2889" fmla="*/ 13462311 w 15988647"/>
              <a:gd name="connsiteY2889" fmla="*/ 3962717 h 6841956"/>
              <a:gd name="connsiteX2890" fmla="*/ 13514326 w 15988647"/>
              <a:gd name="connsiteY2890" fmla="*/ 3960316 h 6841956"/>
              <a:gd name="connsiteX2891" fmla="*/ 8220782 w 15988647"/>
              <a:gd name="connsiteY2891" fmla="*/ 3920304 h 6841956"/>
              <a:gd name="connsiteX2892" fmla="*/ 8223182 w 15988647"/>
              <a:gd name="connsiteY2892" fmla="*/ 3921104 h 6841956"/>
              <a:gd name="connsiteX2893" fmla="*/ 8222382 w 15988647"/>
              <a:gd name="connsiteY2893" fmla="*/ 3925105 h 6841956"/>
              <a:gd name="connsiteX2894" fmla="*/ 8221582 w 15988647"/>
              <a:gd name="connsiteY2894" fmla="*/ 3927506 h 6841956"/>
              <a:gd name="connsiteX2895" fmla="*/ 8219981 w 15988647"/>
              <a:gd name="connsiteY2895" fmla="*/ 3928306 h 6841956"/>
              <a:gd name="connsiteX2896" fmla="*/ 8217581 w 15988647"/>
              <a:gd name="connsiteY2896" fmla="*/ 3927506 h 6841956"/>
              <a:gd name="connsiteX2897" fmla="*/ 8217581 w 15988647"/>
              <a:gd name="connsiteY2897" fmla="*/ 3925105 h 6841956"/>
              <a:gd name="connsiteX2898" fmla="*/ 8219181 w 15988647"/>
              <a:gd name="connsiteY2898" fmla="*/ 3924305 h 6841956"/>
              <a:gd name="connsiteX2899" fmla="*/ 8219181 w 15988647"/>
              <a:gd name="connsiteY2899" fmla="*/ 3921905 h 6841956"/>
              <a:gd name="connsiteX2900" fmla="*/ 4718248 w 15988647"/>
              <a:gd name="connsiteY2900" fmla="*/ 3919503 h 6841956"/>
              <a:gd name="connsiteX2901" fmla="*/ 4718248 w 15988647"/>
              <a:gd name="connsiteY2901" fmla="*/ 3951513 h 6841956"/>
              <a:gd name="connsiteX2902" fmla="*/ 4744657 w 15988647"/>
              <a:gd name="connsiteY2902" fmla="*/ 3957115 h 6841956"/>
              <a:gd name="connsiteX2903" fmla="*/ 4743056 w 15988647"/>
              <a:gd name="connsiteY2903" fmla="*/ 3977116 h 6841956"/>
              <a:gd name="connsiteX2904" fmla="*/ 4743064 w 15988647"/>
              <a:gd name="connsiteY2904" fmla="*/ 3977120 h 6841956"/>
              <a:gd name="connsiteX2905" fmla="*/ 4744666 w 15988647"/>
              <a:gd name="connsiteY2905" fmla="*/ 3957115 h 6841956"/>
              <a:gd name="connsiteX2906" fmla="*/ 4718256 w 15988647"/>
              <a:gd name="connsiteY2906" fmla="*/ 3951513 h 6841956"/>
              <a:gd name="connsiteX2907" fmla="*/ 4718256 w 15988647"/>
              <a:gd name="connsiteY2907" fmla="*/ 3919504 h 6841956"/>
              <a:gd name="connsiteX2908" fmla="*/ 4797082 w 15988647"/>
              <a:gd name="connsiteY2908" fmla="*/ 3920937 h 6841956"/>
              <a:gd name="connsiteX2909" fmla="*/ 5320010 w 15988647"/>
              <a:gd name="connsiteY2909" fmla="*/ 3909903 h 6841956"/>
              <a:gd name="connsiteX2910" fmla="*/ 5309623 w 15988647"/>
              <a:gd name="connsiteY2910" fmla="*/ 3912300 h 6841956"/>
              <a:gd name="connsiteX2911" fmla="*/ 5309631 w 15988647"/>
              <a:gd name="connsiteY2911" fmla="*/ 3912302 h 6841956"/>
              <a:gd name="connsiteX2912" fmla="*/ 5320018 w 15988647"/>
              <a:gd name="connsiteY2912" fmla="*/ 3909905 h 6841956"/>
              <a:gd name="connsiteX2913" fmla="*/ 5284012 w 15988647"/>
              <a:gd name="connsiteY2913" fmla="*/ 3907500 h 6841956"/>
              <a:gd name="connsiteX2914" fmla="*/ 5269606 w 15988647"/>
              <a:gd name="connsiteY2914" fmla="*/ 3921104 h 6841956"/>
              <a:gd name="connsiteX2915" fmla="*/ 5248801 w 15988647"/>
              <a:gd name="connsiteY2915" fmla="*/ 3929907 h 6841956"/>
              <a:gd name="connsiteX2916" fmla="*/ 5234396 w 15988647"/>
              <a:gd name="connsiteY2916" fmla="*/ 3932307 h 6841956"/>
              <a:gd name="connsiteX2917" fmla="*/ 5229597 w 15988647"/>
              <a:gd name="connsiteY2917" fmla="*/ 3942710 h 6841956"/>
              <a:gd name="connsiteX2918" fmla="*/ 5229611 w 15988647"/>
              <a:gd name="connsiteY2918" fmla="*/ 3942711 h 6841956"/>
              <a:gd name="connsiteX2919" fmla="*/ 5234412 w 15988647"/>
              <a:gd name="connsiteY2919" fmla="*/ 3932307 h 6841956"/>
              <a:gd name="connsiteX2920" fmla="*/ 5248817 w 15988647"/>
              <a:gd name="connsiteY2920" fmla="*/ 3929907 h 6841956"/>
              <a:gd name="connsiteX2921" fmla="*/ 5269622 w 15988647"/>
              <a:gd name="connsiteY2921" fmla="*/ 3921104 h 6841956"/>
              <a:gd name="connsiteX2922" fmla="*/ 5284022 w 15988647"/>
              <a:gd name="connsiteY2922" fmla="*/ 3907502 h 6841956"/>
              <a:gd name="connsiteX2923" fmla="*/ 4821477 w 15988647"/>
              <a:gd name="connsiteY2923" fmla="*/ 3902699 h 6841956"/>
              <a:gd name="connsiteX2924" fmla="*/ 4806274 w 15988647"/>
              <a:gd name="connsiteY2924" fmla="*/ 3921104 h 6841956"/>
              <a:gd name="connsiteX2925" fmla="*/ 4806280 w 15988647"/>
              <a:gd name="connsiteY2925" fmla="*/ 3921104 h 6841956"/>
              <a:gd name="connsiteX2926" fmla="*/ 4821483 w 15988647"/>
              <a:gd name="connsiteY2926" fmla="*/ 3902704 h 6841956"/>
              <a:gd name="connsiteX2927" fmla="*/ 13687976 w 15988647"/>
              <a:gd name="connsiteY2927" fmla="*/ 3896297 h 6841956"/>
              <a:gd name="connsiteX2928" fmla="*/ 13691977 w 15988647"/>
              <a:gd name="connsiteY2928" fmla="*/ 3924305 h 6841956"/>
              <a:gd name="connsiteX2929" fmla="*/ 13719185 w 15988647"/>
              <a:gd name="connsiteY2929" fmla="*/ 3928306 h 6841956"/>
              <a:gd name="connsiteX2930" fmla="*/ 13723986 w 15988647"/>
              <a:gd name="connsiteY2930" fmla="*/ 3949913 h 6841956"/>
              <a:gd name="connsiteX2931" fmla="*/ 13721585 w 15988647"/>
              <a:gd name="connsiteY2931" fmla="*/ 3994726 h 6841956"/>
              <a:gd name="connsiteX2932" fmla="*/ 13698379 w 15988647"/>
              <a:gd name="connsiteY2932" fmla="*/ 3989124 h 6841956"/>
              <a:gd name="connsiteX2933" fmla="*/ 13691177 w 15988647"/>
              <a:gd name="connsiteY2933" fmla="*/ 4020333 h 6841956"/>
              <a:gd name="connsiteX2934" fmla="*/ 13709582 w 15988647"/>
              <a:gd name="connsiteY2934" fmla="*/ 4047541 h 6841956"/>
              <a:gd name="connsiteX2935" fmla="*/ 13696778 w 15988647"/>
              <a:gd name="connsiteY2935" fmla="*/ 4053943 h 6841956"/>
              <a:gd name="connsiteX2936" fmla="*/ 13679174 w 15988647"/>
              <a:gd name="connsiteY2936" fmla="*/ 4021133 h 6841956"/>
              <a:gd name="connsiteX2937" fmla="*/ 13665569 w 15988647"/>
              <a:gd name="connsiteY2937" fmla="*/ 3955514 h 6841956"/>
              <a:gd name="connsiteX2938" fmla="*/ 13673571 w 15988647"/>
              <a:gd name="connsiteY2938" fmla="*/ 3914703 h 6841956"/>
              <a:gd name="connsiteX2939" fmla="*/ 8535280 w 15988647"/>
              <a:gd name="connsiteY2939" fmla="*/ 3893096 h 6841956"/>
              <a:gd name="connsiteX2940" fmla="*/ 8572089 w 15988647"/>
              <a:gd name="connsiteY2940" fmla="*/ 3906701 h 6841956"/>
              <a:gd name="connsiteX2941" fmla="*/ 8608097 w 15988647"/>
              <a:gd name="connsiteY2941" fmla="*/ 3918704 h 6841956"/>
              <a:gd name="connsiteX2942" fmla="*/ 8572089 w 15988647"/>
              <a:gd name="connsiteY2942" fmla="*/ 3906700 h 6841956"/>
              <a:gd name="connsiteX2943" fmla="*/ 8472862 w 15988647"/>
              <a:gd name="connsiteY2943" fmla="*/ 3888295 h 6841956"/>
              <a:gd name="connsiteX2944" fmla="*/ 8478461 w 15988647"/>
              <a:gd name="connsiteY2944" fmla="*/ 3891496 h 6841956"/>
              <a:gd name="connsiteX2945" fmla="*/ 8475261 w 15988647"/>
              <a:gd name="connsiteY2945" fmla="*/ 3913903 h 6841956"/>
              <a:gd name="connsiteX2946" fmla="*/ 8478464 w 15988647"/>
              <a:gd name="connsiteY2946" fmla="*/ 3891496 h 6841956"/>
              <a:gd name="connsiteX2947" fmla="*/ 5445626 w 15988647"/>
              <a:gd name="connsiteY2947" fmla="*/ 3885894 h 6841956"/>
              <a:gd name="connsiteX2948" fmla="*/ 5432034 w 15988647"/>
              <a:gd name="connsiteY2948" fmla="*/ 3899484 h 6841956"/>
              <a:gd name="connsiteX2949" fmla="*/ 5432063 w 15988647"/>
              <a:gd name="connsiteY2949" fmla="*/ 3899498 h 6841956"/>
              <a:gd name="connsiteX2950" fmla="*/ 5445661 w 15988647"/>
              <a:gd name="connsiteY2950" fmla="*/ 3885899 h 6841956"/>
              <a:gd name="connsiteX2951" fmla="*/ 8607612 w 15988647"/>
              <a:gd name="connsiteY2951" fmla="*/ 3879823 h 6841956"/>
              <a:gd name="connsiteX2952" fmla="*/ 8611300 w 15988647"/>
              <a:gd name="connsiteY2952" fmla="*/ 3891495 h 6841956"/>
              <a:gd name="connsiteX2953" fmla="*/ 8611300 w 15988647"/>
              <a:gd name="connsiteY2953" fmla="*/ 3891495 h 6841956"/>
              <a:gd name="connsiteX2954" fmla="*/ 5346407 w 15988647"/>
              <a:gd name="connsiteY2954" fmla="*/ 3878692 h 6841956"/>
              <a:gd name="connsiteX2955" fmla="*/ 5341605 w 15988647"/>
              <a:gd name="connsiteY2955" fmla="*/ 3893896 h 6841956"/>
              <a:gd name="connsiteX2956" fmla="*/ 5349607 w 15988647"/>
              <a:gd name="connsiteY2956" fmla="*/ 3903499 h 6841956"/>
              <a:gd name="connsiteX2957" fmla="*/ 5344810 w 15988647"/>
              <a:gd name="connsiteY2957" fmla="*/ 3914696 h 6841956"/>
              <a:gd name="connsiteX2958" fmla="*/ 5344839 w 15988647"/>
              <a:gd name="connsiteY2958" fmla="*/ 3914702 h 6841956"/>
              <a:gd name="connsiteX2959" fmla="*/ 5349639 w 15988647"/>
              <a:gd name="connsiteY2959" fmla="*/ 3903499 h 6841956"/>
              <a:gd name="connsiteX2960" fmla="*/ 5341638 w 15988647"/>
              <a:gd name="connsiteY2960" fmla="*/ 3893896 h 6841956"/>
              <a:gd name="connsiteX2961" fmla="*/ 5346438 w 15988647"/>
              <a:gd name="connsiteY2961" fmla="*/ 3878700 h 6841956"/>
              <a:gd name="connsiteX2962" fmla="*/ 5386420 w 15988647"/>
              <a:gd name="connsiteY2962" fmla="*/ 3877892 h 6841956"/>
              <a:gd name="connsiteX2963" fmla="*/ 5364829 w 15988647"/>
              <a:gd name="connsiteY2963" fmla="*/ 3883489 h 6841956"/>
              <a:gd name="connsiteX2964" fmla="*/ 5364844 w 15988647"/>
              <a:gd name="connsiteY2964" fmla="*/ 3883493 h 6841956"/>
              <a:gd name="connsiteX2965" fmla="*/ 5386431 w 15988647"/>
              <a:gd name="connsiteY2965" fmla="*/ 3877897 h 6841956"/>
              <a:gd name="connsiteX2966" fmla="*/ 9301897 w 15988647"/>
              <a:gd name="connsiteY2966" fmla="*/ 3813073 h 6841956"/>
              <a:gd name="connsiteX2967" fmla="*/ 9330705 w 15988647"/>
              <a:gd name="connsiteY2967" fmla="*/ 3825077 h 6841956"/>
              <a:gd name="connsiteX2968" fmla="*/ 9366716 w 15988647"/>
              <a:gd name="connsiteY2968" fmla="*/ 3813073 h 6841956"/>
              <a:gd name="connsiteX2969" fmla="*/ 9330705 w 15988647"/>
              <a:gd name="connsiteY2969" fmla="*/ 3825076 h 6841956"/>
              <a:gd name="connsiteX2970" fmla="*/ 8566488 w 15988647"/>
              <a:gd name="connsiteY2970" fmla="*/ 3809872 h 6841956"/>
              <a:gd name="connsiteX2971" fmla="*/ 8583288 w 15988647"/>
              <a:gd name="connsiteY2971" fmla="*/ 3836280 h 6841956"/>
              <a:gd name="connsiteX2972" fmla="*/ 8604096 w 15988647"/>
              <a:gd name="connsiteY2972" fmla="*/ 3853085 h 6841956"/>
              <a:gd name="connsiteX2973" fmla="*/ 8583293 w 15988647"/>
              <a:gd name="connsiteY2973" fmla="*/ 3836280 h 6841956"/>
              <a:gd name="connsiteX2974" fmla="*/ 4955888 w 15988647"/>
              <a:gd name="connsiteY2974" fmla="*/ 3794667 h 6841956"/>
              <a:gd name="connsiteX2975" fmla="*/ 4947088 w 15988647"/>
              <a:gd name="connsiteY2975" fmla="*/ 3799468 h 6841956"/>
              <a:gd name="connsiteX2976" fmla="*/ 4967094 w 15988647"/>
              <a:gd name="connsiteY2976" fmla="*/ 3812272 h 6841956"/>
              <a:gd name="connsiteX2977" fmla="*/ 4964692 w 15988647"/>
              <a:gd name="connsiteY2977" fmla="*/ 3846682 h 6841956"/>
              <a:gd name="connsiteX2978" fmla="*/ 4970294 w 15988647"/>
              <a:gd name="connsiteY2978" fmla="*/ 3879492 h 6841956"/>
              <a:gd name="connsiteX2979" fmla="*/ 5008707 w 15988647"/>
              <a:gd name="connsiteY2979" fmla="*/ 3883493 h 6841956"/>
              <a:gd name="connsiteX2980" fmla="*/ 5011107 w 15988647"/>
              <a:gd name="connsiteY2980" fmla="*/ 3894696 h 6841956"/>
              <a:gd name="connsiteX2981" fmla="*/ 4978295 w 15988647"/>
              <a:gd name="connsiteY2981" fmla="*/ 3909100 h 6841956"/>
              <a:gd name="connsiteX2982" fmla="*/ 4972695 w 15988647"/>
              <a:gd name="connsiteY2982" fmla="*/ 3930707 h 6841956"/>
              <a:gd name="connsiteX2983" fmla="*/ 4953489 w 15988647"/>
              <a:gd name="connsiteY2983" fmla="*/ 3939509 h 6841956"/>
              <a:gd name="connsiteX2984" fmla="*/ 4919880 w 15988647"/>
              <a:gd name="connsiteY2984" fmla="*/ 3951513 h 6841956"/>
              <a:gd name="connsiteX2985" fmla="*/ 4911077 w 15988647"/>
              <a:gd name="connsiteY2985" fmla="*/ 3967517 h 6841956"/>
              <a:gd name="connsiteX2986" fmla="*/ 4875899 w 15988647"/>
              <a:gd name="connsiteY2986" fmla="*/ 3970716 h 6841956"/>
              <a:gd name="connsiteX2987" fmla="*/ 4875901 w 15988647"/>
              <a:gd name="connsiteY2987" fmla="*/ 3970719 h 6841956"/>
              <a:gd name="connsiteX2988" fmla="*/ 4911109 w 15988647"/>
              <a:gd name="connsiteY2988" fmla="*/ 3967518 h 6841956"/>
              <a:gd name="connsiteX2989" fmla="*/ 4919913 w 15988647"/>
              <a:gd name="connsiteY2989" fmla="*/ 3951513 h 6841956"/>
              <a:gd name="connsiteX2990" fmla="*/ 4953526 w 15988647"/>
              <a:gd name="connsiteY2990" fmla="*/ 3939509 h 6841956"/>
              <a:gd name="connsiteX2991" fmla="*/ 4972730 w 15988647"/>
              <a:gd name="connsiteY2991" fmla="*/ 3930707 h 6841956"/>
              <a:gd name="connsiteX2992" fmla="*/ 4978331 w 15988647"/>
              <a:gd name="connsiteY2992" fmla="*/ 3909101 h 6841956"/>
              <a:gd name="connsiteX2993" fmla="*/ 5011148 w 15988647"/>
              <a:gd name="connsiteY2993" fmla="*/ 3894697 h 6841956"/>
              <a:gd name="connsiteX2994" fmla="*/ 5008748 w 15988647"/>
              <a:gd name="connsiteY2994" fmla="*/ 3883493 h 6841956"/>
              <a:gd name="connsiteX2995" fmla="*/ 4970328 w 15988647"/>
              <a:gd name="connsiteY2995" fmla="*/ 3879492 h 6841956"/>
              <a:gd name="connsiteX2996" fmla="*/ 4964726 w 15988647"/>
              <a:gd name="connsiteY2996" fmla="*/ 3846683 h 6841956"/>
              <a:gd name="connsiteX2997" fmla="*/ 4967127 w 15988647"/>
              <a:gd name="connsiteY2997" fmla="*/ 3812272 h 6841956"/>
              <a:gd name="connsiteX2998" fmla="*/ 4947125 w 15988647"/>
              <a:gd name="connsiteY2998" fmla="*/ 3799469 h 6841956"/>
              <a:gd name="connsiteX2999" fmla="*/ 4955918 w 15988647"/>
              <a:gd name="connsiteY2999" fmla="*/ 3794673 h 6841956"/>
              <a:gd name="connsiteX3000" fmla="*/ 11218456 w 15988647"/>
              <a:gd name="connsiteY3000" fmla="*/ 3790666 h 6841956"/>
              <a:gd name="connsiteX3001" fmla="*/ 11218456 w 15988647"/>
              <a:gd name="connsiteY3001" fmla="*/ 3791466 h 6841956"/>
              <a:gd name="connsiteX3002" fmla="*/ 11218456 w 15988647"/>
              <a:gd name="connsiteY3002" fmla="*/ 3793067 h 6841956"/>
              <a:gd name="connsiteX3003" fmla="*/ 11216855 w 15988647"/>
              <a:gd name="connsiteY3003" fmla="*/ 3792266 h 6841956"/>
              <a:gd name="connsiteX3004" fmla="*/ 9426733 w 15988647"/>
              <a:gd name="connsiteY3004" fmla="*/ 3789066 h 6841956"/>
              <a:gd name="connsiteX3005" fmla="*/ 9448339 w 15988647"/>
              <a:gd name="connsiteY3005" fmla="*/ 3825077 h 6841956"/>
              <a:gd name="connsiteX3006" fmla="*/ 9453941 w 15988647"/>
              <a:gd name="connsiteY3006" fmla="*/ 3850684 h 6841956"/>
              <a:gd name="connsiteX3007" fmla="*/ 9448339 w 15988647"/>
              <a:gd name="connsiteY3007" fmla="*/ 3825076 h 6841956"/>
              <a:gd name="connsiteX3008" fmla="*/ 9733223 w 15988647"/>
              <a:gd name="connsiteY3008" fmla="*/ 3789065 h 6841956"/>
              <a:gd name="connsiteX3009" fmla="*/ 9691610 w 15988647"/>
              <a:gd name="connsiteY3009" fmla="*/ 3810672 h 6841956"/>
              <a:gd name="connsiteX3010" fmla="*/ 9733223 w 15988647"/>
              <a:gd name="connsiteY3010" fmla="*/ 3789066 h 6841956"/>
              <a:gd name="connsiteX3011" fmla="*/ 9751628 w 15988647"/>
              <a:gd name="connsiteY3011" fmla="*/ 3806671 h 6841956"/>
              <a:gd name="connsiteX3012" fmla="*/ 13091802 w 15988647"/>
              <a:gd name="connsiteY3012" fmla="*/ 3784265 h 6841956"/>
              <a:gd name="connsiteX3013" fmla="*/ 13083000 w 15988647"/>
              <a:gd name="connsiteY3013" fmla="*/ 3801870 h 6841956"/>
              <a:gd name="connsiteX3014" fmla="*/ 13091803 w 15988647"/>
              <a:gd name="connsiteY3014" fmla="*/ 3784265 h 6841956"/>
              <a:gd name="connsiteX3015" fmla="*/ 9555571 w 15988647"/>
              <a:gd name="connsiteY3015" fmla="*/ 3779463 h 6841956"/>
              <a:gd name="connsiteX3016" fmla="*/ 9613188 w 15988647"/>
              <a:gd name="connsiteY3016" fmla="*/ 3822676 h 6841956"/>
              <a:gd name="connsiteX3017" fmla="*/ 9627592 w 15988647"/>
              <a:gd name="connsiteY3017" fmla="*/ 3823476 h 6841956"/>
              <a:gd name="connsiteX3018" fmla="*/ 9637995 w 15988647"/>
              <a:gd name="connsiteY3018" fmla="*/ 3821875 h 6841956"/>
              <a:gd name="connsiteX3019" fmla="*/ 9627592 w 15988647"/>
              <a:gd name="connsiteY3019" fmla="*/ 3823475 h 6841956"/>
              <a:gd name="connsiteX3020" fmla="*/ 9613188 w 15988647"/>
              <a:gd name="connsiteY3020" fmla="*/ 3822675 h 6841956"/>
              <a:gd name="connsiteX3021" fmla="*/ 9231476 w 15988647"/>
              <a:gd name="connsiteY3021" fmla="*/ 3771460 h 6841956"/>
              <a:gd name="connsiteX3022" fmla="*/ 9206669 w 15988647"/>
              <a:gd name="connsiteY3022" fmla="*/ 3781864 h 6841956"/>
              <a:gd name="connsiteX3023" fmla="*/ 9231476 w 15988647"/>
              <a:gd name="connsiteY3023" fmla="*/ 3771461 h 6841956"/>
              <a:gd name="connsiteX3024" fmla="*/ 9242680 w 15988647"/>
              <a:gd name="connsiteY3024" fmla="*/ 3793067 h 6841956"/>
              <a:gd name="connsiteX3025" fmla="*/ 8743336 w 15988647"/>
              <a:gd name="connsiteY3025" fmla="*/ 3765860 h 6841956"/>
              <a:gd name="connsiteX3026" fmla="*/ 8739087 w 15988647"/>
              <a:gd name="connsiteY3026" fmla="*/ 3772041 h 6841956"/>
              <a:gd name="connsiteX3027" fmla="*/ 8743336 w 15988647"/>
              <a:gd name="connsiteY3027" fmla="*/ 3765860 h 6841956"/>
              <a:gd name="connsiteX3028" fmla="*/ 9030619 w 15988647"/>
              <a:gd name="connsiteY3028" fmla="*/ 3741853 h 6841956"/>
              <a:gd name="connsiteX3029" fmla="*/ 9023417 w 15988647"/>
              <a:gd name="connsiteY3029" fmla="*/ 3754656 h 6841956"/>
              <a:gd name="connsiteX3030" fmla="*/ 9023418 w 15988647"/>
              <a:gd name="connsiteY3030" fmla="*/ 3754656 h 6841956"/>
              <a:gd name="connsiteX3031" fmla="*/ 9047422 w 15988647"/>
              <a:gd name="connsiteY3031" fmla="*/ 3737851 h 6841956"/>
              <a:gd name="connsiteX3032" fmla="*/ 9043247 w 15988647"/>
              <a:gd name="connsiteY3032" fmla="*/ 3738846 h 6841956"/>
              <a:gd name="connsiteX3033" fmla="*/ 9047423 w 15988647"/>
              <a:gd name="connsiteY3033" fmla="*/ 3737851 h 6841956"/>
              <a:gd name="connsiteX3034" fmla="*/ 15270037 w 15988647"/>
              <a:gd name="connsiteY3034" fmla="*/ 3731449 h 6841956"/>
              <a:gd name="connsiteX3035" fmla="*/ 15271638 w 15988647"/>
              <a:gd name="connsiteY3035" fmla="*/ 3734650 h 6841956"/>
              <a:gd name="connsiteX3036" fmla="*/ 15270037 w 15988647"/>
              <a:gd name="connsiteY3036" fmla="*/ 3737051 h 6841956"/>
              <a:gd name="connsiteX3037" fmla="*/ 15266036 w 15988647"/>
              <a:gd name="connsiteY3037" fmla="*/ 3736250 h 6841956"/>
              <a:gd name="connsiteX3038" fmla="*/ 15266036 w 15988647"/>
              <a:gd name="connsiteY3038" fmla="*/ 3734650 h 6841956"/>
              <a:gd name="connsiteX3039" fmla="*/ 12201943 w 15988647"/>
              <a:gd name="connsiteY3039" fmla="*/ 3725847 h 6841956"/>
              <a:gd name="connsiteX3040" fmla="*/ 12230751 w 15988647"/>
              <a:gd name="connsiteY3040" fmla="*/ 3728248 h 6841956"/>
              <a:gd name="connsiteX3041" fmla="*/ 12301972 w 15988647"/>
              <a:gd name="connsiteY3041" fmla="*/ 3737851 h 6841956"/>
              <a:gd name="connsiteX3042" fmla="*/ 12343584 w 15988647"/>
              <a:gd name="connsiteY3042" fmla="*/ 3788265 h 6841956"/>
              <a:gd name="connsiteX3043" fmla="*/ 12380394 w 15988647"/>
              <a:gd name="connsiteY3043" fmla="*/ 3823475 h 6841956"/>
              <a:gd name="connsiteX3044" fmla="*/ 12406003 w 15988647"/>
              <a:gd name="connsiteY3044" fmla="*/ 3844281 h 6841956"/>
              <a:gd name="connsiteX3045" fmla="*/ 12450015 w 15988647"/>
              <a:gd name="connsiteY3045" fmla="*/ 3899498 h 6841956"/>
              <a:gd name="connsiteX3046" fmla="*/ 12496428 w 15988647"/>
              <a:gd name="connsiteY3046" fmla="*/ 3900298 h 6841956"/>
              <a:gd name="connsiteX3047" fmla="*/ 12534840 w 15988647"/>
              <a:gd name="connsiteY3047" fmla="*/ 3935508 h 6841956"/>
              <a:gd name="connsiteX3048" fmla="*/ 12562048 w 15988647"/>
              <a:gd name="connsiteY3048" fmla="*/ 3978721 h 6841956"/>
              <a:gd name="connsiteX3049" fmla="*/ 12596457 w 15988647"/>
              <a:gd name="connsiteY3049" fmla="*/ 4002728 h 6841956"/>
              <a:gd name="connsiteX3050" fmla="*/ 12578053 w 15988647"/>
              <a:gd name="connsiteY3050" fmla="*/ 4044340 h 6841956"/>
              <a:gd name="connsiteX3051" fmla="*/ 12604460 w 15988647"/>
              <a:gd name="connsiteY3051" fmla="*/ 4061945 h 6841956"/>
              <a:gd name="connsiteX3052" fmla="*/ 12620464 w 15988647"/>
              <a:gd name="connsiteY3052" fmla="*/ 4063545 h 6841956"/>
              <a:gd name="connsiteX3053" fmla="*/ 12627667 w 15988647"/>
              <a:gd name="connsiteY3053" fmla="*/ 4099556 h 6841956"/>
              <a:gd name="connsiteX3054" fmla="*/ 12642871 w 15988647"/>
              <a:gd name="connsiteY3054" fmla="*/ 4127564 h 6841956"/>
              <a:gd name="connsiteX3055" fmla="*/ 12675681 w 15988647"/>
              <a:gd name="connsiteY3055" fmla="*/ 4132366 h 6841956"/>
              <a:gd name="connsiteX3056" fmla="*/ 12696487 w 15988647"/>
              <a:gd name="connsiteY3056" fmla="*/ 4165175 h 6841956"/>
              <a:gd name="connsiteX3057" fmla="*/ 12682883 w 15988647"/>
              <a:gd name="connsiteY3057" fmla="*/ 4229194 h 6841956"/>
              <a:gd name="connsiteX3058" fmla="*/ 12677281 w 15988647"/>
              <a:gd name="connsiteY3058" fmla="*/ 4308417 h 6841956"/>
              <a:gd name="connsiteX3059" fmla="*/ 12627667 w 15988647"/>
              <a:gd name="connsiteY3059" fmla="*/ 4309217 h 6841956"/>
              <a:gd name="connsiteX3060" fmla="*/ 12591656 w 15988647"/>
              <a:gd name="connsiteY3060" fmla="*/ 4266805 h 6841956"/>
              <a:gd name="connsiteX3061" fmla="*/ 12534840 w 15988647"/>
              <a:gd name="connsiteY3061" fmla="*/ 4224393 h 6841956"/>
              <a:gd name="connsiteX3062" fmla="*/ 12516434 w 15988647"/>
              <a:gd name="connsiteY3062" fmla="*/ 4193183 h 6841956"/>
              <a:gd name="connsiteX3063" fmla="*/ 12483625 w 15988647"/>
              <a:gd name="connsiteY3063" fmla="*/ 4151571 h 6841956"/>
              <a:gd name="connsiteX3064" fmla="*/ 12462019 w 15988647"/>
              <a:gd name="connsiteY3064" fmla="*/ 4113160 h 6841956"/>
              <a:gd name="connsiteX3065" fmla="*/ 12428408 w 15988647"/>
              <a:gd name="connsiteY3065" fmla="*/ 4041139 h 6841956"/>
              <a:gd name="connsiteX3066" fmla="*/ 12389197 w 15988647"/>
              <a:gd name="connsiteY3066" fmla="*/ 3997926 h 6841956"/>
              <a:gd name="connsiteX3067" fmla="*/ 12375593 w 15988647"/>
              <a:gd name="connsiteY3067" fmla="*/ 3953914 h 6841956"/>
              <a:gd name="connsiteX3068" fmla="*/ 12357989 w 15988647"/>
              <a:gd name="connsiteY3068" fmla="*/ 3913902 h 6841956"/>
              <a:gd name="connsiteX3069" fmla="*/ 12316376 w 15988647"/>
              <a:gd name="connsiteY3069" fmla="*/ 3881893 h 6841956"/>
              <a:gd name="connsiteX3070" fmla="*/ 12291569 w 15988647"/>
              <a:gd name="connsiteY3070" fmla="*/ 3837880 h 6841956"/>
              <a:gd name="connsiteX3071" fmla="*/ 12256358 w 15988647"/>
              <a:gd name="connsiteY3071" fmla="*/ 3809071 h 6841956"/>
              <a:gd name="connsiteX3072" fmla="*/ 12206744 w 15988647"/>
              <a:gd name="connsiteY3072" fmla="*/ 3752255 h 6841956"/>
              <a:gd name="connsiteX3073" fmla="*/ 9484350 w 15988647"/>
              <a:gd name="connsiteY3073" fmla="*/ 3725047 h 6841956"/>
              <a:gd name="connsiteX3074" fmla="*/ 9507557 w 15988647"/>
              <a:gd name="connsiteY3074" fmla="*/ 3733850 h 6841956"/>
              <a:gd name="connsiteX3075" fmla="*/ 9508357 w 15988647"/>
              <a:gd name="connsiteY3075" fmla="*/ 3762658 h 6841956"/>
              <a:gd name="connsiteX3076" fmla="*/ 9507557 w 15988647"/>
              <a:gd name="connsiteY3076" fmla="*/ 3733849 h 6841956"/>
              <a:gd name="connsiteX3077" fmla="*/ 7751845 w 15988647"/>
              <a:gd name="connsiteY3077" fmla="*/ 3717673 h 6841956"/>
              <a:gd name="connsiteX3078" fmla="*/ 7757515 w 15988647"/>
              <a:gd name="connsiteY3078" fmla="*/ 3730649 h 6841956"/>
              <a:gd name="connsiteX3079" fmla="*/ 7757515 w 15988647"/>
              <a:gd name="connsiteY3079" fmla="*/ 3730648 h 6841956"/>
              <a:gd name="connsiteX3080" fmla="*/ 12462821 w 15988647"/>
              <a:gd name="connsiteY3080" fmla="*/ 3693449 h 6841956"/>
              <a:gd name="connsiteX3081" fmla="*/ 12466820 w 15988647"/>
              <a:gd name="connsiteY3081" fmla="*/ 3715444 h 6841956"/>
              <a:gd name="connsiteX3082" fmla="*/ 12466821 w 15988647"/>
              <a:gd name="connsiteY3082" fmla="*/ 3715444 h 6841956"/>
              <a:gd name="connsiteX3083" fmla="*/ 4761431 w 15988647"/>
              <a:gd name="connsiteY3083" fmla="*/ 3689036 h 6841956"/>
              <a:gd name="connsiteX3084" fmla="*/ 4743051 w 15988647"/>
              <a:gd name="connsiteY3084" fmla="*/ 3694631 h 6841956"/>
              <a:gd name="connsiteX3085" fmla="*/ 4743056 w 15988647"/>
              <a:gd name="connsiteY3085" fmla="*/ 3694638 h 6841956"/>
              <a:gd name="connsiteX3086" fmla="*/ 4761455 w 15988647"/>
              <a:gd name="connsiteY3086" fmla="*/ 3689038 h 6841956"/>
              <a:gd name="connsiteX3087" fmla="*/ 4819849 w 15988647"/>
              <a:gd name="connsiteY3087" fmla="*/ 3685835 h 6841956"/>
              <a:gd name="connsiteX3088" fmla="*/ 4794250 w 15988647"/>
              <a:gd name="connsiteY3088" fmla="*/ 3691436 h 6841956"/>
              <a:gd name="connsiteX3089" fmla="*/ 4794271 w 15988647"/>
              <a:gd name="connsiteY3089" fmla="*/ 3691437 h 6841956"/>
              <a:gd name="connsiteX3090" fmla="*/ 4819857 w 15988647"/>
              <a:gd name="connsiteY3090" fmla="*/ 3685840 h 6841956"/>
              <a:gd name="connsiteX3091" fmla="*/ 9435536 w 15988647"/>
              <a:gd name="connsiteY3091" fmla="*/ 3657027 h 6841956"/>
              <a:gd name="connsiteX3092" fmla="*/ 9456341 w 15988647"/>
              <a:gd name="connsiteY3092" fmla="*/ 3669031 h 6841956"/>
              <a:gd name="connsiteX3093" fmla="*/ 9456341 w 15988647"/>
              <a:gd name="connsiteY3093" fmla="*/ 3669030 h 6841956"/>
              <a:gd name="connsiteX3094" fmla="*/ 13187031 w 15988647"/>
              <a:gd name="connsiteY3094" fmla="*/ 3651426 h 6841956"/>
              <a:gd name="connsiteX3095" fmla="*/ 13211838 w 15988647"/>
              <a:gd name="connsiteY3095" fmla="*/ 3677834 h 6841956"/>
              <a:gd name="connsiteX3096" fmla="*/ 13215039 w 15988647"/>
              <a:gd name="connsiteY3096" fmla="*/ 3700240 h 6841956"/>
              <a:gd name="connsiteX3097" fmla="*/ 13245447 w 15988647"/>
              <a:gd name="connsiteY3097" fmla="*/ 3714645 h 6841956"/>
              <a:gd name="connsiteX3098" fmla="*/ 13283859 w 15988647"/>
              <a:gd name="connsiteY3098" fmla="*/ 3729849 h 6841956"/>
              <a:gd name="connsiteX3099" fmla="*/ 13282259 w 15988647"/>
              <a:gd name="connsiteY3099" fmla="*/ 3749855 h 6841956"/>
              <a:gd name="connsiteX3100" fmla="*/ 13251849 w 15988647"/>
              <a:gd name="connsiteY3100" fmla="*/ 3752255 h 6841956"/>
              <a:gd name="connsiteX3101" fmla="*/ 13260652 w 15988647"/>
              <a:gd name="connsiteY3101" fmla="*/ 3777863 h 6841956"/>
              <a:gd name="connsiteX3102" fmla="*/ 13228642 w 15988647"/>
              <a:gd name="connsiteY3102" fmla="*/ 3795468 h 6841956"/>
              <a:gd name="connsiteX3103" fmla="*/ 13204635 w 15988647"/>
              <a:gd name="connsiteY3103" fmla="*/ 3841881 h 6841956"/>
              <a:gd name="connsiteX3104" fmla="*/ 13239845 w 15988647"/>
              <a:gd name="connsiteY3104" fmla="*/ 3889895 h 6841956"/>
              <a:gd name="connsiteX3105" fmla="*/ 13232643 w 15988647"/>
              <a:gd name="connsiteY3105" fmla="*/ 3913902 h 6841956"/>
              <a:gd name="connsiteX3106" fmla="*/ 13283858 w 15988647"/>
              <a:gd name="connsiteY3106" fmla="*/ 3961116 h 6841956"/>
              <a:gd name="connsiteX3107" fmla="*/ 13230243 w 15988647"/>
              <a:gd name="connsiteY3107" fmla="*/ 3967518 h 6841956"/>
              <a:gd name="connsiteX3108" fmla="*/ 13215838 w 15988647"/>
              <a:gd name="connsiteY3108" fmla="*/ 4002728 h 6841956"/>
              <a:gd name="connsiteX3109" fmla="*/ 13217438 w 15988647"/>
              <a:gd name="connsiteY3109" fmla="*/ 4049141 h 6841956"/>
              <a:gd name="connsiteX3110" fmla="*/ 13173425 w 15988647"/>
              <a:gd name="connsiteY3110" fmla="*/ 4084352 h 6841956"/>
              <a:gd name="connsiteX3111" fmla="*/ 13170225 w 15988647"/>
              <a:gd name="connsiteY3111" fmla="*/ 4135567 h 6841956"/>
              <a:gd name="connsiteX3112" fmla="*/ 13150219 w 15988647"/>
              <a:gd name="connsiteY3112" fmla="*/ 4213989 h 6841956"/>
              <a:gd name="connsiteX3113" fmla="*/ 13144617 w 15988647"/>
              <a:gd name="connsiteY3113" fmla="*/ 4195584 h 6841956"/>
              <a:gd name="connsiteX3114" fmla="*/ 13091802 w 15988647"/>
              <a:gd name="connsiteY3114" fmla="*/ 4218791 h 6841956"/>
              <a:gd name="connsiteX3115" fmla="*/ 13074997 w 15988647"/>
              <a:gd name="connsiteY3115" fmla="*/ 4187582 h 6841956"/>
              <a:gd name="connsiteX3116" fmla="*/ 13042988 w 15988647"/>
              <a:gd name="connsiteY3116" fmla="*/ 4184381 h 6841956"/>
              <a:gd name="connsiteX3117" fmla="*/ 13020581 w 15988647"/>
              <a:gd name="connsiteY3117" fmla="*/ 4167576 h 6841956"/>
              <a:gd name="connsiteX3118" fmla="*/ 12966166 w 15988647"/>
              <a:gd name="connsiteY3118" fmla="*/ 4186782 h 6841956"/>
              <a:gd name="connsiteX3119" fmla="*/ 12950961 w 15988647"/>
              <a:gd name="connsiteY3119" fmla="*/ 4161174 h 6841956"/>
              <a:gd name="connsiteX3120" fmla="*/ 12920552 w 15988647"/>
              <a:gd name="connsiteY3120" fmla="*/ 4164375 h 6841956"/>
              <a:gd name="connsiteX3121" fmla="*/ 12883741 w 15988647"/>
              <a:gd name="connsiteY3121" fmla="*/ 4158774 h 6841956"/>
              <a:gd name="connsiteX3122" fmla="*/ 12878940 w 15988647"/>
              <a:gd name="connsiteY3122" fmla="*/ 4089953 h 6841956"/>
              <a:gd name="connsiteX3123" fmla="*/ 12856533 w 15988647"/>
              <a:gd name="connsiteY3123" fmla="*/ 4075549 h 6841956"/>
              <a:gd name="connsiteX3124" fmla="*/ 12834927 w 15988647"/>
              <a:gd name="connsiteY3124" fmla="*/ 4031536 h 6841956"/>
              <a:gd name="connsiteX3125" fmla="*/ 12828525 w 15988647"/>
              <a:gd name="connsiteY3125" fmla="*/ 3986723 h 6841956"/>
              <a:gd name="connsiteX3126" fmla="*/ 12833326 w 15988647"/>
              <a:gd name="connsiteY3126" fmla="*/ 3938709 h 6841956"/>
              <a:gd name="connsiteX3127" fmla="*/ 12859734 w 15988647"/>
              <a:gd name="connsiteY3127" fmla="*/ 3904299 h 6841956"/>
              <a:gd name="connsiteX3128" fmla="*/ 12865951 w 15988647"/>
              <a:gd name="connsiteY3128" fmla="*/ 3931029 h 6841956"/>
              <a:gd name="connsiteX3129" fmla="*/ 12859735 w 15988647"/>
              <a:gd name="connsiteY3129" fmla="*/ 3904300 h 6841956"/>
              <a:gd name="connsiteX3130" fmla="*/ 12893344 w 15988647"/>
              <a:gd name="connsiteY3130" fmla="*/ 3921905 h 6841956"/>
              <a:gd name="connsiteX3131" fmla="*/ 12927755 w 15988647"/>
              <a:gd name="connsiteY3131" fmla="*/ 3912302 h 6841956"/>
              <a:gd name="connsiteX3132" fmla="*/ 12935757 w 15988647"/>
              <a:gd name="connsiteY3132" fmla="*/ 3869090 h 6841956"/>
              <a:gd name="connsiteX3133" fmla="*/ 12954963 w 15988647"/>
              <a:gd name="connsiteY3133" fmla="*/ 3859487 h 6841956"/>
              <a:gd name="connsiteX3134" fmla="*/ 13009378 w 15988647"/>
              <a:gd name="connsiteY3134" fmla="*/ 3848283 h 6841956"/>
              <a:gd name="connsiteX3135" fmla="*/ 13039788 w 15988647"/>
              <a:gd name="connsiteY3135" fmla="*/ 3807472 h 6841956"/>
              <a:gd name="connsiteX3136" fmla="*/ 13060593 w 15988647"/>
              <a:gd name="connsiteY3136" fmla="*/ 3775462 h 6841956"/>
              <a:gd name="connsiteX3137" fmla="*/ 13078199 w 15988647"/>
              <a:gd name="connsiteY3137" fmla="*/ 3756256 h 6841956"/>
              <a:gd name="connsiteX3138" fmla="*/ 13115009 w 15988647"/>
              <a:gd name="connsiteY3138" fmla="*/ 3727448 h 6841956"/>
              <a:gd name="connsiteX3139" fmla="*/ 13114209 w 15988647"/>
              <a:gd name="connsiteY3139" fmla="*/ 3753056 h 6841956"/>
              <a:gd name="connsiteX3140" fmla="*/ 13113408 w 15988647"/>
              <a:gd name="connsiteY3140" fmla="*/ 3785865 h 6841956"/>
              <a:gd name="connsiteX3141" fmla="*/ 13113409 w 15988647"/>
              <a:gd name="connsiteY3141" fmla="*/ 3785865 h 6841956"/>
              <a:gd name="connsiteX3142" fmla="*/ 13114210 w 15988647"/>
              <a:gd name="connsiteY3142" fmla="*/ 3753056 h 6841956"/>
              <a:gd name="connsiteX3143" fmla="*/ 13115010 w 15988647"/>
              <a:gd name="connsiteY3143" fmla="*/ 3727448 h 6841956"/>
              <a:gd name="connsiteX3144" fmla="*/ 13147819 w 15988647"/>
              <a:gd name="connsiteY3144" fmla="*/ 3692238 h 6841956"/>
              <a:gd name="connsiteX3145" fmla="*/ 13168625 w 15988647"/>
              <a:gd name="connsiteY3145" fmla="*/ 3652226 h 6841956"/>
              <a:gd name="connsiteX3146" fmla="*/ 15045972 w 15988647"/>
              <a:gd name="connsiteY3146" fmla="*/ 3649825 h 6841956"/>
              <a:gd name="connsiteX3147" fmla="*/ 15049173 w 15988647"/>
              <a:gd name="connsiteY3147" fmla="*/ 3649825 h 6841956"/>
              <a:gd name="connsiteX3148" fmla="*/ 15051574 w 15988647"/>
              <a:gd name="connsiteY3148" fmla="*/ 3651425 h 6841956"/>
              <a:gd name="connsiteX3149" fmla="*/ 15052374 w 15988647"/>
              <a:gd name="connsiteY3149" fmla="*/ 3654626 h 6841956"/>
              <a:gd name="connsiteX3150" fmla="*/ 15050774 w 15988647"/>
              <a:gd name="connsiteY3150" fmla="*/ 3655426 h 6841956"/>
              <a:gd name="connsiteX3151" fmla="*/ 15051574 w 15988647"/>
              <a:gd name="connsiteY3151" fmla="*/ 3657027 h 6841956"/>
              <a:gd name="connsiteX3152" fmla="*/ 15050774 w 15988647"/>
              <a:gd name="connsiteY3152" fmla="*/ 3658628 h 6841956"/>
              <a:gd name="connsiteX3153" fmla="*/ 15045972 w 15988647"/>
              <a:gd name="connsiteY3153" fmla="*/ 3658628 h 6841956"/>
              <a:gd name="connsiteX3154" fmla="*/ 15044372 w 15988647"/>
              <a:gd name="connsiteY3154" fmla="*/ 3657027 h 6841956"/>
              <a:gd name="connsiteX3155" fmla="*/ 15044372 w 15988647"/>
              <a:gd name="connsiteY3155" fmla="*/ 3655426 h 6841956"/>
              <a:gd name="connsiteX3156" fmla="*/ 15042772 w 15988647"/>
              <a:gd name="connsiteY3156" fmla="*/ 3653026 h 6841956"/>
              <a:gd name="connsiteX3157" fmla="*/ 15042772 w 15988647"/>
              <a:gd name="connsiteY3157" fmla="*/ 3650625 h 6841956"/>
              <a:gd name="connsiteX3158" fmla="*/ 4686210 w 15988647"/>
              <a:gd name="connsiteY3158" fmla="*/ 3643423 h 6841956"/>
              <a:gd name="connsiteX3159" fmla="*/ 4627822 w 15988647"/>
              <a:gd name="connsiteY3159" fmla="*/ 3648222 h 6841956"/>
              <a:gd name="connsiteX3160" fmla="*/ 4627823 w 15988647"/>
              <a:gd name="connsiteY3160" fmla="*/ 3648224 h 6841956"/>
              <a:gd name="connsiteX3161" fmla="*/ 4686216 w 15988647"/>
              <a:gd name="connsiteY3161" fmla="*/ 3643425 h 6841956"/>
              <a:gd name="connsiteX3162" fmla="*/ 15626942 w 15988647"/>
              <a:gd name="connsiteY3162" fmla="*/ 3641023 h 6841956"/>
              <a:gd name="connsiteX3163" fmla="*/ 15634944 w 15988647"/>
              <a:gd name="connsiteY3163" fmla="*/ 3644224 h 6841956"/>
              <a:gd name="connsiteX3164" fmla="*/ 15633343 w 15988647"/>
              <a:gd name="connsiteY3164" fmla="*/ 3644224 h 6841956"/>
              <a:gd name="connsiteX3165" fmla="*/ 13976060 w 15988647"/>
              <a:gd name="connsiteY3165" fmla="*/ 3615415 h 6841956"/>
              <a:gd name="connsiteX3166" fmla="*/ 13977660 w 15988647"/>
              <a:gd name="connsiteY3166" fmla="*/ 3617816 h 6841956"/>
              <a:gd name="connsiteX3167" fmla="*/ 13976060 w 15988647"/>
              <a:gd name="connsiteY3167" fmla="*/ 3621017 h 6841956"/>
              <a:gd name="connsiteX3168" fmla="*/ 13976860 w 15988647"/>
              <a:gd name="connsiteY3168" fmla="*/ 3621817 h 6841956"/>
              <a:gd name="connsiteX3169" fmla="*/ 13975260 w 15988647"/>
              <a:gd name="connsiteY3169" fmla="*/ 3626618 h 6841956"/>
              <a:gd name="connsiteX3170" fmla="*/ 13976060 w 15988647"/>
              <a:gd name="connsiteY3170" fmla="*/ 3628219 h 6841956"/>
              <a:gd name="connsiteX3171" fmla="*/ 13972059 w 15988647"/>
              <a:gd name="connsiteY3171" fmla="*/ 3629819 h 6841956"/>
              <a:gd name="connsiteX3172" fmla="*/ 13970459 w 15988647"/>
              <a:gd name="connsiteY3172" fmla="*/ 3624218 h 6841956"/>
              <a:gd name="connsiteX3173" fmla="*/ 13972859 w 15988647"/>
              <a:gd name="connsiteY3173" fmla="*/ 3622617 h 6841956"/>
              <a:gd name="connsiteX3174" fmla="*/ 13971259 w 15988647"/>
              <a:gd name="connsiteY3174" fmla="*/ 3621017 h 6841956"/>
              <a:gd name="connsiteX3175" fmla="*/ 13973659 w 15988647"/>
              <a:gd name="connsiteY3175" fmla="*/ 3616215 h 6841956"/>
              <a:gd name="connsiteX3176" fmla="*/ 7490233 w 15988647"/>
              <a:gd name="connsiteY3176" fmla="*/ 3611414 h 6841956"/>
              <a:gd name="connsiteX3177" fmla="*/ 7490233 w 15988647"/>
              <a:gd name="connsiteY3177" fmla="*/ 3611415 h 6841956"/>
              <a:gd name="connsiteX3178" fmla="*/ 7503034 w 15988647"/>
              <a:gd name="connsiteY3178" fmla="*/ 3613015 h 6841956"/>
              <a:gd name="connsiteX3179" fmla="*/ 7501431 w 15988647"/>
              <a:gd name="connsiteY3179" fmla="*/ 3627419 h 6841956"/>
              <a:gd name="connsiteX3180" fmla="*/ 7505437 w 15988647"/>
              <a:gd name="connsiteY3180" fmla="*/ 3652226 h 6841956"/>
              <a:gd name="connsiteX3181" fmla="*/ 7495829 w 15988647"/>
              <a:gd name="connsiteY3181" fmla="*/ 3675433 h 6841956"/>
              <a:gd name="connsiteX3182" fmla="*/ 7508634 w 15988647"/>
              <a:gd name="connsiteY3182" fmla="*/ 3689837 h 6841956"/>
              <a:gd name="connsiteX3183" fmla="*/ 7495839 w 15988647"/>
              <a:gd name="connsiteY3183" fmla="*/ 3675433 h 6841956"/>
              <a:gd name="connsiteX3184" fmla="*/ 7505440 w 15988647"/>
              <a:gd name="connsiteY3184" fmla="*/ 3652226 h 6841956"/>
              <a:gd name="connsiteX3185" fmla="*/ 7501438 w 15988647"/>
              <a:gd name="connsiteY3185" fmla="*/ 3627419 h 6841956"/>
              <a:gd name="connsiteX3186" fmla="*/ 7503037 w 15988647"/>
              <a:gd name="connsiteY3186" fmla="*/ 3613015 h 6841956"/>
              <a:gd name="connsiteX3187" fmla="*/ 8621699 w 15988647"/>
              <a:gd name="connsiteY3187" fmla="*/ 3609014 h 6841956"/>
              <a:gd name="connsiteX3188" fmla="*/ 8613698 w 15988647"/>
              <a:gd name="connsiteY3188" fmla="*/ 3622618 h 6841956"/>
              <a:gd name="connsiteX3189" fmla="*/ 8576892 w 15988647"/>
              <a:gd name="connsiteY3189" fmla="*/ 3626619 h 6841956"/>
              <a:gd name="connsiteX3190" fmla="*/ 8576891 w 15988647"/>
              <a:gd name="connsiteY3190" fmla="*/ 3626619 h 6841956"/>
              <a:gd name="connsiteX3191" fmla="*/ 8554487 w 15988647"/>
              <a:gd name="connsiteY3191" fmla="*/ 3678634 h 6841956"/>
              <a:gd name="connsiteX3192" fmla="*/ 8543285 w 15988647"/>
              <a:gd name="connsiteY3192" fmla="*/ 3687436 h 6841956"/>
              <a:gd name="connsiteX3193" fmla="*/ 8540082 w 15988647"/>
              <a:gd name="connsiteY3193" fmla="*/ 3727448 h 6841956"/>
              <a:gd name="connsiteX3194" fmla="*/ 8544042 w 15988647"/>
              <a:gd name="connsiteY3194" fmla="*/ 3745261 h 6841956"/>
              <a:gd name="connsiteX3195" fmla="*/ 8544885 w 15988647"/>
              <a:gd name="connsiteY3195" fmla="*/ 3749055 h 6841956"/>
              <a:gd name="connsiteX3196" fmla="*/ 8540882 w 15988647"/>
              <a:gd name="connsiteY3196" fmla="*/ 3764259 h 6841956"/>
              <a:gd name="connsiteX3197" fmla="*/ 8562489 w 15988647"/>
              <a:gd name="connsiteY3197" fmla="*/ 3791467 h 6841956"/>
              <a:gd name="connsiteX3198" fmla="*/ 8540887 w 15988647"/>
              <a:gd name="connsiteY3198" fmla="*/ 3764259 h 6841956"/>
              <a:gd name="connsiteX3199" fmla="*/ 8544885 w 15988647"/>
              <a:gd name="connsiteY3199" fmla="*/ 3749055 h 6841956"/>
              <a:gd name="connsiteX3200" fmla="*/ 8544885 w 15988647"/>
              <a:gd name="connsiteY3200" fmla="*/ 3749055 h 6841956"/>
              <a:gd name="connsiteX3201" fmla="*/ 8544885 w 15988647"/>
              <a:gd name="connsiteY3201" fmla="*/ 3749054 h 6841956"/>
              <a:gd name="connsiteX3202" fmla="*/ 8544042 w 15988647"/>
              <a:gd name="connsiteY3202" fmla="*/ 3745261 h 6841956"/>
              <a:gd name="connsiteX3203" fmla="*/ 8540085 w 15988647"/>
              <a:gd name="connsiteY3203" fmla="*/ 3727448 h 6841956"/>
              <a:gd name="connsiteX3204" fmla="*/ 8543286 w 15988647"/>
              <a:gd name="connsiteY3204" fmla="*/ 3687437 h 6841956"/>
              <a:gd name="connsiteX3205" fmla="*/ 8554487 w 15988647"/>
              <a:gd name="connsiteY3205" fmla="*/ 3678634 h 6841956"/>
              <a:gd name="connsiteX3206" fmla="*/ 8576891 w 15988647"/>
              <a:gd name="connsiteY3206" fmla="*/ 3626620 h 6841956"/>
              <a:gd name="connsiteX3207" fmla="*/ 8613701 w 15988647"/>
              <a:gd name="connsiteY3207" fmla="*/ 3622618 h 6841956"/>
              <a:gd name="connsiteX3208" fmla="*/ 8621702 w 15988647"/>
              <a:gd name="connsiteY3208" fmla="*/ 3609015 h 6841956"/>
              <a:gd name="connsiteX3209" fmla="*/ 9375518 w 15988647"/>
              <a:gd name="connsiteY3209" fmla="*/ 3607412 h 6841956"/>
              <a:gd name="connsiteX3210" fmla="*/ 9375518 w 15988647"/>
              <a:gd name="connsiteY3210" fmla="*/ 3607413 h 6841956"/>
              <a:gd name="connsiteX3211" fmla="*/ 9403526 w 15988647"/>
              <a:gd name="connsiteY3211" fmla="*/ 3611414 h 6841956"/>
              <a:gd name="connsiteX3212" fmla="*/ 10046914 w 15988647"/>
              <a:gd name="connsiteY3212" fmla="*/ 3596209 h 6841956"/>
              <a:gd name="connsiteX3213" fmla="*/ 9922078 w 15988647"/>
              <a:gd name="connsiteY3213" fmla="*/ 3750654 h 6841956"/>
              <a:gd name="connsiteX3214" fmla="*/ 9863660 w 15988647"/>
              <a:gd name="connsiteY3214" fmla="*/ 3753055 h 6841956"/>
              <a:gd name="connsiteX3215" fmla="*/ 9823649 w 15988647"/>
              <a:gd name="connsiteY3215" fmla="*/ 3789065 h 6841956"/>
              <a:gd name="connsiteX3216" fmla="*/ 9863661 w 15988647"/>
              <a:gd name="connsiteY3216" fmla="*/ 3753055 h 6841956"/>
              <a:gd name="connsiteX3217" fmla="*/ 9922078 w 15988647"/>
              <a:gd name="connsiteY3217" fmla="*/ 3750654 h 6841956"/>
              <a:gd name="connsiteX3218" fmla="*/ 10046915 w 15988647"/>
              <a:gd name="connsiteY3218" fmla="*/ 3596209 h 6841956"/>
              <a:gd name="connsiteX3219" fmla="*/ 7432612 w 15988647"/>
              <a:gd name="connsiteY3219" fmla="*/ 3574603 h 6841956"/>
              <a:gd name="connsiteX3220" fmla="*/ 7425543 w 15988647"/>
              <a:gd name="connsiteY3220" fmla="*/ 3575691 h 6841956"/>
              <a:gd name="connsiteX3221" fmla="*/ 7432612 w 15988647"/>
              <a:gd name="connsiteY3221" fmla="*/ 3574604 h 6841956"/>
              <a:gd name="connsiteX3222" fmla="*/ 7443814 w 15988647"/>
              <a:gd name="connsiteY3222" fmla="*/ 3569002 h 6841956"/>
              <a:gd name="connsiteX3223" fmla="*/ 7443814 w 15988647"/>
              <a:gd name="connsiteY3223" fmla="*/ 3569003 h 6841956"/>
              <a:gd name="connsiteX3224" fmla="*/ 7463019 w 15988647"/>
              <a:gd name="connsiteY3224" fmla="*/ 3600211 h 6841956"/>
              <a:gd name="connsiteX3225" fmla="*/ 7459820 w 15988647"/>
              <a:gd name="connsiteY3225" fmla="*/ 3621017 h 6841956"/>
              <a:gd name="connsiteX3226" fmla="*/ 7468624 w 15988647"/>
              <a:gd name="connsiteY3226" fmla="*/ 3632220 h 6841956"/>
              <a:gd name="connsiteX3227" fmla="*/ 7459825 w 15988647"/>
              <a:gd name="connsiteY3227" fmla="*/ 3621017 h 6841956"/>
              <a:gd name="connsiteX3228" fmla="*/ 7463023 w 15988647"/>
              <a:gd name="connsiteY3228" fmla="*/ 3600211 h 6841956"/>
              <a:gd name="connsiteX3229" fmla="*/ 8942593 w 15988647"/>
              <a:gd name="connsiteY3229" fmla="*/ 3531391 h 6841956"/>
              <a:gd name="connsiteX3230" fmla="*/ 8942593 w 15988647"/>
              <a:gd name="connsiteY3230" fmla="*/ 3531392 h 6841956"/>
              <a:gd name="connsiteX3231" fmla="*/ 8945794 w 15988647"/>
              <a:gd name="connsiteY3231" fmla="*/ 3547397 h 6841956"/>
              <a:gd name="connsiteX3232" fmla="*/ 8960999 w 15988647"/>
              <a:gd name="connsiteY3232" fmla="*/ 3562601 h 6841956"/>
              <a:gd name="connsiteX3233" fmla="*/ 8965001 w 15988647"/>
              <a:gd name="connsiteY3233" fmla="*/ 3565001 h 6841956"/>
              <a:gd name="connsiteX3234" fmla="*/ 8996208 w 15988647"/>
              <a:gd name="connsiteY3234" fmla="*/ 3585008 h 6841956"/>
              <a:gd name="connsiteX3235" fmla="*/ 9021016 w 15988647"/>
              <a:gd name="connsiteY3235" fmla="*/ 3605814 h 6841956"/>
              <a:gd name="connsiteX3236" fmla="*/ 9021818 w 15988647"/>
              <a:gd name="connsiteY3236" fmla="*/ 3622618 h 6841956"/>
              <a:gd name="connsiteX3237" fmla="*/ 9053025 w 15988647"/>
              <a:gd name="connsiteY3237" fmla="*/ 3649025 h 6841956"/>
              <a:gd name="connsiteX3238" fmla="*/ 9072231 w 15988647"/>
              <a:gd name="connsiteY3238" fmla="*/ 3671432 h 6841956"/>
              <a:gd name="connsiteX3239" fmla="*/ 9083436 w 15988647"/>
              <a:gd name="connsiteY3239" fmla="*/ 3701841 h 6841956"/>
              <a:gd name="connsiteX3240" fmla="*/ 9117843 w 15988647"/>
              <a:gd name="connsiteY3240" fmla="*/ 3722647 h 6841956"/>
              <a:gd name="connsiteX3241" fmla="*/ 9125044 w 15988647"/>
              <a:gd name="connsiteY3241" fmla="*/ 3738652 h 6841956"/>
              <a:gd name="connsiteX3242" fmla="*/ 9125046 w 15988647"/>
              <a:gd name="connsiteY3242" fmla="*/ 3738651 h 6841956"/>
              <a:gd name="connsiteX3243" fmla="*/ 9153054 w 15988647"/>
              <a:gd name="connsiteY3243" fmla="*/ 3781064 h 6841956"/>
              <a:gd name="connsiteX3244" fmla="*/ 9173860 w 15988647"/>
              <a:gd name="connsiteY3244" fmla="*/ 3787465 h 6841956"/>
              <a:gd name="connsiteX3245" fmla="*/ 9153054 w 15988647"/>
              <a:gd name="connsiteY3245" fmla="*/ 3781063 h 6841956"/>
              <a:gd name="connsiteX3246" fmla="*/ 9125046 w 15988647"/>
              <a:gd name="connsiteY3246" fmla="*/ 3738651 h 6841956"/>
              <a:gd name="connsiteX3247" fmla="*/ 9117843 w 15988647"/>
              <a:gd name="connsiteY3247" fmla="*/ 3722646 h 6841956"/>
              <a:gd name="connsiteX3248" fmla="*/ 9083436 w 15988647"/>
              <a:gd name="connsiteY3248" fmla="*/ 3701840 h 6841956"/>
              <a:gd name="connsiteX3249" fmla="*/ 9072231 w 15988647"/>
              <a:gd name="connsiteY3249" fmla="*/ 3671431 h 6841956"/>
              <a:gd name="connsiteX3250" fmla="*/ 9053028 w 15988647"/>
              <a:gd name="connsiteY3250" fmla="*/ 3649025 h 6841956"/>
              <a:gd name="connsiteX3251" fmla="*/ 9021818 w 15988647"/>
              <a:gd name="connsiteY3251" fmla="*/ 3622617 h 6841956"/>
              <a:gd name="connsiteX3252" fmla="*/ 9021016 w 15988647"/>
              <a:gd name="connsiteY3252" fmla="*/ 3605812 h 6841956"/>
              <a:gd name="connsiteX3253" fmla="*/ 8996208 w 15988647"/>
              <a:gd name="connsiteY3253" fmla="*/ 3585006 h 6841956"/>
              <a:gd name="connsiteX3254" fmla="*/ 8965001 w 15988647"/>
              <a:gd name="connsiteY3254" fmla="*/ 3565000 h 6841956"/>
              <a:gd name="connsiteX3255" fmla="*/ 8960999 w 15988647"/>
              <a:gd name="connsiteY3255" fmla="*/ 3562600 h 6841956"/>
              <a:gd name="connsiteX3256" fmla="*/ 8945794 w 15988647"/>
              <a:gd name="connsiteY3256" fmla="*/ 3547395 h 6841956"/>
              <a:gd name="connsiteX3257" fmla="*/ 7519841 w 15988647"/>
              <a:gd name="connsiteY3257" fmla="*/ 3525789 h 6841956"/>
              <a:gd name="connsiteX3258" fmla="*/ 7531040 w 15988647"/>
              <a:gd name="connsiteY3258" fmla="*/ 3567401 h 6841956"/>
              <a:gd name="connsiteX3259" fmla="*/ 7514238 w 15988647"/>
              <a:gd name="connsiteY3259" fmla="*/ 3573003 h 6841956"/>
              <a:gd name="connsiteX3260" fmla="*/ 7510237 w 15988647"/>
              <a:gd name="connsiteY3260" fmla="*/ 3580205 h 6841956"/>
              <a:gd name="connsiteX3261" fmla="*/ 7514240 w 15988647"/>
              <a:gd name="connsiteY3261" fmla="*/ 3573003 h 6841956"/>
              <a:gd name="connsiteX3262" fmla="*/ 7531045 w 15988647"/>
              <a:gd name="connsiteY3262" fmla="*/ 3567401 h 6841956"/>
              <a:gd name="connsiteX3263" fmla="*/ 14128904 w 15988647"/>
              <a:gd name="connsiteY3263" fmla="*/ 3515386 h 6841956"/>
              <a:gd name="connsiteX3264" fmla="*/ 14128104 w 15988647"/>
              <a:gd name="connsiteY3264" fmla="*/ 3516987 h 6841956"/>
              <a:gd name="connsiteX3265" fmla="*/ 14128904 w 15988647"/>
              <a:gd name="connsiteY3265" fmla="*/ 3519387 h 6841956"/>
              <a:gd name="connsiteX3266" fmla="*/ 14126504 w 15988647"/>
              <a:gd name="connsiteY3266" fmla="*/ 3519387 h 6841956"/>
              <a:gd name="connsiteX3267" fmla="*/ 14124103 w 15988647"/>
              <a:gd name="connsiteY3267" fmla="*/ 3523388 h 6841956"/>
              <a:gd name="connsiteX3268" fmla="*/ 14123303 w 15988647"/>
              <a:gd name="connsiteY3268" fmla="*/ 3522588 h 6841956"/>
              <a:gd name="connsiteX3269" fmla="*/ 14125703 w 15988647"/>
              <a:gd name="connsiteY3269" fmla="*/ 3516186 h 6841956"/>
              <a:gd name="connsiteX3270" fmla="*/ 9206825 w 15988647"/>
              <a:gd name="connsiteY3270" fmla="*/ 3509494 h 6841956"/>
              <a:gd name="connsiteX3271" fmla="*/ 9195465 w 15988647"/>
              <a:gd name="connsiteY3271" fmla="*/ 3514586 h 6841956"/>
              <a:gd name="connsiteX3272" fmla="*/ 9193865 w 15988647"/>
              <a:gd name="connsiteY3272" fmla="*/ 3524989 h 6841956"/>
              <a:gd name="connsiteX3273" fmla="*/ 9193866 w 15988647"/>
              <a:gd name="connsiteY3273" fmla="*/ 3524989 h 6841956"/>
              <a:gd name="connsiteX3274" fmla="*/ 9195466 w 15988647"/>
              <a:gd name="connsiteY3274" fmla="*/ 3514586 h 6841956"/>
              <a:gd name="connsiteX3275" fmla="*/ 13550336 w 15988647"/>
              <a:gd name="connsiteY3275" fmla="*/ 3506584 h 6841956"/>
              <a:gd name="connsiteX3276" fmla="*/ 13589547 w 15988647"/>
              <a:gd name="connsiteY3276" fmla="*/ 3530591 h 6841956"/>
              <a:gd name="connsiteX3277" fmla="*/ 13595149 w 15988647"/>
              <a:gd name="connsiteY3277" fmla="*/ 3556198 h 6841956"/>
              <a:gd name="connsiteX3278" fmla="*/ 13599950 w 15988647"/>
              <a:gd name="connsiteY3278" fmla="*/ 3575404 h 6841956"/>
              <a:gd name="connsiteX3279" fmla="*/ 13607153 w 15988647"/>
              <a:gd name="connsiteY3279" fmla="*/ 3609814 h 6841956"/>
              <a:gd name="connsiteX3280" fmla="*/ 13611954 w 15988647"/>
              <a:gd name="connsiteY3280" fmla="*/ 3638623 h 6841956"/>
              <a:gd name="connsiteX3281" fmla="*/ 13599150 w 15988647"/>
              <a:gd name="connsiteY3281" fmla="*/ 3685036 h 6841956"/>
              <a:gd name="connsiteX3282" fmla="*/ 13579144 w 15988647"/>
              <a:gd name="connsiteY3282" fmla="*/ 3633021 h 6841956"/>
              <a:gd name="connsiteX3283" fmla="*/ 13559939 w 15988647"/>
              <a:gd name="connsiteY3283" fmla="*/ 3659428 h 6841956"/>
              <a:gd name="connsiteX3284" fmla="*/ 13576743 w 15988647"/>
              <a:gd name="connsiteY3284" fmla="*/ 3697039 h 6841956"/>
              <a:gd name="connsiteX3285" fmla="*/ 13565540 w 15988647"/>
              <a:gd name="connsiteY3285" fmla="*/ 3721046 h 6841956"/>
              <a:gd name="connsiteX3286" fmla="*/ 13510324 w 15988647"/>
              <a:gd name="connsiteY3286" fmla="*/ 3691438 h 6841956"/>
              <a:gd name="connsiteX3287" fmla="*/ 13495120 w 15988647"/>
              <a:gd name="connsiteY3287" fmla="*/ 3653827 h 6841956"/>
              <a:gd name="connsiteX3288" fmla="*/ 13507123 w 15988647"/>
              <a:gd name="connsiteY3288" fmla="*/ 3629820 h 6841956"/>
              <a:gd name="connsiteX3289" fmla="*/ 13476714 w 15988647"/>
              <a:gd name="connsiteY3289" fmla="*/ 3605013 h 6841956"/>
              <a:gd name="connsiteX3290" fmla="*/ 13463911 w 15988647"/>
              <a:gd name="connsiteY3290" fmla="*/ 3626619 h 6841956"/>
              <a:gd name="connsiteX3291" fmla="*/ 13443105 w 15988647"/>
              <a:gd name="connsiteY3291" fmla="*/ 3624218 h 6841956"/>
              <a:gd name="connsiteX3292" fmla="*/ 13411095 w 15988647"/>
              <a:gd name="connsiteY3292" fmla="*/ 3653027 h 6841956"/>
              <a:gd name="connsiteX3293" fmla="*/ 13403093 w 15988647"/>
              <a:gd name="connsiteY3293" fmla="*/ 3637822 h 6841956"/>
              <a:gd name="connsiteX3294" fmla="*/ 13417497 w 15988647"/>
              <a:gd name="connsiteY3294" fmla="*/ 3594610 h 6841956"/>
              <a:gd name="connsiteX3295" fmla="*/ 13444705 w 15988647"/>
              <a:gd name="connsiteY3295" fmla="*/ 3580205 h 6841956"/>
              <a:gd name="connsiteX3296" fmla="*/ 13467912 w 15988647"/>
              <a:gd name="connsiteY3296" fmla="*/ 3561000 h 6841956"/>
              <a:gd name="connsiteX3297" fmla="*/ 13485516 w 15988647"/>
              <a:gd name="connsiteY3297" fmla="*/ 3584206 h 6841956"/>
              <a:gd name="connsiteX3298" fmla="*/ 13519127 w 15988647"/>
              <a:gd name="connsiteY3298" fmla="*/ 3570603 h 6841956"/>
              <a:gd name="connsiteX3299" fmla="*/ 13524728 w 15988647"/>
              <a:gd name="connsiteY3299" fmla="*/ 3547396 h 6841956"/>
              <a:gd name="connsiteX3300" fmla="*/ 13556737 w 15988647"/>
              <a:gd name="connsiteY3300" fmla="*/ 3545795 h 6841956"/>
              <a:gd name="connsiteX3301" fmla="*/ 11505740 w 15988647"/>
              <a:gd name="connsiteY3301" fmla="*/ 3503382 h 6841956"/>
              <a:gd name="connsiteX3302" fmla="*/ 11538549 w 15988647"/>
              <a:gd name="connsiteY3302" fmla="*/ 3531390 h 6841956"/>
              <a:gd name="connsiteX3303" fmla="*/ 11560955 w 15988647"/>
              <a:gd name="connsiteY3303" fmla="*/ 3567401 h 6841956"/>
              <a:gd name="connsiteX3304" fmla="*/ 11585763 w 15988647"/>
              <a:gd name="connsiteY3304" fmla="*/ 3621016 h 6841956"/>
              <a:gd name="connsiteX3305" fmla="*/ 11580961 w 15988647"/>
              <a:gd name="connsiteY3305" fmla="*/ 3674632 h 6841956"/>
              <a:gd name="connsiteX3306" fmla="*/ 11562556 w 15988647"/>
              <a:gd name="connsiteY3306" fmla="*/ 3689036 h 6841956"/>
              <a:gd name="connsiteX3307" fmla="*/ 11524144 w 15988647"/>
              <a:gd name="connsiteY3307" fmla="*/ 3701040 h 6841956"/>
              <a:gd name="connsiteX3308" fmla="*/ 11500937 w 15988647"/>
              <a:gd name="connsiteY3308" fmla="*/ 3660228 h 6841956"/>
              <a:gd name="connsiteX3309" fmla="*/ 11489735 w 15988647"/>
              <a:gd name="connsiteY3309" fmla="*/ 3586606 h 6841956"/>
              <a:gd name="connsiteX3310" fmla="*/ 7726305 w 15988647"/>
              <a:gd name="connsiteY3310" fmla="*/ 3499382 h 6841956"/>
              <a:gd name="connsiteX3311" fmla="*/ 7757515 w 15988647"/>
              <a:gd name="connsiteY3311" fmla="*/ 3512185 h 6841956"/>
              <a:gd name="connsiteX3312" fmla="*/ 7757515 w 15988647"/>
              <a:gd name="connsiteY3312" fmla="*/ 3512185 h 6841956"/>
              <a:gd name="connsiteX3313" fmla="*/ 9221465 w 15988647"/>
              <a:gd name="connsiteY3313" fmla="*/ 3494131 h 6841956"/>
              <a:gd name="connsiteX3314" fmla="*/ 9218672 w 15988647"/>
              <a:gd name="connsiteY3314" fmla="*/ 3504182 h 6841956"/>
              <a:gd name="connsiteX3315" fmla="*/ 9218673 w 15988647"/>
              <a:gd name="connsiteY3315" fmla="*/ 3504182 h 6841956"/>
              <a:gd name="connsiteX3316" fmla="*/ 8524876 w 15988647"/>
              <a:gd name="connsiteY3316" fmla="*/ 3492980 h 6841956"/>
              <a:gd name="connsiteX3317" fmla="*/ 8524876 w 15988647"/>
              <a:gd name="connsiteY3317" fmla="*/ 3492981 h 6841956"/>
              <a:gd name="connsiteX3318" fmla="*/ 8545677 w 15988647"/>
              <a:gd name="connsiteY3318" fmla="*/ 3497781 h 6841956"/>
              <a:gd name="connsiteX3319" fmla="*/ 8545681 w 15988647"/>
              <a:gd name="connsiteY3319" fmla="*/ 3497780 h 6841956"/>
              <a:gd name="connsiteX3320" fmla="*/ 7383000 w 15988647"/>
              <a:gd name="connsiteY3320" fmla="*/ 3491379 h 6841956"/>
              <a:gd name="connsiteX3321" fmla="*/ 7395798 w 15988647"/>
              <a:gd name="connsiteY3321" fmla="*/ 3509785 h 6841956"/>
              <a:gd name="connsiteX3322" fmla="*/ 7405401 w 15988647"/>
              <a:gd name="connsiteY3322" fmla="*/ 3531391 h 6841956"/>
              <a:gd name="connsiteX3323" fmla="*/ 7403801 w 15988647"/>
              <a:gd name="connsiteY3323" fmla="*/ 3546595 h 6841956"/>
              <a:gd name="connsiteX3324" fmla="*/ 7411000 w 15988647"/>
              <a:gd name="connsiteY3324" fmla="*/ 3560199 h 6841956"/>
              <a:gd name="connsiteX3325" fmla="*/ 7410201 w 15988647"/>
              <a:gd name="connsiteY3325" fmla="*/ 3578605 h 6841956"/>
              <a:gd name="connsiteX3326" fmla="*/ 7410214 w 15988647"/>
              <a:gd name="connsiteY3326" fmla="*/ 3578604 h 6841956"/>
              <a:gd name="connsiteX3327" fmla="*/ 7411011 w 15988647"/>
              <a:gd name="connsiteY3327" fmla="*/ 3560199 h 6841956"/>
              <a:gd name="connsiteX3328" fmla="*/ 7403808 w 15988647"/>
              <a:gd name="connsiteY3328" fmla="*/ 3546595 h 6841956"/>
              <a:gd name="connsiteX3329" fmla="*/ 7405410 w 15988647"/>
              <a:gd name="connsiteY3329" fmla="*/ 3531391 h 6841956"/>
              <a:gd name="connsiteX3330" fmla="*/ 7395805 w 15988647"/>
              <a:gd name="connsiteY3330" fmla="*/ 3509784 h 6841956"/>
              <a:gd name="connsiteX3331" fmla="*/ 9013103 w 15988647"/>
              <a:gd name="connsiteY3331" fmla="*/ 3487738 h 6841956"/>
              <a:gd name="connsiteX3332" fmla="*/ 9005011 w 15988647"/>
              <a:gd name="connsiteY3332" fmla="*/ 3503382 h 6841956"/>
              <a:gd name="connsiteX3333" fmla="*/ 8994609 w 15988647"/>
              <a:gd name="connsiteY3333" fmla="*/ 3549796 h 6841956"/>
              <a:gd name="connsiteX3334" fmla="*/ 9005011 w 15988647"/>
              <a:gd name="connsiteY3334" fmla="*/ 3503382 h 6841956"/>
              <a:gd name="connsiteX3335" fmla="*/ 7528638 w 15988647"/>
              <a:gd name="connsiteY3335" fmla="*/ 3478575 h 6841956"/>
              <a:gd name="connsiteX3336" fmla="*/ 7522239 w 15988647"/>
              <a:gd name="connsiteY3336" fmla="*/ 3483375 h 6841956"/>
              <a:gd name="connsiteX3337" fmla="*/ 7522242 w 15988647"/>
              <a:gd name="connsiteY3337" fmla="*/ 3483377 h 6841956"/>
              <a:gd name="connsiteX3338" fmla="*/ 7528642 w 15988647"/>
              <a:gd name="connsiteY3338" fmla="*/ 3478577 h 6841956"/>
              <a:gd name="connsiteX3339" fmla="*/ 7647810 w 15988647"/>
              <a:gd name="connsiteY3339" fmla="*/ 3478123 h 6841956"/>
              <a:gd name="connsiteX3340" fmla="*/ 7661480 w 15988647"/>
              <a:gd name="connsiteY3340" fmla="*/ 3485778 h 6841956"/>
              <a:gd name="connsiteX3341" fmla="*/ 7669480 w 15988647"/>
              <a:gd name="connsiteY3341" fmla="*/ 3503383 h 6841956"/>
              <a:gd name="connsiteX3342" fmla="*/ 7688273 w 15988647"/>
              <a:gd name="connsiteY3342" fmla="*/ 3513154 h 6841956"/>
              <a:gd name="connsiteX3343" fmla="*/ 7669486 w 15988647"/>
              <a:gd name="connsiteY3343" fmla="*/ 3503383 h 6841956"/>
              <a:gd name="connsiteX3344" fmla="*/ 7661480 w 15988647"/>
              <a:gd name="connsiteY3344" fmla="*/ 3485778 h 6841956"/>
              <a:gd name="connsiteX3345" fmla="*/ 7583858 w 15988647"/>
              <a:gd name="connsiteY3345" fmla="*/ 3472173 h 6841956"/>
              <a:gd name="connsiteX3346" fmla="*/ 7575850 w 15988647"/>
              <a:gd name="connsiteY3346" fmla="*/ 3486577 h 6841956"/>
              <a:gd name="connsiteX3347" fmla="*/ 7540646 w 15988647"/>
              <a:gd name="connsiteY3347" fmla="*/ 3486577 h 6841956"/>
              <a:gd name="connsiteX3348" fmla="*/ 7540646 w 15988647"/>
              <a:gd name="connsiteY3348" fmla="*/ 3486578 h 6841956"/>
              <a:gd name="connsiteX3349" fmla="*/ 7575857 w 15988647"/>
              <a:gd name="connsiteY3349" fmla="*/ 3486578 h 6841956"/>
              <a:gd name="connsiteX3350" fmla="*/ 7583861 w 15988647"/>
              <a:gd name="connsiteY3350" fmla="*/ 3472173 h 6841956"/>
              <a:gd name="connsiteX3351" fmla="*/ 7604659 w 15988647"/>
              <a:gd name="connsiteY3351" fmla="*/ 3467372 h 6841956"/>
              <a:gd name="connsiteX3352" fmla="*/ 7591860 w 15988647"/>
              <a:gd name="connsiteY3352" fmla="*/ 3472973 h 6841956"/>
              <a:gd name="connsiteX3353" fmla="*/ 7586590 w 15988647"/>
              <a:gd name="connsiteY3353" fmla="*/ 3472446 h 6841956"/>
              <a:gd name="connsiteX3354" fmla="*/ 7591860 w 15988647"/>
              <a:gd name="connsiteY3354" fmla="*/ 3472974 h 6841956"/>
              <a:gd name="connsiteX3355" fmla="*/ 7604659 w 15988647"/>
              <a:gd name="connsiteY3355" fmla="*/ 3467373 h 6841956"/>
              <a:gd name="connsiteX3356" fmla="*/ 5134294 w 15988647"/>
              <a:gd name="connsiteY3356" fmla="*/ 3450567 h 6841956"/>
              <a:gd name="connsiteX3357" fmla="*/ 5135895 w 15988647"/>
              <a:gd name="connsiteY3357" fmla="*/ 3450567 h 6841956"/>
              <a:gd name="connsiteX3358" fmla="*/ 5134294 w 15988647"/>
              <a:gd name="connsiteY3358" fmla="*/ 3454568 h 6841956"/>
              <a:gd name="connsiteX3359" fmla="*/ 5131893 w 15988647"/>
              <a:gd name="connsiteY3359" fmla="*/ 3457769 h 6841956"/>
              <a:gd name="connsiteX3360" fmla="*/ 5130294 w 15988647"/>
              <a:gd name="connsiteY3360" fmla="*/ 3458569 h 6841956"/>
              <a:gd name="connsiteX3361" fmla="*/ 5129494 w 15988647"/>
              <a:gd name="connsiteY3361" fmla="*/ 3461770 h 6841956"/>
              <a:gd name="connsiteX3362" fmla="*/ 5131094 w 15988647"/>
              <a:gd name="connsiteY3362" fmla="*/ 3466572 h 6841956"/>
              <a:gd name="connsiteX3363" fmla="*/ 5129494 w 15988647"/>
              <a:gd name="connsiteY3363" fmla="*/ 3467372 h 6841956"/>
              <a:gd name="connsiteX3364" fmla="*/ 5129494 w 15988647"/>
              <a:gd name="connsiteY3364" fmla="*/ 3472973 h 6841956"/>
              <a:gd name="connsiteX3365" fmla="*/ 5131094 w 15988647"/>
              <a:gd name="connsiteY3365" fmla="*/ 3475374 h 6841956"/>
              <a:gd name="connsiteX3366" fmla="*/ 5132694 w 15988647"/>
              <a:gd name="connsiteY3366" fmla="*/ 3476975 h 6841956"/>
              <a:gd name="connsiteX3367" fmla="*/ 5131094 w 15988647"/>
              <a:gd name="connsiteY3367" fmla="*/ 3478575 h 6841956"/>
              <a:gd name="connsiteX3368" fmla="*/ 5130294 w 15988647"/>
              <a:gd name="connsiteY3368" fmla="*/ 3480976 h 6841956"/>
              <a:gd name="connsiteX3369" fmla="*/ 5130294 w 15988647"/>
              <a:gd name="connsiteY3369" fmla="*/ 3486578 h 6841956"/>
              <a:gd name="connsiteX3370" fmla="*/ 5128693 w 15988647"/>
              <a:gd name="connsiteY3370" fmla="*/ 3487378 h 6841956"/>
              <a:gd name="connsiteX3371" fmla="*/ 5125493 w 15988647"/>
              <a:gd name="connsiteY3371" fmla="*/ 3488978 h 6841956"/>
              <a:gd name="connsiteX3372" fmla="*/ 5121491 w 15988647"/>
              <a:gd name="connsiteY3372" fmla="*/ 3489778 h 6841956"/>
              <a:gd name="connsiteX3373" fmla="*/ 5119091 w 15988647"/>
              <a:gd name="connsiteY3373" fmla="*/ 3489778 h 6841956"/>
              <a:gd name="connsiteX3374" fmla="*/ 5115090 w 15988647"/>
              <a:gd name="connsiteY3374" fmla="*/ 3490579 h 6841956"/>
              <a:gd name="connsiteX3375" fmla="*/ 5111088 w 15988647"/>
              <a:gd name="connsiteY3375" fmla="*/ 3489778 h 6841956"/>
              <a:gd name="connsiteX3376" fmla="*/ 5107887 w 15988647"/>
              <a:gd name="connsiteY3376" fmla="*/ 3490579 h 6841956"/>
              <a:gd name="connsiteX3377" fmla="*/ 5105486 w 15988647"/>
              <a:gd name="connsiteY3377" fmla="*/ 3489778 h 6841956"/>
              <a:gd name="connsiteX3378" fmla="*/ 5101486 w 15988647"/>
              <a:gd name="connsiteY3378" fmla="*/ 3491379 h 6841956"/>
              <a:gd name="connsiteX3379" fmla="*/ 5098283 w 15988647"/>
              <a:gd name="connsiteY3379" fmla="*/ 3489778 h 6841956"/>
              <a:gd name="connsiteX3380" fmla="*/ 5093482 w 15988647"/>
              <a:gd name="connsiteY3380" fmla="*/ 3489778 h 6841956"/>
              <a:gd name="connsiteX3381" fmla="*/ 5091083 w 15988647"/>
              <a:gd name="connsiteY3381" fmla="*/ 3491379 h 6841956"/>
              <a:gd name="connsiteX3382" fmla="*/ 5088681 w 15988647"/>
              <a:gd name="connsiteY3382" fmla="*/ 3490579 h 6841956"/>
              <a:gd name="connsiteX3383" fmla="*/ 5092683 w 15988647"/>
              <a:gd name="connsiteY3383" fmla="*/ 3488978 h 6841956"/>
              <a:gd name="connsiteX3384" fmla="*/ 5095084 w 15988647"/>
              <a:gd name="connsiteY3384" fmla="*/ 3486578 h 6841956"/>
              <a:gd name="connsiteX3385" fmla="*/ 5098283 w 15988647"/>
              <a:gd name="connsiteY3385" fmla="*/ 3485777 h 6841956"/>
              <a:gd name="connsiteX3386" fmla="*/ 5101486 w 15988647"/>
              <a:gd name="connsiteY3386" fmla="*/ 3483376 h 6841956"/>
              <a:gd name="connsiteX3387" fmla="*/ 5103086 w 15988647"/>
              <a:gd name="connsiteY3387" fmla="*/ 3480976 h 6841956"/>
              <a:gd name="connsiteX3388" fmla="*/ 5107887 w 15988647"/>
              <a:gd name="connsiteY3388" fmla="*/ 3481776 h 6841956"/>
              <a:gd name="connsiteX3389" fmla="*/ 5110288 w 15988647"/>
              <a:gd name="connsiteY3389" fmla="*/ 3478575 h 6841956"/>
              <a:gd name="connsiteX3390" fmla="*/ 5108688 w 15988647"/>
              <a:gd name="connsiteY3390" fmla="*/ 3472173 h 6841956"/>
              <a:gd name="connsiteX3391" fmla="*/ 5110288 w 15988647"/>
              <a:gd name="connsiteY3391" fmla="*/ 3468972 h 6841956"/>
              <a:gd name="connsiteX3392" fmla="*/ 5110288 w 15988647"/>
              <a:gd name="connsiteY3392" fmla="*/ 3464971 h 6841956"/>
              <a:gd name="connsiteX3393" fmla="*/ 5110288 w 15988647"/>
              <a:gd name="connsiteY3393" fmla="*/ 3463371 h 6841956"/>
              <a:gd name="connsiteX3394" fmla="*/ 5107887 w 15988647"/>
              <a:gd name="connsiteY3394" fmla="*/ 3460170 h 6841956"/>
              <a:gd name="connsiteX3395" fmla="*/ 5105486 w 15988647"/>
              <a:gd name="connsiteY3395" fmla="*/ 3459369 h 6841956"/>
              <a:gd name="connsiteX3396" fmla="*/ 5102285 w 15988647"/>
              <a:gd name="connsiteY3396" fmla="*/ 3458569 h 6841956"/>
              <a:gd name="connsiteX3397" fmla="*/ 5101486 w 15988647"/>
              <a:gd name="connsiteY3397" fmla="*/ 3457769 h 6841956"/>
              <a:gd name="connsiteX3398" fmla="*/ 5104687 w 15988647"/>
              <a:gd name="connsiteY3398" fmla="*/ 3455368 h 6841956"/>
              <a:gd name="connsiteX3399" fmla="*/ 5113489 w 15988647"/>
              <a:gd name="connsiteY3399" fmla="*/ 3454568 h 6841956"/>
              <a:gd name="connsiteX3400" fmla="*/ 5115090 w 15988647"/>
              <a:gd name="connsiteY3400" fmla="*/ 3452968 h 6841956"/>
              <a:gd name="connsiteX3401" fmla="*/ 5123892 w 15988647"/>
              <a:gd name="connsiteY3401" fmla="*/ 3452968 h 6841956"/>
              <a:gd name="connsiteX3402" fmla="*/ 5124692 w 15988647"/>
              <a:gd name="connsiteY3402" fmla="*/ 3452167 h 6841956"/>
              <a:gd name="connsiteX3403" fmla="*/ 7505437 w 15988647"/>
              <a:gd name="connsiteY3403" fmla="*/ 3447366 h 6841956"/>
              <a:gd name="connsiteX3404" fmla="*/ 7495839 w 15988647"/>
              <a:gd name="connsiteY3404" fmla="*/ 3452164 h 6841956"/>
              <a:gd name="connsiteX3405" fmla="*/ 7495839 w 15988647"/>
              <a:gd name="connsiteY3405" fmla="*/ 3452168 h 6841956"/>
              <a:gd name="connsiteX3406" fmla="*/ 7505437 w 15988647"/>
              <a:gd name="connsiteY3406" fmla="*/ 3447366 h 6841956"/>
              <a:gd name="connsiteX3407" fmla="*/ 4064442 w 15988647"/>
              <a:gd name="connsiteY3407" fmla="*/ 3438564 h 6841956"/>
              <a:gd name="connsiteX3408" fmla="*/ 4054048 w 15988647"/>
              <a:gd name="connsiteY3408" fmla="*/ 3444961 h 6841956"/>
              <a:gd name="connsiteX3409" fmla="*/ 4054057 w 15988647"/>
              <a:gd name="connsiteY3409" fmla="*/ 3444965 h 6841956"/>
              <a:gd name="connsiteX3410" fmla="*/ 4064453 w 15988647"/>
              <a:gd name="connsiteY3410" fmla="*/ 3438567 h 6841956"/>
              <a:gd name="connsiteX3411" fmla="*/ 9805244 w 15988647"/>
              <a:gd name="connsiteY3411" fmla="*/ 3436963 h 6841956"/>
              <a:gd name="connsiteX3412" fmla="*/ 9794840 w 15988647"/>
              <a:gd name="connsiteY3412" fmla="*/ 3440964 h 6841956"/>
              <a:gd name="connsiteX3413" fmla="*/ 9794841 w 15988647"/>
              <a:gd name="connsiteY3413" fmla="*/ 3440964 h 6841956"/>
              <a:gd name="connsiteX3414" fmla="*/ 8916985 w 15988647"/>
              <a:gd name="connsiteY3414" fmla="*/ 3435363 h 6841956"/>
              <a:gd name="connsiteX3415" fmla="*/ 8888176 w 15988647"/>
              <a:gd name="connsiteY3415" fmla="*/ 3444165 h 6841956"/>
              <a:gd name="connsiteX3416" fmla="*/ 8865771 w 15988647"/>
              <a:gd name="connsiteY3416" fmla="*/ 3464972 h 6841956"/>
              <a:gd name="connsiteX3417" fmla="*/ 8833763 w 15988647"/>
              <a:gd name="connsiteY3417" fmla="*/ 3520988 h 6841956"/>
              <a:gd name="connsiteX3418" fmla="*/ 8792149 w 15988647"/>
              <a:gd name="connsiteY3418" fmla="*/ 3544995 h 6841956"/>
              <a:gd name="connsiteX3419" fmla="*/ 8748136 w 15988647"/>
              <a:gd name="connsiteY3419" fmla="*/ 3541794 h 6841956"/>
              <a:gd name="connsiteX3420" fmla="*/ 8735332 w 15988647"/>
              <a:gd name="connsiteY3420" fmla="*/ 3546595 h 6841956"/>
              <a:gd name="connsiteX3421" fmla="*/ 8740133 w 15988647"/>
              <a:gd name="connsiteY3421" fmla="*/ 3564200 h 6841956"/>
              <a:gd name="connsiteX3422" fmla="*/ 8716928 w 15988647"/>
              <a:gd name="connsiteY3422" fmla="*/ 3582606 h 6841956"/>
              <a:gd name="connsiteX3423" fmla="*/ 8697722 w 15988647"/>
              <a:gd name="connsiteY3423" fmla="*/ 3602612 h 6841956"/>
              <a:gd name="connsiteX3424" fmla="*/ 8640908 w 15988647"/>
              <a:gd name="connsiteY3424" fmla="*/ 3621816 h 6841956"/>
              <a:gd name="connsiteX3425" fmla="*/ 8640909 w 15988647"/>
              <a:gd name="connsiteY3425" fmla="*/ 3621818 h 6841956"/>
              <a:gd name="connsiteX3426" fmla="*/ 8697729 w 15988647"/>
              <a:gd name="connsiteY3426" fmla="*/ 3602613 h 6841956"/>
              <a:gd name="connsiteX3427" fmla="*/ 8716929 w 15988647"/>
              <a:gd name="connsiteY3427" fmla="*/ 3582607 h 6841956"/>
              <a:gd name="connsiteX3428" fmla="*/ 8740136 w 15988647"/>
              <a:gd name="connsiteY3428" fmla="*/ 3564202 h 6841956"/>
              <a:gd name="connsiteX3429" fmla="*/ 8735335 w 15988647"/>
              <a:gd name="connsiteY3429" fmla="*/ 3546597 h 6841956"/>
              <a:gd name="connsiteX3430" fmla="*/ 8748139 w 15988647"/>
              <a:gd name="connsiteY3430" fmla="*/ 3541795 h 6841956"/>
              <a:gd name="connsiteX3431" fmla="*/ 8792152 w 15988647"/>
              <a:gd name="connsiteY3431" fmla="*/ 3544996 h 6841956"/>
              <a:gd name="connsiteX3432" fmla="*/ 8833763 w 15988647"/>
              <a:gd name="connsiteY3432" fmla="*/ 3520989 h 6841956"/>
              <a:gd name="connsiteX3433" fmla="*/ 8865771 w 15988647"/>
              <a:gd name="connsiteY3433" fmla="*/ 3464974 h 6841956"/>
              <a:gd name="connsiteX3434" fmla="*/ 8888177 w 15988647"/>
              <a:gd name="connsiteY3434" fmla="*/ 3444167 h 6841956"/>
              <a:gd name="connsiteX3435" fmla="*/ 8916985 w 15988647"/>
              <a:gd name="connsiteY3435" fmla="*/ 3435364 h 6841956"/>
              <a:gd name="connsiteX3436" fmla="*/ 8922587 w 15988647"/>
              <a:gd name="connsiteY3436" fmla="*/ 3456970 h 6841956"/>
              <a:gd name="connsiteX3437" fmla="*/ 8948995 w 15988647"/>
              <a:gd name="connsiteY3437" fmla="*/ 3488980 h 6841956"/>
              <a:gd name="connsiteX3438" fmla="*/ 8948995 w 15988647"/>
              <a:gd name="connsiteY3438" fmla="*/ 3488978 h 6841956"/>
              <a:gd name="connsiteX3439" fmla="*/ 8922587 w 15988647"/>
              <a:gd name="connsiteY3439" fmla="*/ 3456969 h 6841956"/>
              <a:gd name="connsiteX3440" fmla="*/ 13483117 w 15988647"/>
              <a:gd name="connsiteY3440" fmla="*/ 3430561 h 6841956"/>
              <a:gd name="connsiteX3441" fmla="*/ 13483117 w 15988647"/>
              <a:gd name="connsiteY3441" fmla="*/ 3479375 h 6841956"/>
              <a:gd name="connsiteX3442" fmla="*/ 13468712 w 15988647"/>
              <a:gd name="connsiteY3442" fmla="*/ 3496180 h 6841956"/>
              <a:gd name="connsiteX3443" fmla="*/ 13457509 w 15988647"/>
              <a:gd name="connsiteY3443" fmla="*/ 3528990 h 6841956"/>
              <a:gd name="connsiteX3444" fmla="*/ 13444705 w 15988647"/>
              <a:gd name="connsiteY3444" fmla="*/ 3544194 h 6841956"/>
              <a:gd name="connsiteX3445" fmla="*/ 13413496 w 15988647"/>
              <a:gd name="connsiteY3445" fmla="*/ 3508984 h 6841956"/>
              <a:gd name="connsiteX3446" fmla="*/ 13421498 w 15988647"/>
              <a:gd name="connsiteY3446" fmla="*/ 3494580 h 6841956"/>
              <a:gd name="connsiteX3447" fmla="*/ 13431902 w 15988647"/>
              <a:gd name="connsiteY3447" fmla="*/ 3480175 h 6841956"/>
              <a:gd name="connsiteX3448" fmla="*/ 13433502 w 15988647"/>
              <a:gd name="connsiteY3448" fmla="*/ 3448966 h 6841956"/>
              <a:gd name="connsiteX3449" fmla="*/ 13458310 w 15988647"/>
              <a:gd name="connsiteY3449" fmla="*/ 3445765 h 6841956"/>
              <a:gd name="connsiteX3450" fmla="*/ 13454309 w 15988647"/>
              <a:gd name="connsiteY3450" fmla="*/ 3480175 h 6841956"/>
              <a:gd name="connsiteX3451" fmla="*/ 5155101 w 15988647"/>
              <a:gd name="connsiteY3451" fmla="*/ 3424960 h 6841956"/>
              <a:gd name="connsiteX3452" fmla="*/ 5154301 w 15988647"/>
              <a:gd name="connsiteY3452" fmla="*/ 3428961 h 6841956"/>
              <a:gd name="connsiteX3453" fmla="*/ 5151900 w 15988647"/>
              <a:gd name="connsiteY3453" fmla="*/ 3429761 h 6841956"/>
              <a:gd name="connsiteX3454" fmla="*/ 5148700 w 15988647"/>
              <a:gd name="connsiteY3454" fmla="*/ 3432162 h 6841956"/>
              <a:gd name="connsiteX3455" fmla="*/ 5147099 w 15988647"/>
              <a:gd name="connsiteY3455" fmla="*/ 3432162 h 6841956"/>
              <a:gd name="connsiteX3456" fmla="*/ 5141497 w 15988647"/>
              <a:gd name="connsiteY3456" fmla="*/ 3435363 h 6841956"/>
              <a:gd name="connsiteX3457" fmla="*/ 5139896 w 15988647"/>
              <a:gd name="connsiteY3457" fmla="*/ 3433763 h 6841956"/>
              <a:gd name="connsiteX3458" fmla="*/ 5142298 w 15988647"/>
              <a:gd name="connsiteY3458" fmla="*/ 3431362 h 6841956"/>
              <a:gd name="connsiteX3459" fmla="*/ 5147898 w 15988647"/>
              <a:gd name="connsiteY3459" fmla="*/ 3427361 h 6841956"/>
              <a:gd name="connsiteX3460" fmla="*/ 13275856 w 15988647"/>
              <a:gd name="connsiteY3460" fmla="*/ 3423359 h 6841956"/>
              <a:gd name="connsiteX3461" fmla="*/ 13288659 w 15988647"/>
              <a:gd name="connsiteY3461" fmla="*/ 3465772 h 6841956"/>
              <a:gd name="connsiteX3462" fmla="*/ 13260651 w 15988647"/>
              <a:gd name="connsiteY3462" fmla="*/ 3493780 h 6841956"/>
              <a:gd name="connsiteX3463" fmla="*/ 13240645 w 15988647"/>
              <a:gd name="connsiteY3463" fmla="*/ 3528990 h 6841956"/>
              <a:gd name="connsiteX3464" fmla="*/ 13183829 w 15988647"/>
              <a:gd name="connsiteY3464" fmla="*/ 3577804 h 6841956"/>
              <a:gd name="connsiteX3465" fmla="*/ 13203035 w 15988647"/>
              <a:gd name="connsiteY3465" fmla="*/ 3541794 h 6841956"/>
              <a:gd name="connsiteX3466" fmla="*/ 13233443 w 15988647"/>
              <a:gd name="connsiteY3466" fmla="*/ 3509784 h 6841956"/>
              <a:gd name="connsiteX3467" fmla="*/ 13257450 w 15988647"/>
              <a:gd name="connsiteY3467" fmla="*/ 3474574 h 6841956"/>
              <a:gd name="connsiteX3468" fmla="*/ 12673895 w 15988647"/>
              <a:gd name="connsiteY3468" fmla="*/ 3404527 h 6841956"/>
              <a:gd name="connsiteX3469" fmla="*/ 12657275 w 15988647"/>
              <a:gd name="connsiteY3469" fmla="*/ 3413758 h 6841956"/>
              <a:gd name="connsiteX3470" fmla="*/ 12657275 w 15988647"/>
              <a:gd name="connsiteY3470" fmla="*/ 3413758 h 6841956"/>
              <a:gd name="connsiteX3471" fmla="*/ 13380686 w 15988647"/>
              <a:gd name="connsiteY3471" fmla="*/ 3396958 h 6841956"/>
              <a:gd name="connsiteX3472" fmla="*/ 13409494 w 15988647"/>
              <a:gd name="connsiteY3472" fmla="*/ 3412957 h 6841956"/>
              <a:gd name="connsiteX3473" fmla="*/ 13437502 w 15988647"/>
              <a:gd name="connsiteY3473" fmla="*/ 3412957 h 6841956"/>
              <a:gd name="connsiteX3474" fmla="*/ 13439103 w 15988647"/>
              <a:gd name="connsiteY3474" fmla="*/ 3433762 h 6841956"/>
              <a:gd name="connsiteX3475" fmla="*/ 13420698 w 15988647"/>
              <a:gd name="connsiteY3475" fmla="*/ 3456168 h 6841956"/>
              <a:gd name="connsiteX3476" fmla="*/ 13393490 w 15988647"/>
              <a:gd name="connsiteY3476" fmla="*/ 3471373 h 6841956"/>
              <a:gd name="connsiteX3477" fmla="*/ 13389488 w 15988647"/>
              <a:gd name="connsiteY3477" fmla="*/ 3447366 h 6841956"/>
              <a:gd name="connsiteX3478" fmla="*/ 13390289 w 15988647"/>
              <a:gd name="connsiteY3478" fmla="*/ 3420959 h 6841956"/>
              <a:gd name="connsiteX3479" fmla="*/ 7407806 w 15988647"/>
              <a:gd name="connsiteY3479" fmla="*/ 3395357 h 6841956"/>
              <a:gd name="connsiteX3480" fmla="*/ 7407808 w 15988647"/>
              <a:gd name="connsiteY3480" fmla="*/ 3395360 h 6841956"/>
              <a:gd name="connsiteX3481" fmla="*/ 7426396 w 15988647"/>
              <a:gd name="connsiteY3481" fmla="*/ 3399228 h 6841956"/>
              <a:gd name="connsiteX3482" fmla="*/ 9330705 w 15988647"/>
              <a:gd name="connsiteY3482" fmla="*/ 3392957 h 6841956"/>
              <a:gd name="connsiteX3483" fmla="*/ 9342709 w 15988647"/>
              <a:gd name="connsiteY3483" fmla="*/ 3407359 h 6841956"/>
              <a:gd name="connsiteX3484" fmla="*/ 9330705 w 15988647"/>
              <a:gd name="connsiteY3484" fmla="*/ 3392957 h 6841956"/>
              <a:gd name="connsiteX3485" fmla="*/ 7478605 w 15988647"/>
              <a:gd name="connsiteY3485" fmla="*/ 3380936 h 6841956"/>
              <a:gd name="connsiteX3486" fmla="*/ 7483826 w 15988647"/>
              <a:gd name="connsiteY3486" fmla="*/ 3386559 h 6841956"/>
              <a:gd name="connsiteX3487" fmla="*/ 7488626 w 15988647"/>
              <a:gd name="connsiteY3487" fmla="*/ 3400959 h 6841956"/>
              <a:gd name="connsiteX3488" fmla="*/ 7496745 w 15988647"/>
              <a:gd name="connsiteY3488" fmla="*/ 3410485 h 6841956"/>
              <a:gd name="connsiteX3489" fmla="*/ 7488626 w 15988647"/>
              <a:gd name="connsiteY3489" fmla="*/ 3400956 h 6841956"/>
              <a:gd name="connsiteX3490" fmla="*/ 7483826 w 15988647"/>
              <a:gd name="connsiteY3490" fmla="*/ 3386558 h 6841956"/>
              <a:gd name="connsiteX3491" fmla="*/ 7265106 w 15988647"/>
              <a:gd name="connsiteY3491" fmla="*/ 3380726 h 6841956"/>
              <a:gd name="connsiteX3492" fmla="*/ 7262161 w 15988647"/>
              <a:gd name="connsiteY3492" fmla="*/ 3384158 h 6841956"/>
              <a:gd name="connsiteX3493" fmla="*/ 7262169 w 15988647"/>
              <a:gd name="connsiteY3493" fmla="*/ 3384160 h 6841956"/>
              <a:gd name="connsiteX3494" fmla="*/ 7387805 w 15988647"/>
              <a:gd name="connsiteY3494" fmla="*/ 3380157 h 6841956"/>
              <a:gd name="connsiteX3495" fmla="*/ 7375798 w 15988647"/>
              <a:gd name="connsiteY3495" fmla="*/ 3387357 h 6841956"/>
              <a:gd name="connsiteX3496" fmla="*/ 7368597 w 15988647"/>
              <a:gd name="connsiteY3496" fmla="*/ 3387357 h 6841956"/>
              <a:gd name="connsiteX3497" fmla="*/ 7368597 w 15988647"/>
              <a:gd name="connsiteY3497" fmla="*/ 3387359 h 6841956"/>
              <a:gd name="connsiteX3498" fmla="*/ 7375798 w 15988647"/>
              <a:gd name="connsiteY3498" fmla="*/ 3387359 h 6841956"/>
              <a:gd name="connsiteX3499" fmla="*/ 7387805 w 15988647"/>
              <a:gd name="connsiteY3499" fmla="*/ 3380159 h 6841956"/>
              <a:gd name="connsiteX3500" fmla="*/ 7395003 w 15988647"/>
              <a:gd name="connsiteY3500" fmla="*/ 3381759 h 6841956"/>
              <a:gd name="connsiteX3501" fmla="*/ 7395003 w 15988647"/>
              <a:gd name="connsiteY3501" fmla="*/ 3381757 h 6841956"/>
              <a:gd name="connsiteX3502" fmla="*/ 7997526 w 15988647"/>
              <a:gd name="connsiteY3502" fmla="*/ 3379358 h 6841956"/>
              <a:gd name="connsiteX3503" fmla="*/ 7982336 w 15988647"/>
              <a:gd name="connsiteY3503" fmla="*/ 3394554 h 6841956"/>
              <a:gd name="connsiteX3504" fmla="*/ 7982336 w 15988647"/>
              <a:gd name="connsiteY3504" fmla="*/ 3394562 h 6841956"/>
              <a:gd name="connsiteX3505" fmla="*/ 7997530 w 15988647"/>
              <a:gd name="connsiteY3505" fmla="*/ 3379361 h 6841956"/>
              <a:gd name="connsiteX3506" fmla="*/ 8013532 w 15988647"/>
              <a:gd name="connsiteY3506" fmla="*/ 3379361 h 6841956"/>
              <a:gd name="connsiteX3507" fmla="*/ 8013528 w 15988647"/>
              <a:gd name="connsiteY3507" fmla="*/ 3379358 h 6841956"/>
              <a:gd name="connsiteX3508" fmla="*/ 5105510 w 15988647"/>
              <a:gd name="connsiteY3508" fmla="*/ 3379350 h 6841956"/>
              <a:gd name="connsiteX3509" fmla="*/ 5107911 w 15988647"/>
              <a:gd name="connsiteY3509" fmla="*/ 3379350 h 6841956"/>
              <a:gd name="connsiteX3510" fmla="*/ 5108710 w 15988647"/>
              <a:gd name="connsiteY3510" fmla="*/ 3381751 h 6841956"/>
              <a:gd name="connsiteX3511" fmla="*/ 5107911 w 15988647"/>
              <a:gd name="connsiteY3511" fmla="*/ 3387353 h 6841956"/>
              <a:gd name="connsiteX3512" fmla="*/ 5107110 w 15988647"/>
              <a:gd name="connsiteY3512" fmla="*/ 3388953 h 6841956"/>
              <a:gd name="connsiteX3513" fmla="*/ 5103910 w 15988647"/>
              <a:gd name="connsiteY3513" fmla="*/ 3391354 h 6841956"/>
              <a:gd name="connsiteX3514" fmla="*/ 5102308 w 15988647"/>
              <a:gd name="connsiteY3514" fmla="*/ 3390553 h 6841956"/>
              <a:gd name="connsiteX3515" fmla="*/ 5101508 w 15988647"/>
              <a:gd name="connsiteY3515" fmla="*/ 3386552 h 6841956"/>
              <a:gd name="connsiteX3516" fmla="*/ 5103109 w 15988647"/>
              <a:gd name="connsiteY3516" fmla="*/ 3382553 h 6841956"/>
              <a:gd name="connsiteX3517" fmla="*/ 9361114 w 15988647"/>
              <a:gd name="connsiteY3517" fmla="*/ 3378555 h 6841956"/>
              <a:gd name="connsiteX3518" fmla="*/ 9357913 w 15988647"/>
              <a:gd name="connsiteY3518" fmla="*/ 3389756 h 6841956"/>
              <a:gd name="connsiteX3519" fmla="*/ 9361115 w 15988647"/>
              <a:gd name="connsiteY3519" fmla="*/ 3378555 h 6841956"/>
              <a:gd name="connsiteX3520" fmla="*/ 4802190 w 15988647"/>
              <a:gd name="connsiteY3520" fmla="*/ 3375346 h 6841956"/>
              <a:gd name="connsiteX3521" fmla="*/ 4811793 w 15988647"/>
              <a:gd name="connsiteY3521" fmla="*/ 3380146 h 6841956"/>
              <a:gd name="connsiteX3522" fmla="*/ 4810994 w 15988647"/>
              <a:gd name="connsiteY3522" fmla="*/ 3381749 h 6841956"/>
              <a:gd name="connsiteX3523" fmla="*/ 4810994 w 15988647"/>
              <a:gd name="connsiteY3523" fmla="*/ 3384949 h 6841956"/>
              <a:gd name="connsiteX3524" fmla="*/ 4809393 w 15988647"/>
              <a:gd name="connsiteY3524" fmla="*/ 3386549 h 6841956"/>
              <a:gd name="connsiteX3525" fmla="*/ 4809393 w 15988647"/>
              <a:gd name="connsiteY3525" fmla="*/ 3389749 h 6841956"/>
              <a:gd name="connsiteX3526" fmla="*/ 4807793 w 15988647"/>
              <a:gd name="connsiteY3526" fmla="*/ 3389749 h 6841956"/>
              <a:gd name="connsiteX3527" fmla="*/ 4806993 w 15988647"/>
              <a:gd name="connsiteY3527" fmla="*/ 3385750 h 6841956"/>
              <a:gd name="connsiteX3528" fmla="*/ 4807793 w 15988647"/>
              <a:gd name="connsiteY3528" fmla="*/ 3383349 h 6841956"/>
              <a:gd name="connsiteX3529" fmla="*/ 4806993 w 15988647"/>
              <a:gd name="connsiteY3529" fmla="*/ 3380948 h 6841956"/>
              <a:gd name="connsiteX3530" fmla="*/ 4803792 w 15988647"/>
              <a:gd name="connsiteY3530" fmla="*/ 3380146 h 6841956"/>
              <a:gd name="connsiteX3531" fmla="*/ 4801391 w 15988647"/>
              <a:gd name="connsiteY3531" fmla="*/ 3377748 h 6841956"/>
              <a:gd name="connsiteX3532" fmla="*/ 7464625 w 15988647"/>
              <a:gd name="connsiteY3532" fmla="*/ 3373754 h 6841956"/>
              <a:gd name="connsiteX3533" fmla="*/ 7454219 w 15988647"/>
              <a:gd name="connsiteY3533" fmla="*/ 3380958 h 6841956"/>
              <a:gd name="connsiteX3534" fmla="*/ 7439016 w 15988647"/>
              <a:gd name="connsiteY3534" fmla="*/ 3388157 h 6841956"/>
              <a:gd name="connsiteX3535" fmla="*/ 7427009 w 15988647"/>
              <a:gd name="connsiteY3535" fmla="*/ 3399357 h 6841956"/>
              <a:gd name="connsiteX3536" fmla="*/ 7427011 w 15988647"/>
              <a:gd name="connsiteY3536" fmla="*/ 3399357 h 6841956"/>
              <a:gd name="connsiteX3537" fmla="*/ 7439019 w 15988647"/>
              <a:gd name="connsiteY3537" fmla="*/ 3388159 h 6841956"/>
              <a:gd name="connsiteX3538" fmla="*/ 7454219 w 15988647"/>
              <a:gd name="connsiteY3538" fmla="*/ 3380961 h 6841956"/>
              <a:gd name="connsiteX3539" fmla="*/ 7464625 w 15988647"/>
              <a:gd name="connsiteY3539" fmla="*/ 3373759 h 6841956"/>
              <a:gd name="connsiteX3540" fmla="*/ 7473313 w 15988647"/>
              <a:gd name="connsiteY3540" fmla="*/ 3375339 h 6841956"/>
              <a:gd name="connsiteX3541" fmla="*/ 4768618 w 15988647"/>
              <a:gd name="connsiteY3541" fmla="*/ 3371351 h 6841956"/>
              <a:gd name="connsiteX3542" fmla="*/ 4772618 w 15988647"/>
              <a:gd name="connsiteY3542" fmla="*/ 3373752 h 6841956"/>
              <a:gd name="connsiteX3543" fmla="*/ 4773420 w 15988647"/>
              <a:gd name="connsiteY3543" fmla="*/ 3377753 h 6841956"/>
              <a:gd name="connsiteX3544" fmla="*/ 4776620 w 15988647"/>
              <a:gd name="connsiteY3544" fmla="*/ 3380953 h 6841956"/>
              <a:gd name="connsiteX3545" fmla="*/ 4782220 w 15988647"/>
              <a:gd name="connsiteY3545" fmla="*/ 3382553 h 6841956"/>
              <a:gd name="connsiteX3546" fmla="*/ 4783822 w 15988647"/>
              <a:gd name="connsiteY3546" fmla="*/ 3384954 h 6841956"/>
              <a:gd name="connsiteX3547" fmla="*/ 4786222 w 15988647"/>
              <a:gd name="connsiteY3547" fmla="*/ 3388154 h 6841956"/>
              <a:gd name="connsiteX3548" fmla="*/ 4785422 w 15988647"/>
              <a:gd name="connsiteY3548" fmla="*/ 3388955 h 6841956"/>
              <a:gd name="connsiteX3549" fmla="*/ 4783022 w 15988647"/>
              <a:gd name="connsiteY3549" fmla="*/ 3388955 h 6841956"/>
              <a:gd name="connsiteX3550" fmla="*/ 4779822 w 15988647"/>
              <a:gd name="connsiteY3550" fmla="*/ 3386554 h 6841956"/>
              <a:gd name="connsiteX3551" fmla="*/ 4777420 w 15988647"/>
              <a:gd name="connsiteY3551" fmla="*/ 3385753 h 6841956"/>
              <a:gd name="connsiteX3552" fmla="*/ 4775018 w 15988647"/>
              <a:gd name="connsiteY3552" fmla="*/ 3383354 h 6841956"/>
              <a:gd name="connsiteX3553" fmla="*/ 4774219 w 15988647"/>
              <a:gd name="connsiteY3553" fmla="*/ 3381754 h 6841956"/>
              <a:gd name="connsiteX3554" fmla="*/ 4771818 w 15988647"/>
              <a:gd name="connsiteY3554" fmla="*/ 3380953 h 6841956"/>
              <a:gd name="connsiteX3555" fmla="*/ 4770218 w 15988647"/>
              <a:gd name="connsiteY3555" fmla="*/ 3377753 h 6841956"/>
              <a:gd name="connsiteX3556" fmla="*/ 4767818 w 15988647"/>
              <a:gd name="connsiteY3556" fmla="*/ 3375351 h 6841956"/>
              <a:gd name="connsiteX3557" fmla="*/ 8525056 w 15988647"/>
              <a:gd name="connsiteY3557" fmla="*/ 3367624 h 6841956"/>
              <a:gd name="connsiteX3558" fmla="*/ 8542476 w 15988647"/>
              <a:gd name="connsiteY3558" fmla="*/ 3386558 h 6841956"/>
              <a:gd name="connsiteX3559" fmla="*/ 8537678 w 15988647"/>
              <a:gd name="connsiteY3559" fmla="*/ 3396156 h 6841956"/>
              <a:gd name="connsiteX3560" fmla="*/ 8535275 w 15988647"/>
              <a:gd name="connsiteY3560" fmla="*/ 3412957 h 6841956"/>
              <a:gd name="connsiteX3561" fmla="*/ 8497663 w 15988647"/>
              <a:gd name="connsiteY3561" fmla="*/ 3452968 h 6841956"/>
              <a:gd name="connsiteX3562" fmla="*/ 8486462 w 15988647"/>
              <a:gd name="connsiteY3562" fmla="*/ 3485778 h 6841956"/>
              <a:gd name="connsiteX3563" fmla="*/ 8480060 w 15988647"/>
              <a:gd name="connsiteY3563" fmla="*/ 3512185 h 6841956"/>
              <a:gd name="connsiteX3564" fmla="*/ 8470456 w 15988647"/>
              <a:gd name="connsiteY3564" fmla="*/ 3524189 h 6841956"/>
              <a:gd name="connsiteX3565" fmla="*/ 8461654 w 15988647"/>
              <a:gd name="connsiteY3565" fmla="*/ 3560199 h 6841956"/>
              <a:gd name="connsiteX3566" fmla="*/ 8437647 w 15988647"/>
              <a:gd name="connsiteY3566" fmla="*/ 3581005 h 6841956"/>
              <a:gd name="connsiteX3567" fmla="*/ 8431245 w 15988647"/>
              <a:gd name="connsiteY3567" fmla="*/ 3606613 h 6841956"/>
              <a:gd name="connsiteX3568" fmla="*/ 8420841 w 15988647"/>
              <a:gd name="connsiteY3568" fmla="*/ 3627419 h 6841956"/>
              <a:gd name="connsiteX3569" fmla="*/ 8416841 w 15988647"/>
              <a:gd name="connsiteY3569" fmla="*/ 3649025 h 6841956"/>
              <a:gd name="connsiteX3570" fmla="*/ 8385634 w 15988647"/>
              <a:gd name="connsiteY3570" fmla="*/ 3666629 h 6841956"/>
              <a:gd name="connsiteX3571" fmla="*/ 8385634 w 15988647"/>
              <a:gd name="connsiteY3571" fmla="*/ 3666630 h 6841956"/>
              <a:gd name="connsiteX3572" fmla="*/ 8416844 w 15988647"/>
              <a:gd name="connsiteY3572" fmla="*/ 3649025 h 6841956"/>
              <a:gd name="connsiteX3573" fmla="*/ 8420848 w 15988647"/>
              <a:gd name="connsiteY3573" fmla="*/ 3627419 h 6841956"/>
              <a:gd name="connsiteX3574" fmla="*/ 8431250 w 15988647"/>
              <a:gd name="connsiteY3574" fmla="*/ 3606613 h 6841956"/>
              <a:gd name="connsiteX3575" fmla="*/ 8437651 w 15988647"/>
              <a:gd name="connsiteY3575" fmla="*/ 3581005 h 6841956"/>
              <a:gd name="connsiteX3576" fmla="*/ 8461658 w 15988647"/>
              <a:gd name="connsiteY3576" fmla="*/ 3560199 h 6841956"/>
              <a:gd name="connsiteX3577" fmla="*/ 8470461 w 15988647"/>
              <a:gd name="connsiteY3577" fmla="*/ 3524189 h 6841956"/>
              <a:gd name="connsiteX3578" fmla="*/ 8480065 w 15988647"/>
              <a:gd name="connsiteY3578" fmla="*/ 3512185 h 6841956"/>
              <a:gd name="connsiteX3579" fmla="*/ 8486465 w 15988647"/>
              <a:gd name="connsiteY3579" fmla="*/ 3485778 h 6841956"/>
              <a:gd name="connsiteX3580" fmla="*/ 8497669 w 15988647"/>
              <a:gd name="connsiteY3580" fmla="*/ 3452968 h 6841956"/>
              <a:gd name="connsiteX3581" fmla="*/ 8535280 w 15988647"/>
              <a:gd name="connsiteY3581" fmla="*/ 3412959 h 6841956"/>
              <a:gd name="connsiteX3582" fmla="*/ 8537684 w 15988647"/>
              <a:gd name="connsiteY3582" fmla="*/ 3396159 h 6841956"/>
              <a:gd name="connsiteX3583" fmla="*/ 8542484 w 15988647"/>
              <a:gd name="connsiteY3583" fmla="*/ 3386561 h 6841956"/>
              <a:gd name="connsiteX3584" fmla="*/ 13483917 w 15988647"/>
              <a:gd name="connsiteY3584" fmla="*/ 3362555 h 6841956"/>
              <a:gd name="connsiteX3585" fmla="*/ 13527130 w 15988647"/>
              <a:gd name="connsiteY3585" fmla="*/ 3363354 h 6841956"/>
              <a:gd name="connsiteX3586" fmla="*/ 13541533 w 15988647"/>
              <a:gd name="connsiteY3586" fmla="*/ 3382558 h 6841956"/>
              <a:gd name="connsiteX3587" fmla="*/ 13560739 w 15988647"/>
              <a:gd name="connsiteY3587" fmla="*/ 3440164 h 6841956"/>
              <a:gd name="connsiteX3588" fmla="*/ 13524729 w 15988647"/>
              <a:gd name="connsiteY3588" fmla="*/ 3426561 h 6841956"/>
              <a:gd name="connsiteX3589" fmla="*/ 13527130 w 15988647"/>
              <a:gd name="connsiteY3589" fmla="*/ 3444166 h 6841956"/>
              <a:gd name="connsiteX3590" fmla="*/ 13541533 w 15988647"/>
              <a:gd name="connsiteY3590" fmla="*/ 3475375 h 6841956"/>
              <a:gd name="connsiteX3591" fmla="*/ 13520728 w 15988647"/>
              <a:gd name="connsiteY3591" fmla="*/ 3487378 h 6841956"/>
              <a:gd name="connsiteX3592" fmla="*/ 13515926 w 15988647"/>
              <a:gd name="connsiteY3592" fmla="*/ 3450568 h 6841956"/>
              <a:gd name="connsiteX3593" fmla="*/ 13501522 w 15988647"/>
              <a:gd name="connsiteY3593" fmla="*/ 3448167 h 6841956"/>
              <a:gd name="connsiteX3594" fmla="*/ 13491919 w 15988647"/>
              <a:gd name="connsiteY3594" fmla="*/ 3416958 h 6841956"/>
              <a:gd name="connsiteX3595" fmla="*/ 13518327 w 15988647"/>
              <a:gd name="connsiteY3595" fmla="*/ 3420959 h 6841956"/>
              <a:gd name="connsiteX3596" fmla="*/ 13515926 w 15988647"/>
              <a:gd name="connsiteY3596" fmla="*/ 3401758 h 6841956"/>
              <a:gd name="connsiteX3597" fmla="*/ 4729416 w 15988647"/>
              <a:gd name="connsiteY3597" fmla="*/ 3358550 h 6841956"/>
              <a:gd name="connsiteX3598" fmla="*/ 4731017 w 15988647"/>
              <a:gd name="connsiteY3598" fmla="*/ 3360950 h 6841956"/>
              <a:gd name="connsiteX3599" fmla="*/ 4734216 w 15988647"/>
              <a:gd name="connsiteY3599" fmla="*/ 3364149 h 6841956"/>
              <a:gd name="connsiteX3600" fmla="*/ 4736619 w 15988647"/>
              <a:gd name="connsiteY3600" fmla="*/ 3368151 h 6841956"/>
              <a:gd name="connsiteX3601" fmla="*/ 4736619 w 15988647"/>
              <a:gd name="connsiteY3601" fmla="*/ 3368951 h 6841956"/>
              <a:gd name="connsiteX3602" fmla="*/ 4732617 w 15988647"/>
              <a:gd name="connsiteY3602" fmla="*/ 3367350 h 6841956"/>
              <a:gd name="connsiteX3603" fmla="*/ 4728616 w 15988647"/>
              <a:gd name="connsiteY3603" fmla="*/ 3363349 h 6841956"/>
              <a:gd name="connsiteX3604" fmla="*/ 8537678 w 15988647"/>
              <a:gd name="connsiteY3604" fmla="*/ 3347354 h 6841956"/>
              <a:gd name="connsiteX3605" fmla="*/ 8525673 w 15988647"/>
              <a:gd name="connsiteY3605" fmla="*/ 3349752 h 6841956"/>
              <a:gd name="connsiteX3606" fmla="*/ 8524071 w 15988647"/>
              <a:gd name="connsiteY3606" fmla="*/ 3366554 h 6841956"/>
              <a:gd name="connsiteX3607" fmla="*/ 8516070 w 15988647"/>
              <a:gd name="connsiteY3607" fmla="*/ 3367352 h 6841956"/>
              <a:gd name="connsiteX3608" fmla="*/ 8524073 w 15988647"/>
              <a:gd name="connsiteY3608" fmla="*/ 3366554 h 6841956"/>
              <a:gd name="connsiteX3609" fmla="*/ 8524076 w 15988647"/>
              <a:gd name="connsiteY3609" fmla="*/ 3366559 h 6841956"/>
              <a:gd name="connsiteX3610" fmla="*/ 8525677 w 15988647"/>
              <a:gd name="connsiteY3610" fmla="*/ 3349758 h 6841956"/>
              <a:gd name="connsiteX3611" fmla="*/ 8537679 w 15988647"/>
              <a:gd name="connsiteY3611" fmla="*/ 3347357 h 6841956"/>
              <a:gd name="connsiteX3612" fmla="*/ 7931124 w 15988647"/>
              <a:gd name="connsiteY3612" fmla="*/ 3347354 h 6841956"/>
              <a:gd name="connsiteX3613" fmla="*/ 7931124 w 15988647"/>
              <a:gd name="connsiteY3613" fmla="*/ 3347359 h 6841956"/>
              <a:gd name="connsiteX3614" fmla="*/ 7983130 w 15988647"/>
              <a:gd name="connsiteY3614" fmla="*/ 3359356 h 6841956"/>
              <a:gd name="connsiteX3615" fmla="*/ 7983130 w 15988647"/>
              <a:gd name="connsiteY3615" fmla="*/ 3359354 h 6841956"/>
              <a:gd name="connsiteX3616" fmla="*/ 8340818 w 15988647"/>
              <a:gd name="connsiteY3616" fmla="*/ 3325750 h 6841956"/>
              <a:gd name="connsiteX3617" fmla="*/ 8314410 w 15988647"/>
              <a:gd name="connsiteY3617" fmla="*/ 3347354 h 6841956"/>
              <a:gd name="connsiteX3618" fmla="*/ 8291204 w 15988647"/>
              <a:gd name="connsiteY3618" fmla="*/ 3348953 h 6841956"/>
              <a:gd name="connsiteX3619" fmla="*/ 8314411 w 15988647"/>
              <a:gd name="connsiteY3619" fmla="*/ 3347354 h 6841956"/>
              <a:gd name="connsiteX3620" fmla="*/ 8340820 w 15988647"/>
              <a:gd name="connsiteY3620" fmla="*/ 3325750 h 6841956"/>
              <a:gd name="connsiteX3621" fmla="*/ 8236789 w 15988647"/>
              <a:gd name="connsiteY3621" fmla="*/ 3322550 h 6841956"/>
              <a:gd name="connsiteX3622" fmla="*/ 8215181 w 15988647"/>
              <a:gd name="connsiteY3622" fmla="*/ 3334551 h 6841956"/>
              <a:gd name="connsiteX3623" fmla="*/ 8215183 w 15988647"/>
              <a:gd name="connsiteY3623" fmla="*/ 3334551 h 6841956"/>
              <a:gd name="connsiteX3624" fmla="*/ 8512870 w 15988647"/>
              <a:gd name="connsiteY3624" fmla="*/ 3321747 h 6841956"/>
              <a:gd name="connsiteX3625" fmla="*/ 8512870 w 15988647"/>
              <a:gd name="connsiteY3625" fmla="*/ 3321750 h 6841956"/>
              <a:gd name="connsiteX3626" fmla="*/ 8542476 w 15988647"/>
              <a:gd name="connsiteY3626" fmla="*/ 3322550 h 6841956"/>
              <a:gd name="connsiteX3627" fmla="*/ 8542476 w 15988647"/>
              <a:gd name="connsiteY3627" fmla="*/ 3322548 h 6841956"/>
              <a:gd name="connsiteX3628" fmla="*/ 5201546 w 15988647"/>
              <a:gd name="connsiteY3628" fmla="*/ 3321744 h 6841956"/>
              <a:gd name="connsiteX3629" fmla="*/ 5203147 w 15988647"/>
              <a:gd name="connsiteY3629" fmla="*/ 3323343 h 6841956"/>
              <a:gd name="connsiteX3630" fmla="*/ 5204749 w 15988647"/>
              <a:gd name="connsiteY3630" fmla="*/ 3328144 h 6841956"/>
              <a:gd name="connsiteX3631" fmla="*/ 5208750 w 15988647"/>
              <a:gd name="connsiteY3631" fmla="*/ 3330545 h 6841956"/>
              <a:gd name="connsiteX3632" fmla="*/ 5209549 w 15988647"/>
              <a:gd name="connsiteY3632" fmla="*/ 3333745 h 6841956"/>
              <a:gd name="connsiteX3633" fmla="*/ 5205548 w 15988647"/>
              <a:gd name="connsiteY3633" fmla="*/ 3336945 h 6841956"/>
              <a:gd name="connsiteX3634" fmla="*/ 5200748 w 15988647"/>
              <a:gd name="connsiteY3634" fmla="*/ 3335345 h 6841956"/>
              <a:gd name="connsiteX3635" fmla="*/ 5199946 w 15988647"/>
              <a:gd name="connsiteY3635" fmla="*/ 3331345 h 6841956"/>
              <a:gd name="connsiteX3636" fmla="*/ 5199946 w 15988647"/>
              <a:gd name="connsiteY3636" fmla="*/ 3324944 h 6841956"/>
              <a:gd name="connsiteX3637" fmla="*/ 5129493 w 15988647"/>
              <a:gd name="connsiteY3637" fmla="*/ 3320933 h 6841956"/>
              <a:gd name="connsiteX3638" fmla="*/ 5132694 w 15988647"/>
              <a:gd name="connsiteY3638" fmla="*/ 3320933 h 6841956"/>
              <a:gd name="connsiteX3639" fmla="*/ 5133494 w 15988647"/>
              <a:gd name="connsiteY3639" fmla="*/ 3324133 h 6841956"/>
              <a:gd name="connsiteX3640" fmla="*/ 5132694 w 15988647"/>
              <a:gd name="connsiteY3640" fmla="*/ 3330535 h 6841956"/>
              <a:gd name="connsiteX3641" fmla="*/ 5131094 w 15988647"/>
              <a:gd name="connsiteY3641" fmla="*/ 3332135 h 6841956"/>
              <a:gd name="connsiteX3642" fmla="*/ 5130293 w 15988647"/>
              <a:gd name="connsiteY3642" fmla="*/ 3332936 h 6841956"/>
              <a:gd name="connsiteX3643" fmla="*/ 5126292 w 15988647"/>
              <a:gd name="connsiteY3643" fmla="*/ 3330535 h 6841956"/>
              <a:gd name="connsiteX3644" fmla="*/ 5126292 w 15988647"/>
              <a:gd name="connsiteY3644" fmla="*/ 3327335 h 6841956"/>
              <a:gd name="connsiteX3645" fmla="*/ 5127893 w 15988647"/>
              <a:gd name="connsiteY3645" fmla="*/ 3324934 h 6841956"/>
              <a:gd name="connsiteX3646" fmla="*/ 13300663 w 15988647"/>
              <a:gd name="connsiteY3646" fmla="*/ 3316146 h 6841956"/>
              <a:gd name="connsiteX3647" fmla="*/ 13339075 w 15988647"/>
              <a:gd name="connsiteY3647" fmla="*/ 3317748 h 6841956"/>
              <a:gd name="connsiteX3648" fmla="*/ 13357479 w 15988647"/>
              <a:gd name="connsiteY3648" fmla="*/ 3336151 h 6841956"/>
              <a:gd name="connsiteX3649" fmla="*/ 13350278 w 15988647"/>
              <a:gd name="connsiteY3649" fmla="*/ 3380958 h 6841956"/>
              <a:gd name="connsiteX3650" fmla="*/ 13328671 w 15988647"/>
              <a:gd name="connsiteY3650" fmla="*/ 3355353 h 6841956"/>
              <a:gd name="connsiteX3651" fmla="*/ 14404185 w 15988647"/>
              <a:gd name="connsiteY3651" fmla="*/ 3306535 h 6841956"/>
              <a:gd name="connsiteX3652" fmla="*/ 14404985 w 15988647"/>
              <a:gd name="connsiteY3652" fmla="*/ 3308135 h 6841956"/>
              <a:gd name="connsiteX3653" fmla="*/ 14408187 w 15988647"/>
              <a:gd name="connsiteY3653" fmla="*/ 3308936 h 6841956"/>
              <a:gd name="connsiteX3654" fmla="*/ 14406586 w 15988647"/>
              <a:gd name="connsiteY3654" fmla="*/ 3312937 h 6841956"/>
              <a:gd name="connsiteX3655" fmla="*/ 14402585 w 15988647"/>
              <a:gd name="connsiteY3655" fmla="*/ 3316939 h 6841956"/>
              <a:gd name="connsiteX3656" fmla="*/ 14401784 w 15988647"/>
              <a:gd name="connsiteY3656" fmla="*/ 3320139 h 6841956"/>
              <a:gd name="connsiteX3657" fmla="*/ 14401784 w 15988647"/>
              <a:gd name="connsiteY3657" fmla="*/ 3324939 h 6841956"/>
              <a:gd name="connsiteX3658" fmla="*/ 14400984 w 15988647"/>
              <a:gd name="connsiteY3658" fmla="*/ 3327340 h 6841956"/>
              <a:gd name="connsiteX3659" fmla="*/ 14398584 w 15988647"/>
              <a:gd name="connsiteY3659" fmla="*/ 3327340 h 6841956"/>
              <a:gd name="connsiteX3660" fmla="*/ 14396983 w 15988647"/>
              <a:gd name="connsiteY3660" fmla="*/ 3324939 h 6841956"/>
              <a:gd name="connsiteX3661" fmla="*/ 14396183 w 15988647"/>
              <a:gd name="connsiteY3661" fmla="*/ 3320940 h 6841956"/>
              <a:gd name="connsiteX3662" fmla="*/ 14396183 w 15988647"/>
              <a:gd name="connsiteY3662" fmla="*/ 3316939 h 6841956"/>
              <a:gd name="connsiteX3663" fmla="*/ 14400984 w 15988647"/>
              <a:gd name="connsiteY3663" fmla="*/ 3312937 h 6841956"/>
              <a:gd name="connsiteX3664" fmla="*/ 14401784 w 15988647"/>
              <a:gd name="connsiteY3664" fmla="*/ 3311335 h 6841956"/>
              <a:gd name="connsiteX3665" fmla="*/ 14402585 w 15988647"/>
              <a:gd name="connsiteY3665" fmla="*/ 3307334 h 6841956"/>
              <a:gd name="connsiteX3666" fmla="*/ 8081547 w 15988647"/>
              <a:gd name="connsiteY3666" fmla="*/ 3301745 h 6841956"/>
              <a:gd name="connsiteX3667" fmla="*/ 8070342 w 15988647"/>
              <a:gd name="connsiteY3667" fmla="*/ 3312147 h 6841956"/>
              <a:gd name="connsiteX3668" fmla="*/ 8064081 w 15988647"/>
              <a:gd name="connsiteY3668" fmla="*/ 3341113 h 6841956"/>
              <a:gd name="connsiteX3669" fmla="*/ 8063942 w 15988647"/>
              <a:gd name="connsiteY3669" fmla="*/ 3341752 h 6841956"/>
              <a:gd name="connsiteX3670" fmla="*/ 8062927 w 15988647"/>
              <a:gd name="connsiteY3670" fmla="*/ 3343404 h 6841956"/>
              <a:gd name="connsiteX3671" fmla="*/ 8051136 w 15988647"/>
              <a:gd name="connsiteY3671" fmla="*/ 3362555 h 6841956"/>
              <a:gd name="connsiteX3672" fmla="*/ 8048957 w 15988647"/>
              <a:gd name="connsiteY3672" fmla="*/ 3394189 h 6841956"/>
              <a:gd name="connsiteX3673" fmla="*/ 8051139 w 15988647"/>
              <a:gd name="connsiteY3673" fmla="*/ 3362555 h 6841956"/>
              <a:gd name="connsiteX3674" fmla="*/ 8062927 w 15988647"/>
              <a:gd name="connsiteY3674" fmla="*/ 3343404 h 6841956"/>
              <a:gd name="connsiteX3675" fmla="*/ 8063942 w 15988647"/>
              <a:gd name="connsiteY3675" fmla="*/ 3341753 h 6841956"/>
              <a:gd name="connsiteX3676" fmla="*/ 8064081 w 15988647"/>
              <a:gd name="connsiteY3676" fmla="*/ 3341113 h 6841956"/>
              <a:gd name="connsiteX3677" fmla="*/ 8070346 w 15988647"/>
              <a:gd name="connsiteY3677" fmla="*/ 3312147 h 6841956"/>
              <a:gd name="connsiteX3678" fmla="*/ 7339956 w 15988647"/>
              <a:gd name="connsiteY3678" fmla="*/ 3289528 h 6841956"/>
              <a:gd name="connsiteX3679" fmla="*/ 7348587 w 15988647"/>
              <a:gd name="connsiteY3679" fmla="*/ 3318549 h 6841956"/>
              <a:gd name="connsiteX3680" fmla="*/ 7348587 w 15988647"/>
              <a:gd name="connsiteY3680" fmla="*/ 3318549 h 6841956"/>
              <a:gd name="connsiteX3681" fmla="*/ 4013238 w 15988647"/>
              <a:gd name="connsiteY3681" fmla="*/ 3286545 h 6841956"/>
              <a:gd name="connsiteX3682" fmla="*/ 4013236 w 15988647"/>
              <a:gd name="connsiteY3682" fmla="*/ 3286550 h 6841956"/>
              <a:gd name="connsiteX3683" fmla="*/ 4025231 w 15988647"/>
              <a:gd name="connsiteY3683" fmla="*/ 3296944 h 6841956"/>
              <a:gd name="connsiteX3684" fmla="*/ 4025233 w 15988647"/>
              <a:gd name="connsiteY3684" fmla="*/ 3296940 h 6841956"/>
              <a:gd name="connsiteX3685" fmla="*/ 8897780 w 15988647"/>
              <a:gd name="connsiteY3685" fmla="*/ 3283337 h 6841956"/>
              <a:gd name="connsiteX3686" fmla="*/ 8883375 w 15988647"/>
              <a:gd name="connsiteY3686" fmla="*/ 3299342 h 6841956"/>
              <a:gd name="connsiteX3687" fmla="*/ 8897780 w 15988647"/>
              <a:gd name="connsiteY3687" fmla="*/ 3283339 h 6841956"/>
              <a:gd name="connsiteX3688" fmla="*/ 5143920 w 15988647"/>
              <a:gd name="connsiteY3688" fmla="*/ 3283327 h 6841956"/>
              <a:gd name="connsiteX3689" fmla="*/ 5146320 w 15988647"/>
              <a:gd name="connsiteY3689" fmla="*/ 3284929 h 6841956"/>
              <a:gd name="connsiteX3690" fmla="*/ 5146320 w 15988647"/>
              <a:gd name="connsiteY3690" fmla="*/ 3290531 h 6841956"/>
              <a:gd name="connsiteX3691" fmla="*/ 5145520 w 15988647"/>
              <a:gd name="connsiteY3691" fmla="*/ 3296932 h 6841956"/>
              <a:gd name="connsiteX3692" fmla="*/ 5144719 w 15988647"/>
              <a:gd name="connsiteY3692" fmla="*/ 3300133 h 6841956"/>
              <a:gd name="connsiteX3693" fmla="*/ 5143119 w 15988647"/>
              <a:gd name="connsiteY3693" fmla="*/ 3303333 h 6841956"/>
              <a:gd name="connsiteX3694" fmla="*/ 5141518 w 15988647"/>
              <a:gd name="connsiteY3694" fmla="*/ 3301733 h 6841956"/>
              <a:gd name="connsiteX3695" fmla="*/ 5138318 w 15988647"/>
              <a:gd name="connsiteY3695" fmla="*/ 3300133 h 6841956"/>
              <a:gd name="connsiteX3696" fmla="*/ 5137517 w 15988647"/>
              <a:gd name="connsiteY3696" fmla="*/ 3298533 h 6841956"/>
              <a:gd name="connsiteX3697" fmla="*/ 5137517 w 15988647"/>
              <a:gd name="connsiteY3697" fmla="*/ 3293731 h 6841956"/>
              <a:gd name="connsiteX3698" fmla="*/ 5138318 w 15988647"/>
              <a:gd name="connsiteY3698" fmla="*/ 3292130 h 6841956"/>
              <a:gd name="connsiteX3699" fmla="*/ 14416988 w 15988647"/>
              <a:gd name="connsiteY3699" fmla="*/ 3278527 h 6841956"/>
              <a:gd name="connsiteX3700" fmla="*/ 14418589 w 15988647"/>
              <a:gd name="connsiteY3700" fmla="*/ 3280127 h 6841956"/>
              <a:gd name="connsiteX3701" fmla="*/ 14416188 w 15988647"/>
              <a:gd name="connsiteY3701" fmla="*/ 3281728 h 6841956"/>
              <a:gd name="connsiteX3702" fmla="*/ 14415388 w 15988647"/>
              <a:gd name="connsiteY3702" fmla="*/ 3282527 h 6841956"/>
              <a:gd name="connsiteX3703" fmla="*/ 14413787 w 15988647"/>
              <a:gd name="connsiteY3703" fmla="*/ 3281728 h 6841956"/>
              <a:gd name="connsiteX3704" fmla="*/ 14412987 w 15988647"/>
              <a:gd name="connsiteY3704" fmla="*/ 3280127 h 6841956"/>
              <a:gd name="connsiteX3705" fmla="*/ 12714092 w 15988647"/>
              <a:gd name="connsiteY3705" fmla="*/ 3277734 h 6841956"/>
              <a:gd name="connsiteX3706" fmla="*/ 12714092 w 15988647"/>
              <a:gd name="connsiteY3706" fmla="*/ 3277741 h 6841956"/>
              <a:gd name="connsiteX3707" fmla="*/ 12728496 w 15988647"/>
              <a:gd name="connsiteY3707" fmla="*/ 3312147 h 6841956"/>
              <a:gd name="connsiteX3708" fmla="*/ 12729296 w 15988647"/>
              <a:gd name="connsiteY3708" fmla="*/ 3373754 h 6841956"/>
              <a:gd name="connsiteX3709" fmla="*/ 12728496 w 15988647"/>
              <a:gd name="connsiteY3709" fmla="*/ 3312144 h 6841956"/>
              <a:gd name="connsiteX3710" fmla="*/ 3881173 w 15988647"/>
              <a:gd name="connsiteY3710" fmla="*/ 3271338 h 6841956"/>
              <a:gd name="connsiteX3711" fmla="*/ 3889971 w 15988647"/>
              <a:gd name="connsiteY3711" fmla="*/ 3280937 h 6841956"/>
              <a:gd name="connsiteX3712" fmla="*/ 3902776 w 15988647"/>
              <a:gd name="connsiteY3712" fmla="*/ 3289743 h 6841956"/>
              <a:gd name="connsiteX3713" fmla="*/ 3903575 w 15988647"/>
              <a:gd name="connsiteY3713" fmla="*/ 3296140 h 6841956"/>
              <a:gd name="connsiteX3714" fmla="*/ 3903589 w 15988647"/>
              <a:gd name="connsiteY3714" fmla="*/ 3296137 h 6841956"/>
              <a:gd name="connsiteX3715" fmla="*/ 3902790 w 15988647"/>
              <a:gd name="connsiteY3715" fmla="*/ 3289745 h 6841956"/>
              <a:gd name="connsiteX3716" fmla="*/ 3889987 w 15988647"/>
              <a:gd name="connsiteY3716" fmla="*/ 3280944 h 6841956"/>
              <a:gd name="connsiteX3717" fmla="*/ 3881185 w 15988647"/>
              <a:gd name="connsiteY3717" fmla="*/ 3271342 h 6841956"/>
              <a:gd name="connsiteX3718" fmla="*/ 8493665 w 15988647"/>
              <a:gd name="connsiteY3718" fmla="*/ 3269737 h 6841956"/>
              <a:gd name="connsiteX3719" fmla="*/ 8493663 w 15988647"/>
              <a:gd name="connsiteY3719" fmla="*/ 3269737 h 6841956"/>
              <a:gd name="connsiteX3720" fmla="*/ 8512869 w 15988647"/>
              <a:gd name="connsiteY3720" fmla="*/ 3288939 h 6841956"/>
              <a:gd name="connsiteX3721" fmla="*/ 9522760 w 15988647"/>
              <a:gd name="connsiteY3721" fmla="*/ 3266541 h 6841956"/>
              <a:gd name="connsiteX3722" fmla="*/ 9517160 w 15988647"/>
              <a:gd name="connsiteY3722" fmla="*/ 3310545 h 6841956"/>
              <a:gd name="connsiteX3723" fmla="*/ 9501155 w 15988647"/>
              <a:gd name="connsiteY3723" fmla="*/ 3361752 h 6841956"/>
              <a:gd name="connsiteX3724" fmla="*/ 9474747 w 15988647"/>
              <a:gd name="connsiteY3724" fmla="*/ 3386556 h 6841956"/>
              <a:gd name="connsiteX3725" fmla="*/ 9456341 w 15988647"/>
              <a:gd name="connsiteY3725" fmla="*/ 3426560 h 6841956"/>
              <a:gd name="connsiteX3726" fmla="*/ 9474747 w 15988647"/>
              <a:gd name="connsiteY3726" fmla="*/ 3386561 h 6841956"/>
              <a:gd name="connsiteX3727" fmla="*/ 9501155 w 15988647"/>
              <a:gd name="connsiteY3727" fmla="*/ 3361759 h 6841956"/>
              <a:gd name="connsiteX3728" fmla="*/ 9517160 w 15988647"/>
              <a:gd name="connsiteY3728" fmla="*/ 3310550 h 6841956"/>
              <a:gd name="connsiteX3729" fmla="*/ 9522761 w 15988647"/>
              <a:gd name="connsiteY3729" fmla="*/ 3266544 h 6841956"/>
              <a:gd name="connsiteX3730" fmla="*/ 7338180 w 15988647"/>
              <a:gd name="connsiteY3730" fmla="*/ 3256933 h 6841956"/>
              <a:gd name="connsiteX3731" fmla="*/ 7339746 w 15988647"/>
              <a:gd name="connsiteY3731" fmla="*/ 3288216 h 6841956"/>
              <a:gd name="connsiteX3732" fmla="*/ 7339781 w 15988647"/>
              <a:gd name="connsiteY3732" fmla="*/ 3288945 h 6841956"/>
              <a:gd name="connsiteX3733" fmla="*/ 7339781 w 15988647"/>
              <a:gd name="connsiteY3733" fmla="*/ 3288939 h 6841956"/>
              <a:gd name="connsiteX3734" fmla="*/ 7339746 w 15988647"/>
              <a:gd name="connsiteY3734" fmla="*/ 3288216 h 6841956"/>
              <a:gd name="connsiteX3735" fmla="*/ 7338187 w 15988647"/>
              <a:gd name="connsiteY3735" fmla="*/ 3256935 h 6841956"/>
              <a:gd name="connsiteX3736" fmla="*/ 12627667 w 15988647"/>
              <a:gd name="connsiteY3736" fmla="*/ 3251330 h 6841956"/>
              <a:gd name="connsiteX3737" fmla="*/ 12615664 w 15988647"/>
              <a:gd name="connsiteY3737" fmla="*/ 3274534 h 6841956"/>
              <a:gd name="connsiteX3738" fmla="*/ 12573251 w 15988647"/>
              <a:gd name="connsiteY3738" fmla="*/ 3267332 h 6841956"/>
              <a:gd name="connsiteX3739" fmla="*/ 12516435 w 15988647"/>
              <a:gd name="connsiteY3739" fmla="*/ 3276935 h 6841956"/>
              <a:gd name="connsiteX3740" fmla="*/ 12491628 w 15988647"/>
              <a:gd name="connsiteY3740" fmla="*/ 3319346 h 6841956"/>
              <a:gd name="connsiteX3741" fmla="*/ 12491629 w 15988647"/>
              <a:gd name="connsiteY3741" fmla="*/ 3319348 h 6841956"/>
              <a:gd name="connsiteX3742" fmla="*/ 12516434 w 15988647"/>
              <a:gd name="connsiteY3742" fmla="*/ 3276940 h 6841956"/>
              <a:gd name="connsiteX3743" fmla="*/ 12573250 w 15988647"/>
              <a:gd name="connsiteY3743" fmla="*/ 3267338 h 6841956"/>
              <a:gd name="connsiteX3744" fmla="*/ 12615663 w 15988647"/>
              <a:gd name="connsiteY3744" fmla="*/ 3274539 h 6841956"/>
              <a:gd name="connsiteX3745" fmla="*/ 12627667 w 15988647"/>
              <a:gd name="connsiteY3745" fmla="*/ 3251336 h 6841956"/>
              <a:gd name="connsiteX3746" fmla="*/ 4074055 w 15988647"/>
              <a:gd name="connsiteY3746" fmla="*/ 3246538 h 6841956"/>
              <a:gd name="connsiteX3747" fmla="*/ 4074051 w 15988647"/>
              <a:gd name="connsiteY3747" fmla="*/ 3246539 h 6841956"/>
              <a:gd name="connsiteX3748" fmla="*/ 4081246 w 15988647"/>
              <a:gd name="connsiteY3748" fmla="*/ 3254535 h 6841956"/>
              <a:gd name="connsiteX3749" fmla="*/ 4081257 w 15988647"/>
              <a:gd name="connsiteY3749" fmla="*/ 3254537 h 6841956"/>
              <a:gd name="connsiteX3750" fmla="*/ 5136688 w 15988647"/>
              <a:gd name="connsiteY3750" fmla="*/ 3243309 h 6841956"/>
              <a:gd name="connsiteX3751" fmla="*/ 5139889 w 15988647"/>
              <a:gd name="connsiteY3751" fmla="*/ 3244110 h 6841956"/>
              <a:gd name="connsiteX3752" fmla="*/ 5143890 w 15988647"/>
              <a:gd name="connsiteY3752" fmla="*/ 3246510 h 6841956"/>
              <a:gd name="connsiteX3753" fmla="*/ 5145490 w 15988647"/>
              <a:gd name="connsiteY3753" fmla="*/ 3248110 h 6841956"/>
              <a:gd name="connsiteX3754" fmla="*/ 5145490 w 15988647"/>
              <a:gd name="connsiteY3754" fmla="*/ 3249711 h 6841956"/>
              <a:gd name="connsiteX3755" fmla="*/ 5148692 w 15988647"/>
              <a:gd name="connsiteY3755" fmla="*/ 3248911 h 6841956"/>
              <a:gd name="connsiteX3756" fmla="*/ 5147091 w 15988647"/>
              <a:gd name="connsiteY3756" fmla="*/ 3252912 h 6841956"/>
              <a:gd name="connsiteX3757" fmla="*/ 5148692 w 15988647"/>
              <a:gd name="connsiteY3757" fmla="*/ 3254512 h 6841956"/>
              <a:gd name="connsiteX3758" fmla="*/ 5148692 w 15988647"/>
              <a:gd name="connsiteY3758" fmla="*/ 3256113 h 6841956"/>
              <a:gd name="connsiteX3759" fmla="*/ 5150292 w 15988647"/>
              <a:gd name="connsiteY3759" fmla="*/ 3257713 h 6841956"/>
              <a:gd name="connsiteX3760" fmla="*/ 5151892 w 15988647"/>
              <a:gd name="connsiteY3760" fmla="*/ 3264915 h 6841956"/>
              <a:gd name="connsiteX3761" fmla="*/ 5149492 w 15988647"/>
              <a:gd name="connsiteY3761" fmla="*/ 3267316 h 6841956"/>
              <a:gd name="connsiteX3762" fmla="*/ 5148692 w 15988647"/>
              <a:gd name="connsiteY3762" fmla="*/ 3264115 h 6841956"/>
              <a:gd name="connsiteX3763" fmla="*/ 5147891 w 15988647"/>
              <a:gd name="connsiteY3763" fmla="*/ 3264915 h 6841956"/>
              <a:gd name="connsiteX3764" fmla="*/ 5143090 w 15988647"/>
              <a:gd name="connsiteY3764" fmla="*/ 3264115 h 6841956"/>
              <a:gd name="connsiteX3765" fmla="*/ 5139889 w 15988647"/>
              <a:gd name="connsiteY3765" fmla="*/ 3264115 h 6841956"/>
              <a:gd name="connsiteX3766" fmla="*/ 5138288 w 15988647"/>
              <a:gd name="connsiteY3766" fmla="*/ 3261715 h 6841956"/>
              <a:gd name="connsiteX3767" fmla="*/ 5143090 w 15988647"/>
              <a:gd name="connsiteY3767" fmla="*/ 3257713 h 6841956"/>
              <a:gd name="connsiteX3768" fmla="*/ 5139889 w 15988647"/>
              <a:gd name="connsiteY3768" fmla="*/ 3257713 h 6841956"/>
              <a:gd name="connsiteX3769" fmla="*/ 5136688 w 15988647"/>
              <a:gd name="connsiteY3769" fmla="*/ 3254512 h 6841956"/>
              <a:gd name="connsiteX3770" fmla="*/ 5135888 w 15988647"/>
              <a:gd name="connsiteY3770" fmla="*/ 3250511 h 6841956"/>
              <a:gd name="connsiteX3771" fmla="*/ 5134287 w 15988647"/>
              <a:gd name="connsiteY3771" fmla="*/ 3246510 h 6841956"/>
              <a:gd name="connsiteX3772" fmla="*/ 6775601 w 15988647"/>
              <a:gd name="connsiteY3772" fmla="*/ 3242522 h 6841956"/>
              <a:gd name="connsiteX3773" fmla="*/ 6776400 w 15988647"/>
              <a:gd name="connsiteY3773" fmla="*/ 3244923 h 6841956"/>
              <a:gd name="connsiteX3774" fmla="*/ 6774800 w 15988647"/>
              <a:gd name="connsiteY3774" fmla="*/ 3247323 h 6841956"/>
              <a:gd name="connsiteX3775" fmla="*/ 6773199 w 15988647"/>
              <a:gd name="connsiteY3775" fmla="*/ 3245723 h 6841956"/>
              <a:gd name="connsiteX3776" fmla="*/ 6773199 w 15988647"/>
              <a:gd name="connsiteY3776" fmla="*/ 3243323 h 6841956"/>
              <a:gd name="connsiteX3777" fmla="*/ 6789204 w 15988647"/>
              <a:gd name="connsiteY3777" fmla="*/ 3235319 h 6841956"/>
              <a:gd name="connsiteX3778" fmla="*/ 6792404 w 15988647"/>
              <a:gd name="connsiteY3778" fmla="*/ 3235319 h 6841956"/>
              <a:gd name="connsiteX3779" fmla="*/ 6794004 w 15988647"/>
              <a:gd name="connsiteY3779" fmla="*/ 3240922 h 6841956"/>
              <a:gd name="connsiteX3780" fmla="*/ 6793205 w 15988647"/>
              <a:gd name="connsiteY3780" fmla="*/ 3244122 h 6841956"/>
              <a:gd name="connsiteX3781" fmla="*/ 6791603 w 15988647"/>
              <a:gd name="connsiteY3781" fmla="*/ 3245723 h 6841956"/>
              <a:gd name="connsiteX3782" fmla="*/ 6790005 w 15988647"/>
              <a:gd name="connsiteY3782" fmla="*/ 3246522 h 6841956"/>
              <a:gd name="connsiteX3783" fmla="*/ 6786803 w 15988647"/>
              <a:gd name="connsiteY3783" fmla="*/ 3245723 h 6841956"/>
              <a:gd name="connsiteX3784" fmla="*/ 6784404 w 15988647"/>
              <a:gd name="connsiteY3784" fmla="*/ 3243322 h 6841956"/>
              <a:gd name="connsiteX3785" fmla="*/ 6783603 w 15988647"/>
              <a:gd name="connsiteY3785" fmla="*/ 3240922 h 6841956"/>
              <a:gd name="connsiteX3786" fmla="*/ 6785203 w 15988647"/>
              <a:gd name="connsiteY3786" fmla="*/ 3237721 h 6841956"/>
              <a:gd name="connsiteX3787" fmla="*/ 14424991 w 15988647"/>
              <a:gd name="connsiteY3787" fmla="*/ 3233716 h 6841956"/>
              <a:gd name="connsiteX3788" fmla="*/ 14427392 w 15988647"/>
              <a:gd name="connsiteY3788" fmla="*/ 3233716 h 6841956"/>
              <a:gd name="connsiteX3789" fmla="*/ 14427392 w 15988647"/>
              <a:gd name="connsiteY3789" fmla="*/ 3236117 h 6841956"/>
              <a:gd name="connsiteX3790" fmla="*/ 14428992 w 15988647"/>
              <a:gd name="connsiteY3790" fmla="*/ 3237717 h 6841956"/>
              <a:gd name="connsiteX3791" fmla="*/ 14428192 w 15988647"/>
              <a:gd name="connsiteY3791" fmla="*/ 3240918 h 6841956"/>
              <a:gd name="connsiteX3792" fmla="*/ 14426592 w 15988647"/>
              <a:gd name="connsiteY3792" fmla="*/ 3240918 h 6841956"/>
              <a:gd name="connsiteX3793" fmla="*/ 14424191 w 15988647"/>
              <a:gd name="connsiteY3793" fmla="*/ 3236117 h 6841956"/>
              <a:gd name="connsiteX3794" fmla="*/ 7862318 w 15988647"/>
              <a:gd name="connsiteY3794" fmla="*/ 3231330 h 6841956"/>
              <a:gd name="connsiteX3795" fmla="*/ 7837514 w 15988647"/>
              <a:gd name="connsiteY3795" fmla="*/ 3238531 h 6841956"/>
              <a:gd name="connsiteX3796" fmla="*/ 7795118 w 15988647"/>
              <a:gd name="connsiteY3796" fmla="*/ 3260136 h 6841956"/>
              <a:gd name="connsiteX3797" fmla="*/ 7786313 w 15988647"/>
              <a:gd name="connsiteY3797" fmla="*/ 3276139 h 6841956"/>
              <a:gd name="connsiteX3798" fmla="*/ 7751902 w 15988647"/>
              <a:gd name="connsiteY3798" fmla="*/ 3298545 h 6841956"/>
              <a:gd name="connsiteX3799" fmla="*/ 7745504 w 15988647"/>
              <a:gd name="connsiteY3799" fmla="*/ 3312147 h 6841956"/>
              <a:gd name="connsiteX3800" fmla="*/ 7726299 w 15988647"/>
              <a:gd name="connsiteY3800" fmla="*/ 3322550 h 6841956"/>
              <a:gd name="connsiteX3801" fmla="*/ 7704690 w 15988647"/>
              <a:gd name="connsiteY3801" fmla="*/ 3315347 h 6841956"/>
              <a:gd name="connsiteX3802" fmla="*/ 7692686 w 15988647"/>
              <a:gd name="connsiteY3802" fmla="*/ 3328151 h 6841956"/>
              <a:gd name="connsiteX3803" fmla="*/ 7685486 w 15988647"/>
              <a:gd name="connsiteY3803" fmla="*/ 3363354 h 6841956"/>
              <a:gd name="connsiteX3804" fmla="*/ 7649473 w 15988647"/>
              <a:gd name="connsiteY3804" fmla="*/ 3405756 h 6841956"/>
              <a:gd name="connsiteX3805" fmla="*/ 7651078 w 15988647"/>
              <a:gd name="connsiteY3805" fmla="*/ 3423359 h 6841956"/>
              <a:gd name="connsiteX3806" fmla="*/ 7638271 w 15988647"/>
              <a:gd name="connsiteY3806" fmla="*/ 3444965 h 6841956"/>
              <a:gd name="connsiteX3807" fmla="*/ 7641473 w 15988647"/>
              <a:gd name="connsiteY3807" fmla="*/ 3474574 h 6841956"/>
              <a:gd name="connsiteX3808" fmla="*/ 7622268 w 15988647"/>
              <a:gd name="connsiteY3808" fmla="*/ 3482576 h 6841956"/>
              <a:gd name="connsiteX3809" fmla="*/ 7611867 w 15988647"/>
              <a:gd name="connsiteY3809" fmla="*/ 3488976 h 6841956"/>
              <a:gd name="connsiteX3810" fmla="*/ 7611867 w 15988647"/>
              <a:gd name="connsiteY3810" fmla="*/ 3488978 h 6841956"/>
              <a:gd name="connsiteX3811" fmla="*/ 7622273 w 15988647"/>
              <a:gd name="connsiteY3811" fmla="*/ 3482577 h 6841956"/>
              <a:gd name="connsiteX3812" fmla="*/ 7641480 w 15988647"/>
              <a:gd name="connsiteY3812" fmla="*/ 3474574 h 6841956"/>
              <a:gd name="connsiteX3813" fmla="*/ 7638277 w 15988647"/>
              <a:gd name="connsiteY3813" fmla="*/ 3444966 h 6841956"/>
              <a:gd name="connsiteX3814" fmla="*/ 7651080 w 15988647"/>
              <a:gd name="connsiteY3814" fmla="*/ 3423360 h 6841956"/>
              <a:gd name="connsiteX3815" fmla="*/ 7649480 w 15988647"/>
              <a:gd name="connsiteY3815" fmla="*/ 3405759 h 6841956"/>
              <a:gd name="connsiteX3816" fmla="*/ 7685492 w 15988647"/>
              <a:gd name="connsiteY3816" fmla="*/ 3363358 h 6841956"/>
              <a:gd name="connsiteX3817" fmla="*/ 7692689 w 15988647"/>
              <a:gd name="connsiteY3817" fmla="*/ 3328157 h 6841956"/>
              <a:gd name="connsiteX3818" fmla="*/ 7704694 w 15988647"/>
              <a:gd name="connsiteY3818" fmla="*/ 3315354 h 6841956"/>
              <a:gd name="connsiteX3819" fmla="*/ 7726305 w 15988647"/>
              <a:gd name="connsiteY3819" fmla="*/ 3322556 h 6841956"/>
              <a:gd name="connsiteX3820" fmla="*/ 7745510 w 15988647"/>
              <a:gd name="connsiteY3820" fmla="*/ 3312157 h 6841956"/>
              <a:gd name="connsiteX3821" fmla="*/ 7751911 w 15988647"/>
              <a:gd name="connsiteY3821" fmla="*/ 3298552 h 6841956"/>
              <a:gd name="connsiteX3822" fmla="*/ 7786324 w 15988647"/>
              <a:gd name="connsiteY3822" fmla="*/ 3276146 h 6841956"/>
              <a:gd name="connsiteX3823" fmla="*/ 7795126 w 15988647"/>
              <a:gd name="connsiteY3823" fmla="*/ 3260144 h 6841956"/>
              <a:gd name="connsiteX3824" fmla="*/ 7837517 w 15988647"/>
              <a:gd name="connsiteY3824" fmla="*/ 3238541 h 6841956"/>
              <a:gd name="connsiteX3825" fmla="*/ 7862324 w 15988647"/>
              <a:gd name="connsiteY3825" fmla="*/ 3231339 h 6841956"/>
              <a:gd name="connsiteX3826" fmla="*/ 7873529 w 15988647"/>
              <a:gd name="connsiteY3826" fmla="*/ 3240942 h 6841956"/>
              <a:gd name="connsiteX3827" fmla="*/ 7902327 w 15988647"/>
              <a:gd name="connsiteY3827" fmla="*/ 3240942 h 6841956"/>
              <a:gd name="connsiteX3828" fmla="*/ 7902327 w 15988647"/>
              <a:gd name="connsiteY3828" fmla="*/ 3240932 h 6841956"/>
              <a:gd name="connsiteX3829" fmla="*/ 7873524 w 15988647"/>
              <a:gd name="connsiteY3829" fmla="*/ 3240932 h 6841956"/>
              <a:gd name="connsiteX3830" fmla="*/ 7424671 w 15988647"/>
              <a:gd name="connsiteY3830" fmla="*/ 3223355 h 6841956"/>
              <a:gd name="connsiteX3831" fmla="*/ 7407005 w 15988647"/>
              <a:gd name="connsiteY3831" fmla="*/ 3230530 h 6841956"/>
              <a:gd name="connsiteX3832" fmla="*/ 7407005 w 15988647"/>
              <a:gd name="connsiteY3832" fmla="*/ 3230531 h 6841956"/>
              <a:gd name="connsiteX3833" fmla="*/ 14432193 w 15988647"/>
              <a:gd name="connsiteY3833" fmla="*/ 3223314 h 6841956"/>
              <a:gd name="connsiteX3834" fmla="*/ 14431393 w 15988647"/>
              <a:gd name="connsiteY3834" fmla="*/ 3227315 h 6841956"/>
              <a:gd name="connsiteX3835" fmla="*/ 14432193 w 15988647"/>
              <a:gd name="connsiteY3835" fmla="*/ 3228114 h 6841956"/>
              <a:gd name="connsiteX3836" fmla="*/ 14430593 w 15988647"/>
              <a:gd name="connsiteY3836" fmla="*/ 3229715 h 6841956"/>
              <a:gd name="connsiteX3837" fmla="*/ 14431393 w 15988647"/>
              <a:gd name="connsiteY3837" fmla="*/ 3232117 h 6841956"/>
              <a:gd name="connsiteX3838" fmla="*/ 14428192 w 15988647"/>
              <a:gd name="connsiteY3838" fmla="*/ 3232117 h 6841956"/>
              <a:gd name="connsiteX3839" fmla="*/ 14428192 w 15988647"/>
              <a:gd name="connsiteY3839" fmla="*/ 3226514 h 6841956"/>
              <a:gd name="connsiteX3840" fmla="*/ 14428992 w 15988647"/>
              <a:gd name="connsiteY3840" fmla="*/ 3224914 h 6841956"/>
              <a:gd name="connsiteX3841" fmla="*/ 7309373 w 15988647"/>
              <a:gd name="connsiteY3841" fmla="*/ 3221725 h 6841956"/>
              <a:gd name="connsiteX3842" fmla="*/ 7324864 w 15988647"/>
              <a:gd name="connsiteY3842" fmla="*/ 3240652 h 6841956"/>
              <a:gd name="connsiteX3843" fmla="*/ 7309376 w 15988647"/>
              <a:gd name="connsiteY3843" fmla="*/ 3221727 h 6841956"/>
              <a:gd name="connsiteX3844" fmla="*/ 6844420 w 15988647"/>
              <a:gd name="connsiteY3844" fmla="*/ 3220916 h 6841956"/>
              <a:gd name="connsiteX3845" fmla="*/ 6846819 w 15988647"/>
              <a:gd name="connsiteY3845" fmla="*/ 3221716 h 6841956"/>
              <a:gd name="connsiteX3846" fmla="*/ 6847620 w 15988647"/>
              <a:gd name="connsiteY3846" fmla="*/ 3226519 h 6841956"/>
              <a:gd name="connsiteX3847" fmla="*/ 6846819 w 15988647"/>
              <a:gd name="connsiteY3847" fmla="*/ 3229717 h 6841956"/>
              <a:gd name="connsiteX3848" fmla="*/ 6843619 w 15988647"/>
              <a:gd name="connsiteY3848" fmla="*/ 3231319 h 6841956"/>
              <a:gd name="connsiteX3849" fmla="*/ 6840418 w 15988647"/>
              <a:gd name="connsiteY3849" fmla="*/ 3228118 h 6841956"/>
              <a:gd name="connsiteX3850" fmla="*/ 6842020 w 15988647"/>
              <a:gd name="connsiteY3850" fmla="*/ 3224917 h 6841956"/>
              <a:gd name="connsiteX3851" fmla="*/ 6841219 w 15988647"/>
              <a:gd name="connsiteY3851" fmla="*/ 3223317 h 6841956"/>
              <a:gd name="connsiteX3852" fmla="*/ 6817213 w 15988647"/>
              <a:gd name="connsiteY3852" fmla="*/ 3220916 h 6841956"/>
              <a:gd name="connsiteX3853" fmla="*/ 6819612 w 15988647"/>
              <a:gd name="connsiteY3853" fmla="*/ 3220916 h 6841956"/>
              <a:gd name="connsiteX3854" fmla="*/ 6821214 w 15988647"/>
              <a:gd name="connsiteY3854" fmla="*/ 3221716 h 6841956"/>
              <a:gd name="connsiteX3855" fmla="*/ 6821214 w 15988647"/>
              <a:gd name="connsiteY3855" fmla="*/ 3223317 h 6841956"/>
              <a:gd name="connsiteX3856" fmla="*/ 6822814 w 15988647"/>
              <a:gd name="connsiteY3856" fmla="*/ 3224917 h 6841956"/>
              <a:gd name="connsiteX3857" fmla="*/ 6826014 w 15988647"/>
              <a:gd name="connsiteY3857" fmla="*/ 3228917 h 6841956"/>
              <a:gd name="connsiteX3858" fmla="*/ 6827614 w 15988647"/>
              <a:gd name="connsiteY3858" fmla="*/ 3228917 h 6841956"/>
              <a:gd name="connsiteX3859" fmla="*/ 6829215 w 15988647"/>
              <a:gd name="connsiteY3859" fmla="*/ 3231319 h 6841956"/>
              <a:gd name="connsiteX3860" fmla="*/ 6830816 w 15988647"/>
              <a:gd name="connsiteY3860" fmla="*/ 3235319 h 6841956"/>
              <a:gd name="connsiteX3861" fmla="*/ 6832417 w 15988647"/>
              <a:gd name="connsiteY3861" fmla="*/ 3236921 h 6841956"/>
              <a:gd name="connsiteX3862" fmla="*/ 6830014 w 15988647"/>
              <a:gd name="connsiteY3862" fmla="*/ 3240921 h 6841956"/>
              <a:gd name="connsiteX3863" fmla="*/ 6827614 w 15988647"/>
              <a:gd name="connsiteY3863" fmla="*/ 3241722 h 6841956"/>
              <a:gd name="connsiteX3864" fmla="*/ 6823613 w 15988647"/>
              <a:gd name="connsiteY3864" fmla="*/ 3240921 h 6841956"/>
              <a:gd name="connsiteX3865" fmla="*/ 6821214 w 15988647"/>
              <a:gd name="connsiteY3865" fmla="*/ 3240122 h 6841956"/>
              <a:gd name="connsiteX3866" fmla="*/ 6818813 w 15988647"/>
              <a:gd name="connsiteY3866" fmla="*/ 3237721 h 6841956"/>
              <a:gd name="connsiteX3867" fmla="*/ 6818813 w 15988647"/>
              <a:gd name="connsiteY3867" fmla="*/ 3236120 h 6841956"/>
              <a:gd name="connsiteX3868" fmla="*/ 6817213 w 15988647"/>
              <a:gd name="connsiteY3868" fmla="*/ 3235319 h 6841956"/>
              <a:gd name="connsiteX3869" fmla="*/ 6816412 w 15988647"/>
              <a:gd name="connsiteY3869" fmla="*/ 3232118 h 6841956"/>
              <a:gd name="connsiteX3870" fmla="*/ 6817213 w 15988647"/>
              <a:gd name="connsiteY3870" fmla="*/ 3230518 h 6841956"/>
              <a:gd name="connsiteX3871" fmla="*/ 6817213 w 15988647"/>
              <a:gd name="connsiteY3871" fmla="*/ 3228118 h 6841956"/>
              <a:gd name="connsiteX3872" fmla="*/ 6818813 w 15988647"/>
              <a:gd name="connsiteY3872" fmla="*/ 3224917 h 6841956"/>
              <a:gd name="connsiteX3873" fmla="*/ 7361391 w 15988647"/>
              <a:gd name="connsiteY3873" fmla="*/ 3216924 h 6841956"/>
              <a:gd name="connsiteX3874" fmla="*/ 7353389 w 15988647"/>
              <a:gd name="connsiteY3874" fmla="*/ 3247334 h 6841956"/>
              <a:gd name="connsiteX3875" fmla="*/ 7353391 w 15988647"/>
              <a:gd name="connsiteY3875" fmla="*/ 3247332 h 6841956"/>
              <a:gd name="connsiteX3876" fmla="*/ 8008728 w 15988647"/>
              <a:gd name="connsiteY3876" fmla="*/ 3216121 h 6841956"/>
              <a:gd name="connsiteX3877" fmla="*/ 7947121 w 15988647"/>
              <a:gd name="connsiteY3877" fmla="*/ 3220125 h 6841956"/>
              <a:gd name="connsiteX3878" fmla="*/ 8008728 w 15988647"/>
              <a:gd name="connsiteY3878" fmla="*/ 3216122 h 6841956"/>
              <a:gd name="connsiteX3879" fmla="*/ 5126320 w 15988647"/>
              <a:gd name="connsiteY3879" fmla="*/ 3204909 h 6841956"/>
              <a:gd name="connsiteX3880" fmla="*/ 5127921 w 15988647"/>
              <a:gd name="connsiteY3880" fmla="*/ 3204909 h 6841956"/>
              <a:gd name="connsiteX3881" fmla="*/ 5129521 w 15988647"/>
              <a:gd name="connsiteY3881" fmla="*/ 3206511 h 6841956"/>
              <a:gd name="connsiteX3882" fmla="*/ 5133523 w 15988647"/>
              <a:gd name="connsiteY3882" fmla="*/ 3207312 h 6841956"/>
              <a:gd name="connsiteX3883" fmla="*/ 5135124 w 15988647"/>
              <a:gd name="connsiteY3883" fmla="*/ 3211310 h 6841956"/>
              <a:gd name="connsiteX3884" fmla="*/ 5135124 w 15988647"/>
              <a:gd name="connsiteY3884" fmla="*/ 3216111 h 6841956"/>
              <a:gd name="connsiteX3885" fmla="*/ 5134323 w 15988647"/>
              <a:gd name="connsiteY3885" fmla="*/ 3222515 h 6841956"/>
              <a:gd name="connsiteX3886" fmla="*/ 5133523 w 15988647"/>
              <a:gd name="connsiteY3886" fmla="*/ 3224116 h 6841956"/>
              <a:gd name="connsiteX3887" fmla="*/ 5131922 w 15988647"/>
              <a:gd name="connsiteY3887" fmla="*/ 3224917 h 6841956"/>
              <a:gd name="connsiteX3888" fmla="*/ 5128720 w 15988647"/>
              <a:gd name="connsiteY3888" fmla="*/ 3226516 h 6841956"/>
              <a:gd name="connsiteX3889" fmla="*/ 5129521 w 15988647"/>
              <a:gd name="connsiteY3889" fmla="*/ 3223315 h 6841956"/>
              <a:gd name="connsiteX3890" fmla="*/ 5128720 w 15988647"/>
              <a:gd name="connsiteY3890" fmla="*/ 3221714 h 6841956"/>
              <a:gd name="connsiteX3891" fmla="*/ 5127921 w 15988647"/>
              <a:gd name="connsiteY3891" fmla="*/ 3216111 h 6841956"/>
              <a:gd name="connsiteX3892" fmla="*/ 5125520 w 15988647"/>
              <a:gd name="connsiteY3892" fmla="*/ 3212110 h 6841956"/>
              <a:gd name="connsiteX3893" fmla="*/ 5125520 w 15988647"/>
              <a:gd name="connsiteY3893" fmla="*/ 3209710 h 6841956"/>
              <a:gd name="connsiteX3894" fmla="*/ 5126320 w 15988647"/>
              <a:gd name="connsiteY3894" fmla="*/ 3207312 h 6841956"/>
              <a:gd name="connsiteX3895" fmla="*/ 8918586 w 15988647"/>
              <a:gd name="connsiteY3895" fmla="*/ 3201717 h 6841956"/>
              <a:gd name="connsiteX3896" fmla="*/ 8898580 w 15988647"/>
              <a:gd name="connsiteY3896" fmla="*/ 3240128 h 6841956"/>
              <a:gd name="connsiteX3897" fmla="*/ 8888176 w 15988647"/>
              <a:gd name="connsiteY3897" fmla="*/ 3271334 h 6841956"/>
              <a:gd name="connsiteX3898" fmla="*/ 8888177 w 15988647"/>
              <a:gd name="connsiteY3898" fmla="*/ 3271335 h 6841956"/>
              <a:gd name="connsiteX3899" fmla="*/ 8898580 w 15988647"/>
              <a:gd name="connsiteY3899" fmla="*/ 3240129 h 6841956"/>
              <a:gd name="connsiteX3900" fmla="*/ 8918586 w 15988647"/>
              <a:gd name="connsiteY3900" fmla="*/ 3201719 h 6841956"/>
              <a:gd name="connsiteX3901" fmla="*/ 8956998 w 15988647"/>
              <a:gd name="connsiteY3901" fmla="*/ 3205722 h 6841956"/>
              <a:gd name="connsiteX3902" fmla="*/ 5136686 w 15988647"/>
              <a:gd name="connsiteY3902" fmla="*/ 3184892 h 6841956"/>
              <a:gd name="connsiteX3903" fmla="*/ 5139087 w 15988647"/>
              <a:gd name="connsiteY3903" fmla="*/ 3186492 h 6841956"/>
              <a:gd name="connsiteX3904" fmla="*/ 5139887 w 15988647"/>
              <a:gd name="connsiteY3904" fmla="*/ 3188893 h 6841956"/>
              <a:gd name="connsiteX3905" fmla="*/ 5139887 w 15988647"/>
              <a:gd name="connsiteY3905" fmla="*/ 3190493 h 6841956"/>
              <a:gd name="connsiteX3906" fmla="*/ 5137486 w 15988647"/>
              <a:gd name="connsiteY3906" fmla="*/ 3192093 h 6841956"/>
              <a:gd name="connsiteX3907" fmla="*/ 5135086 w 15988647"/>
              <a:gd name="connsiteY3907" fmla="*/ 3192093 h 6841956"/>
              <a:gd name="connsiteX3908" fmla="*/ 5133485 w 15988647"/>
              <a:gd name="connsiteY3908" fmla="*/ 3188893 h 6841956"/>
              <a:gd name="connsiteX3909" fmla="*/ 5134284 w 15988647"/>
              <a:gd name="connsiteY3909" fmla="*/ 3187293 h 6841956"/>
              <a:gd name="connsiteX3910" fmla="*/ 6858023 w 15988647"/>
              <a:gd name="connsiteY3910" fmla="*/ 3173700 h 6841956"/>
              <a:gd name="connsiteX3911" fmla="*/ 6860424 w 15988647"/>
              <a:gd name="connsiteY3911" fmla="*/ 3175301 h 6841956"/>
              <a:gd name="connsiteX3912" fmla="*/ 6862821 w 15988647"/>
              <a:gd name="connsiteY3912" fmla="*/ 3173700 h 6841956"/>
              <a:gd name="connsiteX3913" fmla="*/ 6866824 w 15988647"/>
              <a:gd name="connsiteY3913" fmla="*/ 3175301 h 6841956"/>
              <a:gd name="connsiteX3914" fmla="*/ 6867627 w 15988647"/>
              <a:gd name="connsiteY3914" fmla="*/ 3176903 h 6841956"/>
              <a:gd name="connsiteX3915" fmla="*/ 6867627 w 15988647"/>
              <a:gd name="connsiteY3915" fmla="*/ 3182509 h 6841956"/>
              <a:gd name="connsiteX3916" fmla="*/ 6864424 w 15988647"/>
              <a:gd name="connsiteY3916" fmla="*/ 3184907 h 6841956"/>
              <a:gd name="connsiteX3917" fmla="*/ 6862024 w 15988647"/>
              <a:gd name="connsiteY3917" fmla="*/ 3186508 h 6841956"/>
              <a:gd name="connsiteX3918" fmla="*/ 6859621 w 15988647"/>
              <a:gd name="connsiteY3918" fmla="*/ 3186508 h 6841956"/>
              <a:gd name="connsiteX3919" fmla="*/ 6855622 w 15988647"/>
              <a:gd name="connsiteY3919" fmla="*/ 3184907 h 6841956"/>
              <a:gd name="connsiteX3920" fmla="*/ 6855622 w 15988647"/>
              <a:gd name="connsiteY3920" fmla="*/ 3180906 h 6841956"/>
              <a:gd name="connsiteX3921" fmla="*/ 6857224 w 15988647"/>
              <a:gd name="connsiteY3921" fmla="*/ 3179306 h 6841956"/>
              <a:gd name="connsiteX3922" fmla="*/ 6857224 w 15988647"/>
              <a:gd name="connsiteY3922" fmla="*/ 3174501 h 6841956"/>
              <a:gd name="connsiteX3923" fmla="*/ 5118280 w 15988647"/>
              <a:gd name="connsiteY3923" fmla="*/ 3167285 h 6841956"/>
              <a:gd name="connsiteX3924" fmla="*/ 5122281 w 15988647"/>
              <a:gd name="connsiteY3924" fmla="*/ 3169686 h 6841956"/>
              <a:gd name="connsiteX3925" fmla="*/ 5123081 w 15988647"/>
              <a:gd name="connsiteY3925" fmla="*/ 3171286 h 6841956"/>
              <a:gd name="connsiteX3926" fmla="*/ 5125481 w 15988647"/>
              <a:gd name="connsiteY3926" fmla="*/ 3171286 h 6841956"/>
              <a:gd name="connsiteX3927" fmla="*/ 5125481 w 15988647"/>
              <a:gd name="connsiteY3927" fmla="*/ 3172888 h 6841956"/>
              <a:gd name="connsiteX3928" fmla="*/ 5125481 w 15988647"/>
              <a:gd name="connsiteY3928" fmla="*/ 3173687 h 6841956"/>
              <a:gd name="connsiteX3929" fmla="*/ 5123882 w 15988647"/>
              <a:gd name="connsiteY3929" fmla="*/ 3174488 h 6841956"/>
              <a:gd name="connsiteX3930" fmla="*/ 5123882 w 15988647"/>
              <a:gd name="connsiteY3930" fmla="*/ 3180890 h 6841956"/>
              <a:gd name="connsiteX3931" fmla="*/ 5123882 w 15988647"/>
              <a:gd name="connsiteY3931" fmla="*/ 3184090 h 6841956"/>
              <a:gd name="connsiteX3932" fmla="*/ 5122281 w 15988647"/>
              <a:gd name="connsiteY3932" fmla="*/ 3185691 h 6841956"/>
              <a:gd name="connsiteX3933" fmla="*/ 5117480 w 15988647"/>
              <a:gd name="connsiteY3933" fmla="*/ 3188091 h 6841956"/>
              <a:gd name="connsiteX3934" fmla="*/ 5117480 w 15988647"/>
              <a:gd name="connsiteY3934" fmla="*/ 3186492 h 6841956"/>
              <a:gd name="connsiteX3935" fmla="*/ 5115880 w 15988647"/>
              <a:gd name="connsiteY3935" fmla="*/ 3184891 h 6841956"/>
              <a:gd name="connsiteX3936" fmla="*/ 5115080 w 15988647"/>
              <a:gd name="connsiteY3936" fmla="*/ 3180890 h 6841956"/>
              <a:gd name="connsiteX3937" fmla="*/ 5115080 w 15988647"/>
              <a:gd name="connsiteY3937" fmla="*/ 3176889 h 6841956"/>
              <a:gd name="connsiteX3938" fmla="*/ 5114278 w 15988647"/>
              <a:gd name="connsiteY3938" fmla="*/ 3172888 h 6841956"/>
              <a:gd name="connsiteX3939" fmla="*/ 5114278 w 15988647"/>
              <a:gd name="connsiteY3939" fmla="*/ 3170487 h 6841956"/>
              <a:gd name="connsiteX3940" fmla="*/ 5115880 w 15988647"/>
              <a:gd name="connsiteY3940" fmla="*/ 3168086 h 6841956"/>
              <a:gd name="connsiteX3941" fmla="*/ 14413787 w 15988647"/>
              <a:gd name="connsiteY3941" fmla="*/ 3166496 h 6841956"/>
              <a:gd name="connsiteX3942" fmla="*/ 14416988 w 15988647"/>
              <a:gd name="connsiteY3942" fmla="*/ 3166496 h 6841956"/>
              <a:gd name="connsiteX3943" fmla="*/ 14416988 w 15988647"/>
              <a:gd name="connsiteY3943" fmla="*/ 3168095 h 6841956"/>
              <a:gd name="connsiteX3944" fmla="*/ 14414588 w 15988647"/>
              <a:gd name="connsiteY3944" fmla="*/ 3168095 h 6841956"/>
              <a:gd name="connsiteX3945" fmla="*/ 5130283 w 15988647"/>
              <a:gd name="connsiteY3945" fmla="*/ 3159283 h 6841956"/>
              <a:gd name="connsiteX3946" fmla="*/ 5132684 w 15988647"/>
              <a:gd name="connsiteY3946" fmla="*/ 3162484 h 6841956"/>
              <a:gd name="connsiteX3947" fmla="*/ 5132684 w 15988647"/>
              <a:gd name="connsiteY3947" fmla="*/ 3165685 h 6841956"/>
              <a:gd name="connsiteX3948" fmla="*/ 5134284 w 15988647"/>
              <a:gd name="connsiteY3948" fmla="*/ 3168086 h 6841956"/>
              <a:gd name="connsiteX3949" fmla="*/ 5137486 w 15988647"/>
              <a:gd name="connsiteY3949" fmla="*/ 3168887 h 6841956"/>
              <a:gd name="connsiteX3950" fmla="*/ 5141487 w 15988647"/>
              <a:gd name="connsiteY3950" fmla="*/ 3172087 h 6841956"/>
              <a:gd name="connsiteX3951" fmla="*/ 5131084 w 15988647"/>
              <a:gd name="connsiteY3951" fmla="*/ 3174488 h 6841956"/>
              <a:gd name="connsiteX3952" fmla="*/ 5128683 w 15988647"/>
              <a:gd name="connsiteY3952" fmla="*/ 3175289 h 6841956"/>
              <a:gd name="connsiteX3953" fmla="*/ 5125482 w 15988647"/>
              <a:gd name="connsiteY3953" fmla="*/ 3172888 h 6841956"/>
              <a:gd name="connsiteX3954" fmla="*/ 5126282 w 15988647"/>
              <a:gd name="connsiteY3954" fmla="*/ 3168086 h 6841956"/>
              <a:gd name="connsiteX3955" fmla="*/ 5127883 w 15988647"/>
              <a:gd name="connsiteY3955" fmla="*/ 3167285 h 6841956"/>
              <a:gd name="connsiteX3956" fmla="*/ 5127083 w 15988647"/>
              <a:gd name="connsiteY3956" fmla="*/ 3162484 h 6841956"/>
              <a:gd name="connsiteX3957" fmla="*/ 5127883 w 15988647"/>
              <a:gd name="connsiteY3957" fmla="*/ 3160884 h 6841956"/>
              <a:gd name="connsiteX3958" fmla="*/ 3820361 w 15988647"/>
              <a:gd name="connsiteY3958" fmla="*/ 3150509 h 6841956"/>
              <a:gd name="connsiteX3959" fmla="*/ 3824361 w 15988647"/>
              <a:gd name="connsiteY3959" fmla="*/ 3161712 h 6841956"/>
              <a:gd name="connsiteX3960" fmla="*/ 3824369 w 15988647"/>
              <a:gd name="connsiteY3960" fmla="*/ 3161715 h 6841956"/>
              <a:gd name="connsiteX3961" fmla="*/ 3820367 w 15988647"/>
              <a:gd name="connsiteY3961" fmla="*/ 3150515 h 6841956"/>
              <a:gd name="connsiteX3962" fmla="*/ 6793203 w 15988647"/>
              <a:gd name="connsiteY3962" fmla="*/ 3150497 h 6841956"/>
              <a:gd name="connsiteX3963" fmla="*/ 6796403 w 15988647"/>
              <a:gd name="connsiteY3963" fmla="*/ 3152898 h 6841956"/>
              <a:gd name="connsiteX3964" fmla="*/ 6799605 w 15988647"/>
              <a:gd name="connsiteY3964" fmla="*/ 3152097 h 6841956"/>
              <a:gd name="connsiteX3965" fmla="*/ 6802005 w 15988647"/>
              <a:gd name="connsiteY3965" fmla="*/ 3153697 h 6841956"/>
              <a:gd name="connsiteX3966" fmla="*/ 6805207 w 15988647"/>
              <a:gd name="connsiteY3966" fmla="*/ 3153697 h 6841956"/>
              <a:gd name="connsiteX3967" fmla="*/ 6807607 w 15988647"/>
              <a:gd name="connsiteY3967" fmla="*/ 3155296 h 6841956"/>
              <a:gd name="connsiteX3968" fmla="*/ 6808408 w 15988647"/>
              <a:gd name="connsiteY3968" fmla="*/ 3156898 h 6841956"/>
              <a:gd name="connsiteX3969" fmla="*/ 6804406 w 15988647"/>
              <a:gd name="connsiteY3969" fmla="*/ 3156898 h 6841956"/>
              <a:gd name="connsiteX3970" fmla="*/ 6798805 w 15988647"/>
              <a:gd name="connsiteY3970" fmla="*/ 3154497 h 6841956"/>
              <a:gd name="connsiteX3971" fmla="*/ 6797204 w 15988647"/>
              <a:gd name="connsiteY3971" fmla="*/ 3155296 h 6841956"/>
              <a:gd name="connsiteX3972" fmla="*/ 6794805 w 15988647"/>
              <a:gd name="connsiteY3972" fmla="*/ 3160099 h 6841956"/>
              <a:gd name="connsiteX3973" fmla="*/ 6792404 w 15988647"/>
              <a:gd name="connsiteY3973" fmla="*/ 3155296 h 6841956"/>
              <a:gd name="connsiteX3974" fmla="*/ 6791603 w 15988647"/>
              <a:gd name="connsiteY3974" fmla="*/ 3154497 h 6841956"/>
              <a:gd name="connsiteX3975" fmla="*/ 6790806 w 15988647"/>
              <a:gd name="connsiteY3975" fmla="*/ 3151296 h 6841956"/>
              <a:gd name="connsiteX3976" fmla="*/ 5099105 w 15988647"/>
              <a:gd name="connsiteY3976" fmla="*/ 3144090 h 6841956"/>
              <a:gd name="connsiteX3977" fmla="*/ 5100703 w 15988647"/>
              <a:gd name="connsiteY3977" fmla="*/ 3147291 h 6841956"/>
              <a:gd name="connsiteX3978" fmla="*/ 5100703 w 15988647"/>
              <a:gd name="connsiteY3978" fmla="*/ 3149693 h 6841956"/>
              <a:gd name="connsiteX3979" fmla="*/ 5099105 w 15988647"/>
              <a:gd name="connsiteY3979" fmla="*/ 3151292 h 6841956"/>
              <a:gd name="connsiteX3980" fmla="*/ 5097503 w 15988647"/>
              <a:gd name="connsiteY3980" fmla="*/ 3150493 h 6841956"/>
              <a:gd name="connsiteX3981" fmla="*/ 5096703 w 15988647"/>
              <a:gd name="connsiteY3981" fmla="*/ 3148093 h 6841956"/>
              <a:gd name="connsiteX3982" fmla="*/ 6858023 w 15988647"/>
              <a:gd name="connsiteY3982" fmla="*/ 3141694 h 6841956"/>
              <a:gd name="connsiteX3983" fmla="*/ 6859621 w 15988647"/>
              <a:gd name="connsiteY3983" fmla="*/ 3143293 h 6841956"/>
              <a:gd name="connsiteX3984" fmla="*/ 6858822 w 15988647"/>
              <a:gd name="connsiteY3984" fmla="*/ 3148096 h 6841956"/>
              <a:gd name="connsiteX3985" fmla="*/ 6858822 w 15988647"/>
              <a:gd name="connsiteY3985" fmla="*/ 3148897 h 6841956"/>
              <a:gd name="connsiteX3986" fmla="*/ 6859621 w 15988647"/>
              <a:gd name="connsiteY3986" fmla="*/ 3149696 h 6841956"/>
              <a:gd name="connsiteX3987" fmla="*/ 6858822 w 15988647"/>
              <a:gd name="connsiteY3987" fmla="*/ 3154497 h 6841956"/>
              <a:gd name="connsiteX3988" fmla="*/ 6857220 w 15988647"/>
              <a:gd name="connsiteY3988" fmla="*/ 3155296 h 6841956"/>
              <a:gd name="connsiteX3989" fmla="*/ 6857220 w 15988647"/>
              <a:gd name="connsiteY3989" fmla="*/ 3151296 h 6841956"/>
              <a:gd name="connsiteX3990" fmla="*/ 6855622 w 15988647"/>
              <a:gd name="connsiteY3990" fmla="*/ 3148897 h 6841956"/>
              <a:gd name="connsiteX3991" fmla="*/ 6855622 w 15988647"/>
              <a:gd name="connsiteY3991" fmla="*/ 3146493 h 6841956"/>
              <a:gd name="connsiteX3992" fmla="*/ 6854821 w 15988647"/>
              <a:gd name="connsiteY3992" fmla="*/ 3144094 h 6841956"/>
              <a:gd name="connsiteX3993" fmla="*/ 6768398 w 15988647"/>
              <a:gd name="connsiteY3993" fmla="*/ 3138492 h 6841956"/>
              <a:gd name="connsiteX3994" fmla="*/ 6769996 w 15988647"/>
              <a:gd name="connsiteY3994" fmla="*/ 3140894 h 6841956"/>
              <a:gd name="connsiteX3995" fmla="*/ 6770797 w 15988647"/>
              <a:gd name="connsiteY3995" fmla="*/ 3143293 h 6841956"/>
              <a:gd name="connsiteX3996" fmla="*/ 6765196 w 15988647"/>
              <a:gd name="connsiteY3996" fmla="*/ 3145694 h 6841956"/>
              <a:gd name="connsiteX3997" fmla="*/ 6762795 w 15988647"/>
              <a:gd name="connsiteY3997" fmla="*/ 3144093 h 6841956"/>
              <a:gd name="connsiteX3998" fmla="*/ 6761193 w 15988647"/>
              <a:gd name="connsiteY3998" fmla="*/ 3142493 h 6841956"/>
              <a:gd name="connsiteX3999" fmla="*/ 6764395 w 15988647"/>
              <a:gd name="connsiteY3999" fmla="*/ 3139292 h 6841956"/>
              <a:gd name="connsiteX4000" fmla="*/ 9815647 w 15988647"/>
              <a:gd name="connsiteY4000" fmla="*/ 3129697 h 6841956"/>
              <a:gd name="connsiteX4001" fmla="*/ 9815646 w 15988647"/>
              <a:gd name="connsiteY4001" fmla="*/ 3129700 h 6841956"/>
              <a:gd name="connsiteX4002" fmla="*/ 9822048 w 15988647"/>
              <a:gd name="connsiteY4002" fmla="*/ 3151304 h 6841956"/>
              <a:gd name="connsiteX4003" fmla="*/ 9822049 w 15988647"/>
              <a:gd name="connsiteY4003" fmla="*/ 3151304 h 6841956"/>
              <a:gd name="connsiteX4004" fmla="*/ 5116728 w 15988647"/>
              <a:gd name="connsiteY4004" fmla="*/ 3125691 h 6841956"/>
              <a:gd name="connsiteX4005" fmla="*/ 5118329 w 15988647"/>
              <a:gd name="connsiteY4005" fmla="*/ 3125691 h 6841956"/>
              <a:gd name="connsiteX4006" fmla="*/ 5119128 w 15988647"/>
              <a:gd name="connsiteY4006" fmla="*/ 3128092 h 6841956"/>
              <a:gd name="connsiteX4007" fmla="*/ 5123930 w 15988647"/>
              <a:gd name="connsiteY4007" fmla="*/ 3130492 h 6841956"/>
              <a:gd name="connsiteX4008" fmla="*/ 5122330 w 15988647"/>
              <a:gd name="connsiteY4008" fmla="*/ 3132894 h 6841956"/>
              <a:gd name="connsiteX4009" fmla="*/ 5120729 w 15988647"/>
              <a:gd name="connsiteY4009" fmla="*/ 3132894 h 6841956"/>
              <a:gd name="connsiteX4010" fmla="*/ 5115128 w 15988647"/>
              <a:gd name="connsiteY4010" fmla="*/ 3133693 h 6841956"/>
              <a:gd name="connsiteX4011" fmla="*/ 5113527 w 15988647"/>
              <a:gd name="connsiteY4011" fmla="*/ 3132894 h 6841956"/>
              <a:gd name="connsiteX4012" fmla="*/ 5113527 w 15988647"/>
              <a:gd name="connsiteY4012" fmla="*/ 3128893 h 6841956"/>
              <a:gd name="connsiteX4013" fmla="*/ 5115929 w 15988647"/>
              <a:gd name="connsiteY4013" fmla="*/ 3128092 h 6841956"/>
              <a:gd name="connsiteX4014" fmla="*/ 6760393 w 15988647"/>
              <a:gd name="connsiteY4014" fmla="*/ 3124088 h 6841956"/>
              <a:gd name="connsiteX4015" fmla="*/ 6761996 w 15988647"/>
              <a:gd name="connsiteY4015" fmla="*/ 3124088 h 6841956"/>
              <a:gd name="connsiteX4016" fmla="*/ 6764395 w 15988647"/>
              <a:gd name="connsiteY4016" fmla="*/ 3124889 h 6841956"/>
              <a:gd name="connsiteX4017" fmla="*/ 6764395 w 15988647"/>
              <a:gd name="connsiteY4017" fmla="*/ 3126489 h 6841956"/>
              <a:gd name="connsiteX4018" fmla="*/ 6766796 w 15988647"/>
              <a:gd name="connsiteY4018" fmla="*/ 3128889 h 6841956"/>
              <a:gd name="connsiteX4019" fmla="*/ 6765196 w 15988647"/>
              <a:gd name="connsiteY4019" fmla="*/ 3132090 h 6841956"/>
              <a:gd name="connsiteX4020" fmla="*/ 6760393 w 15988647"/>
              <a:gd name="connsiteY4020" fmla="*/ 3134491 h 6841956"/>
              <a:gd name="connsiteX4021" fmla="*/ 6757192 w 15988647"/>
              <a:gd name="connsiteY4021" fmla="*/ 3137694 h 6841956"/>
              <a:gd name="connsiteX4022" fmla="*/ 6751593 w 15988647"/>
              <a:gd name="connsiteY4022" fmla="*/ 3138492 h 6841956"/>
              <a:gd name="connsiteX4023" fmla="*/ 6751593 w 15988647"/>
              <a:gd name="connsiteY4023" fmla="*/ 3137694 h 6841956"/>
              <a:gd name="connsiteX4024" fmla="*/ 6751593 w 15988647"/>
              <a:gd name="connsiteY4024" fmla="*/ 3133691 h 6841956"/>
              <a:gd name="connsiteX4025" fmla="*/ 6749991 w 15988647"/>
              <a:gd name="connsiteY4025" fmla="*/ 3132090 h 6841956"/>
              <a:gd name="connsiteX4026" fmla="*/ 6749991 w 15988647"/>
              <a:gd name="connsiteY4026" fmla="*/ 3130491 h 6841956"/>
              <a:gd name="connsiteX4027" fmla="*/ 6751593 w 15988647"/>
              <a:gd name="connsiteY4027" fmla="*/ 3128889 h 6841956"/>
              <a:gd name="connsiteX4028" fmla="*/ 6753191 w 15988647"/>
              <a:gd name="connsiteY4028" fmla="*/ 3128889 h 6841956"/>
              <a:gd name="connsiteX4029" fmla="*/ 6754791 w 15988647"/>
              <a:gd name="connsiteY4029" fmla="*/ 3127290 h 6841956"/>
              <a:gd name="connsiteX4030" fmla="*/ 5082302 w 15988647"/>
              <a:gd name="connsiteY4030" fmla="*/ 3124086 h 6841956"/>
              <a:gd name="connsiteX4031" fmla="*/ 5083903 w 15988647"/>
              <a:gd name="connsiteY4031" fmla="*/ 3124086 h 6841956"/>
              <a:gd name="connsiteX4032" fmla="*/ 5084702 w 15988647"/>
              <a:gd name="connsiteY4032" fmla="*/ 3125687 h 6841956"/>
              <a:gd name="connsiteX4033" fmla="*/ 5083903 w 15988647"/>
              <a:gd name="connsiteY4033" fmla="*/ 3128886 h 6841956"/>
              <a:gd name="connsiteX4034" fmla="*/ 5081502 w 15988647"/>
              <a:gd name="connsiteY4034" fmla="*/ 3128886 h 6841956"/>
              <a:gd name="connsiteX4035" fmla="*/ 5080700 w 15988647"/>
              <a:gd name="connsiteY4035" fmla="*/ 3127286 h 6841956"/>
              <a:gd name="connsiteX4036" fmla="*/ 5073499 w 15988647"/>
              <a:gd name="connsiteY4036" fmla="*/ 3112883 h 6841956"/>
              <a:gd name="connsiteX4037" fmla="*/ 5077500 w 15988647"/>
              <a:gd name="connsiteY4037" fmla="*/ 3116084 h 6841956"/>
              <a:gd name="connsiteX4038" fmla="*/ 5078300 w 15988647"/>
              <a:gd name="connsiteY4038" fmla="*/ 3116884 h 6841956"/>
              <a:gd name="connsiteX4039" fmla="*/ 5077500 w 15988647"/>
              <a:gd name="connsiteY4039" fmla="*/ 3119284 h 6841956"/>
              <a:gd name="connsiteX4040" fmla="*/ 5075899 w 15988647"/>
              <a:gd name="connsiteY4040" fmla="*/ 3119284 h 6841956"/>
              <a:gd name="connsiteX4041" fmla="*/ 5072699 w 15988647"/>
              <a:gd name="connsiteY4041" fmla="*/ 3117684 h 6841956"/>
              <a:gd name="connsiteX4042" fmla="*/ 5071098 w 15988647"/>
              <a:gd name="connsiteY4042" fmla="*/ 3116084 h 6841956"/>
              <a:gd name="connsiteX4043" fmla="*/ 5067068 w 15988647"/>
              <a:gd name="connsiteY4043" fmla="*/ 3108070 h 6841956"/>
              <a:gd name="connsiteX4044" fmla="*/ 5067869 w 15988647"/>
              <a:gd name="connsiteY4044" fmla="*/ 3109671 h 6841956"/>
              <a:gd name="connsiteX4045" fmla="*/ 5066268 w 15988647"/>
              <a:gd name="connsiteY4045" fmla="*/ 3110471 h 6841956"/>
              <a:gd name="connsiteX4046" fmla="*/ 5066268 w 15988647"/>
              <a:gd name="connsiteY4046" fmla="*/ 3108869 h 6841956"/>
              <a:gd name="connsiteX4047" fmla="*/ 5055865 w 15988647"/>
              <a:gd name="connsiteY4047" fmla="*/ 3100867 h 6841956"/>
              <a:gd name="connsiteX4048" fmla="*/ 5056666 w 15988647"/>
              <a:gd name="connsiteY4048" fmla="*/ 3101668 h 6841956"/>
              <a:gd name="connsiteX4049" fmla="*/ 5055865 w 15988647"/>
              <a:gd name="connsiteY4049" fmla="*/ 3102469 h 6841956"/>
              <a:gd name="connsiteX4050" fmla="*/ 5055065 w 15988647"/>
              <a:gd name="connsiteY4050" fmla="*/ 3102469 h 6841956"/>
              <a:gd name="connsiteX4051" fmla="*/ 5119128 w 15988647"/>
              <a:gd name="connsiteY4051" fmla="*/ 3098486 h 6841956"/>
              <a:gd name="connsiteX4052" fmla="*/ 5120729 w 15988647"/>
              <a:gd name="connsiteY4052" fmla="*/ 3098486 h 6841956"/>
              <a:gd name="connsiteX4053" fmla="*/ 5122329 w 15988647"/>
              <a:gd name="connsiteY4053" fmla="*/ 3100085 h 6841956"/>
              <a:gd name="connsiteX4054" fmla="*/ 5123129 w 15988647"/>
              <a:gd name="connsiteY4054" fmla="*/ 3103286 h 6841956"/>
              <a:gd name="connsiteX4055" fmla="*/ 5122329 w 15988647"/>
              <a:gd name="connsiteY4055" fmla="*/ 3105687 h 6841956"/>
              <a:gd name="connsiteX4056" fmla="*/ 5120729 w 15988647"/>
              <a:gd name="connsiteY4056" fmla="*/ 3106488 h 6841956"/>
              <a:gd name="connsiteX4057" fmla="*/ 5119929 w 15988647"/>
              <a:gd name="connsiteY4057" fmla="*/ 3104887 h 6841956"/>
              <a:gd name="connsiteX4058" fmla="*/ 5117528 w 15988647"/>
              <a:gd name="connsiteY4058" fmla="*/ 3103286 h 6841956"/>
              <a:gd name="connsiteX4059" fmla="*/ 5117528 w 15988647"/>
              <a:gd name="connsiteY4059" fmla="*/ 3099285 h 6841956"/>
              <a:gd name="connsiteX4060" fmla="*/ 4987852 w 15988647"/>
              <a:gd name="connsiteY4060" fmla="*/ 3093668 h 6841956"/>
              <a:gd name="connsiteX4061" fmla="*/ 4989452 w 15988647"/>
              <a:gd name="connsiteY4061" fmla="*/ 3095268 h 6841956"/>
              <a:gd name="connsiteX4062" fmla="*/ 4991852 w 15988647"/>
              <a:gd name="connsiteY4062" fmla="*/ 3097669 h 6841956"/>
              <a:gd name="connsiteX4063" fmla="*/ 4983051 w 15988647"/>
              <a:gd name="connsiteY4063" fmla="*/ 3099269 h 6841956"/>
              <a:gd name="connsiteX4064" fmla="*/ 4982249 w 15988647"/>
              <a:gd name="connsiteY4064" fmla="*/ 3095268 h 6841956"/>
              <a:gd name="connsiteX4065" fmla="*/ 5074311 w 15988647"/>
              <a:gd name="connsiteY4065" fmla="*/ 3086480 h 6841956"/>
              <a:gd name="connsiteX4066" fmla="*/ 5076711 w 15988647"/>
              <a:gd name="connsiteY4066" fmla="*/ 3087279 h 6841956"/>
              <a:gd name="connsiteX4067" fmla="*/ 5075111 w 15988647"/>
              <a:gd name="connsiteY4067" fmla="*/ 3088881 h 6841956"/>
              <a:gd name="connsiteX4068" fmla="*/ 3904383 w 15988647"/>
              <a:gd name="connsiteY4068" fmla="*/ 3082491 h 6841956"/>
              <a:gd name="connsiteX4069" fmla="*/ 3898783 w 15988647"/>
              <a:gd name="connsiteY4069" fmla="*/ 3084891 h 6841956"/>
              <a:gd name="connsiteX4070" fmla="*/ 3897981 w 15988647"/>
              <a:gd name="connsiteY4070" fmla="*/ 3092894 h 6841956"/>
              <a:gd name="connsiteX4071" fmla="*/ 3856370 w 15988647"/>
              <a:gd name="connsiteY4071" fmla="*/ 3092094 h 6841956"/>
              <a:gd name="connsiteX4072" fmla="*/ 3814758 w 15988647"/>
              <a:gd name="connsiteY4072" fmla="*/ 3092094 h 6841956"/>
              <a:gd name="connsiteX4073" fmla="*/ 3810757 w 15988647"/>
              <a:gd name="connsiteY4073" fmla="*/ 3120901 h 6841956"/>
              <a:gd name="connsiteX4074" fmla="*/ 3790750 w 15988647"/>
              <a:gd name="connsiteY4074" fmla="*/ 3121701 h 6841956"/>
              <a:gd name="connsiteX4075" fmla="*/ 3805154 w 15988647"/>
              <a:gd name="connsiteY4075" fmla="*/ 3138506 h 6841956"/>
              <a:gd name="connsiteX4076" fmla="*/ 3816044 w 15988647"/>
              <a:gd name="connsiteY4076" fmla="*/ 3147101 h 6841956"/>
              <a:gd name="connsiteX4077" fmla="*/ 3805162 w 15988647"/>
              <a:gd name="connsiteY4077" fmla="*/ 3138512 h 6841956"/>
              <a:gd name="connsiteX4078" fmla="*/ 3790758 w 15988647"/>
              <a:gd name="connsiteY4078" fmla="*/ 3121706 h 6841956"/>
              <a:gd name="connsiteX4079" fmla="*/ 3810763 w 15988647"/>
              <a:gd name="connsiteY4079" fmla="*/ 3120906 h 6841956"/>
              <a:gd name="connsiteX4080" fmla="*/ 3814765 w 15988647"/>
              <a:gd name="connsiteY4080" fmla="*/ 3092099 h 6841956"/>
              <a:gd name="connsiteX4081" fmla="*/ 3856377 w 15988647"/>
              <a:gd name="connsiteY4081" fmla="*/ 3092099 h 6841956"/>
              <a:gd name="connsiteX4082" fmla="*/ 3897989 w 15988647"/>
              <a:gd name="connsiteY4082" fmla="*/ 3092898 h 6841956"/>
              <a:gd name="connsiteX4083" fmla="*/ 3892388 w 15988647"/>
              <a:gd name="connsiteY4083" fmla="*/ 3133710 h 6841956"/>
              <a:gd name="connsiteX4084" fmla="*/ 3881985 w 15988647"/>
              <a:gd name="connsiteY4084" fmla="*/ 3191326 h 6841956"/>
              <a:gd name="connsiteX4085" fmla="*/ 3881997 w 15988647"/>
              <a:gd name="connsiteY4085" fmla="*/ 3191326 h 6841956"/>
              <a:gd name="connsiteX4086" fmla="*/ 3892400 w 15988647"/>
              <a:gd name="connsiteY4086" fmla="*/ 3133711 h 6841956"/>
              <a:gd name="connsiteX4087" fmla="*/ 3898002 w 15988647"/>
              <a:gd name="connsiteY4087" fmla="*/ 3092903 h 6841956"/>
              <a:gd name="connsiteX4088" fmla="*/ 3898801 w 15988647"/>
              <a:gd name="connsiteY4088" fmla="*/ 3084901 h 6841956"/>
              <a:gd name="connsiteX4089" fmla="*/ 3904397 w 15988647"/>
              <a:gd name="connsiteY4089" fmla="*/ 3082504 h 6841956"/>
              <a:gd name="connsiteX4090" fmla="*/ 5067897 w 15988647"/>
              <a:gd name="connsiteY4090" fmla="*/ 3076872 h 6841956"/>
              <a:gd name="connsiteX4091" fmla="*/ 5067097 w 15988647"/>
              <a:gd name="connsiteY4091" fmla="*/ 3080873 h 6841956"/>
              <a:gd name="connsiteX4092" fmla="*/ 5067079 w 15988647"/>
              <a:gd name="connsiteY4092" fmla="*/ 3080868 h 6841956"/>
              <a:gd name="connsiteX4093" fmla="*/ 5067079 w 15988647"/>
              <a:gd name="connsiteY4093" fmla="*/ 3081667 h 6841956"/>
              <a:gd name="connsiteX4094" fmla="*/ 5063878 w 15988647"/>
              <a:gd name="connsiteY4094" fmla="*/ 3080865 h 6841956"/>
              <a:gd name="connsiteX4095" fmla="*/ 5063878 w 15988647"/>
              <a:gd name="connsiteY4095" fmla="*/ 3080065 h 6841956"/>
              <a:gd name="connsiteX4096" fmla="*/ 5063898 w 15988647"/>
              <a:gd name="connsiteY4096" fmla="*/ 3080071 h 6841956"/>
              <a:gd name="connsiteX4097" fmla="*/ 5065497 w 15988647"/>
              <a:gd name="connsiteY4097" fmla="*/ 3077672 h 6841956"/>
              <a:gd name="connsiteX4098" fmla="*/ 4848628 w 15988647"/>
              <a:gd name="connsiteY4098" fmla="*/ 3076870 h 6841956"/>
              <a:gd name="connsiteX4099" fmla="*/ 4851028 w 15988647"/>
              <a:gd name="connsiteY4099" fmla="*/ 3076870 h 6841956"/>
              <a:gd name="connsiteX4100" fmla="*/ 4851827 w 15988647"/>
              <a:gd name="connsiteY4100" fmla="*/ 3077669 h 6841956"/>
              <a:gd name="connsiteX4101" fmla="*/ 4850228 w 15988647"/>
              <a:gd name="connsiteY4101" fmla="*/ 3080070 h 6841956"/>
              <a:gd name="connsiteX4102" fmla="*/ 4847827 w 15988647"/>
              <a:gd name="connsiteY4102" fmla="*/ 3078470 h 6841956"/>
              <a:gd name="connsiteX4103" fmla="*/ 4961460 w 15988647"/>
              <a:gd name="connsiteY4103" fmla="*/ 3074469 h 6841956"/>
              <a:gd name="connsiteX4104" fmla="*/ 4966262 w 15988647"/>
              <a:gd name="connsiteY4104" fmla="*/ 3075270 h 6841956"/>
              <a:gd name="connsiteX4105" fmla="*/ 4967062 w 15988647"/>
              <a:gd name="connsiteY4105" fmla="*/ 3076070 h 6841956"/>
              <a:gd name="connsiteX4106" fmla="*/ 4965462 w 15988647"/>
              <a:gd name="connsiteY4106" fmla="*/ 3076070 h 6841956"/>
              <a:gd name="connsiteX4107" fmla="*/ 4958259 w 15988647"/>
              <a:gd name="connsiteY4107" fmla="*/ 3078470 h 6841956"/>
              <a:gd name="connsiteX4108" fmla="*/ 4953458 w 15988647"/>
              <a:gd name="connsiteY4108" fmla="*/ 3078470 h 6841956"/>
              <a:gd name="connsiteX4109" fmla="*/ 4955059 w 15988647"/>
              <a:gd name="connsiteY4109" fmla="*/ 3076871 h 6841956"/>
              <a:gd name="connsiteX4110" fmla="*/ 4958259 w 15988647"/>
              <a:gd name="connsiteY4110" fmla="*/ 3075270 h 6841956"/>
              <a:gd name="connsiteX4111" fmla="*/ 14403385 w 15988647"/>
              <a:gd name="connsiteY4111" fmla="*/ 3073670 h 6841956"/>
              <a:gd name="connsiteX4112" fmla="*/ 14404985 w 15988647"/>
              <a:gd name="connsiteY4112" fmla="*/ 3076071 h 6841956"/>
              <a:gd name="connsiteX4113" fmla="*/ 14401784 w 15988647"/>
              <a:gd name="connsiteY4113" fmla="*/ 3080073 h 6841956"/>
              <a:gd name="connsiteX4114" fmla="*/ 14400984 w 15988647"/>
              <a:gd name="connsiteY4114" fmla="*/ 3078471 h 6841956"/>
              <a:gd name="connsiteX4115" fmla="*/ 14400984 w 15988647"/>
              <a:gd name="connsiteY4115" fmla="*/ 3074469 h 6841956"/>
              <a:gd name="connsiteX4116" fmla="*/ 5067913 w 15988647"/>
              <a:gd name="connsiteY4116" fmla="*/ 3068877 h 6841956"/>
              <a:gd name="connsiteX4117" fmla="*/ 5070315 w 15988647"/>
              <a:gd name="connsiteY4117" fmla="*/ 3068877 h 6841956"/>
              <a:gd name="connsiteX4118" fmla="*/ 5068715 w 15988647"/>
              <a:gd name="connsiteY4118" fmla="*/ 3071279 h 6841956"/>
              <a:gd name="connsiteX4119" fmla="*/ 5067114 w 15988647"/>
              <a:gd name="connsiteY4119" fmla="*/ 3072078 h 6841956"/>
              <a:gd name="connsiteX4120" fmla="*/ 5065513 w 15988647"/>
              <a:gd name="connsiteY4120" fmla="*/ 3072078 h 6841956"/>
              <a:gd name="connsiteX4121" fmla="*/ 4991852 w 15988647"/>
              <a:gd name="connsiteY4121" fmla="*/ 3064060 h 6841956"/>
              <a:gd name="connsiteX4122" fmla="*/ 4995053 w 15988647"/>
              <a:gd name="connsiteY4122" fmla="*/ 3064859 h 6841956"/>
              <a:gd name="connsiteX4123" fmla="*/ 4993453 w 15988647"/>
              <a:gd name="connsiteY4123" fmla="*/ 3066461 h 6841956"/>
              <a:gd name="connsiteX4124" fmla="*/ 4989451 w 15988647"/>
              <a:gd name="connsiteY4124" fmla="*/ 3066461 h 6841956"/>
              <a:gd name="connsiteX4125" fmla="*/ 4989451 w 15988647"/>
              <a:gd name="connsiteY4125" fmla="*/ 3064859 h 6841956"/>
              <a:gd name="connsiteX4126" fmla="*/ 4983849 w 15988647"/>
              <a:gd name="connsiteY4126" fmla="*/ 3063259 h 6841956"/>
              <a:gd name="connsiteX4127" fmla="*/ 4987050 w 15988647"/>
              <a:gd name="connsiteY4127" fmla="*/ 3065660 h 6841956"/>
              <a:gd name="connsiteX4128" fmla="*/ 4985450 w 15988647"/>
              <a:gd name="connsiteY4128" fmla="*/ 3067259 h 6841956"/>
              <a:gd name="connsiteX4129" fmla="*/ 4983049 w 15988647"/>
              <a:gd name="connsiteY4129" fmla="*/ 3065660 h 6841956"/>
              <a:gd name="connsiteX4130" fmla="*/ 4979048 w 15988647"/>
              <a:gd name="connsiteY4130" fmla="*/ 3065660 h 6841956"/>
              <a:gd name="connsiteX4131" fmla="*/ 4980649 w 15988647"/>
              <a:gd name="connsiteY4131" fmla="*/ 3064059 h 6841956"/>
              <a:gd name="connsiteX4132" fmla="*/ 12236355 w 15988647"/>
              <a:gd name="connsiteY4132" fmla="*/ 3060082 h 6841956"/>
              <a:gd name="connsiteX4133" fmla="*/ 12236352 w 15988647"/>
              <a:gd name="connsiteY4133" fmla="*/ 3060085 h 6841956"/>
              <a:gd name="connsiteX4134" fmla="*/ 12264361 w 15988647"/>
              <a:gd name="connsiteY4134" fmla="*/ 3104897 h 6841956"/>
              <a:gd name="connsiteX4135" fmla="*/ 12297170 w 15988647"/>
              <a:gd name="connsiteY4135" fmla="*/ 3142507 h 6841956"/>
              <a:gd name="connsiteX4136" fmla="*/ 12320377 w 15988647"/>
              <a:gd name="connsiteY4136" fmla="*/ 3176916 h 6841956"/>
              <a:gd name="connsiteX4137" fmla="*/ 12320378 w 15988647"/>
              <a:gd name="connsiteY4137" fmla="*/ 3176914 h 6841956"/>
              <a:gd name="connsiteX4138" fmla="*/ 12297171 w 15988647"/>
              <a:gd name="connsiteY4138" fmla="*/ 3142503 h 6841956"/>
              <a:gd name="connsiteX4139" fmla="*/ 12264361 w 15988647"/>
              <a:gd name="connsiteY4139" fmla="*/ 3104892 h 6841956"/>
              <a:gd name="connsiteX4140" fmla="*/ 5000656 w 15988647"/>
              <a:gd name="connsiteY4140" fmla="*/ 3059258 h 6841956"/>
              <a:gd name="connsiteX4141" fmla="*/ 5002256 w 15988647"/>
              <a:gd name="connsiteY4141" fmla="*/ 3060058 h 6841956"/>
              <a:gd name="connsiteX4142" fmla="*/ 4999055 w 15988647"/>
              <a:gd name="connsiteY4142" fmla="*/ 3061659 h 6841956"/>
              <a:gd name="connsiteX4143" fmla="*/ 4998255 w 15988647"/>
              <a:gd name="connsiteY4143" fmla="*/ 3061659 h 6841956"/>
              <a:gd name="connsiteX4144" fmla="*/ 4995854 w 15988647"/>
              <a:gd name="connsiteY4144" fmla="*/ 3063259 h 6841956"/>
              <a:gd name="connsiteX4145" fmla="*/ 4995054 w 15988647"/>
              <a:gd name="connsiteY4145" fmla="*/ 3062459 h 6841956"/>
              <a:gd name="connsiteX4146" fmla="*/ 4995854 w 15988647"/>
              <a:gd name="connsiteY4146" fmla="*/ 3060058 h 6841956"/>
              <a:gd name="connsiteX4147" fmla="*/ 13278257 w 15988647"/>
              <a:gd name="connsiteY4147" fmla="*/ 3056881 h 6841956"/>
              <a:gd name="connsiteX4148" fmla="*/ 13305464 w 15988647"/>
              <a:gd name="connsiteY4148" fmla="*/ 3056881 h 6841956"/>
              <a:gd name="connsiteX4149" fmla="*/ 13335873 w 15988647"/>
              <a:gd name="connsiteY4149" fmla="*/ 3072084 h 6841956"/>
              <a:gd name="connsiteX4150" fmla="*/ 13347077 w 15988647"/>
              <a:gd name="connsiteY4150" fmla="*/ 3058481 h 6841956"/>
              <a:gd name="connsiteX4151" fmla="*/ 13353478 w 15988647"/>
              <a:gd name="connsiteY4151" fmla="*/ 3071283 h 6841956"/>
              <a:gd name="connsiteX4152" fmla="*/ 13350278 w 15988647"/>
              <a:gd name="connsiteY4152" fmla="*/ 3092892 h 6841956"/>
              <a:gd name="connsiteX4153" fmla="*/ 13371084 w 15988647"/>
              <a:gd name="connsiteY4153" fmla="*/ 3129700 h 6841956"/>
              <a:gd name="connsiteX4154" fmla="*/ 13366282 w 15988647"/>
              <a:gd name="connsiteY4154" fmla="*/ 3172110 h 6841956"/>
              <a:gd name="connsiteX4155" fmla="*/ 13343075 w 15988647"/>
              <a:gd name="connsiteY4155" fmla="*/ 3188917 h 6841956"/>
              <a:gd name="connsiteX4156" fmla="*/ 13342275 w 15988647"/>
              <a:gd name="connsiteY4156" fmla="*/ 3230528 h 6841956"/>
              <a:gd name="connsiteX4157" fmla="*/ 13358280 w 15988647"/>
              <a:gd name="connsiteY4157" fmla="*/ 3271335 h 6841956"/>
              <a:gd name="connsiteX4158" fmla="*/ 13382287 w 15988647"/>
              <a:gd name="connsiteY4158" fmla="*/ 3276935 h 6841956"/>
              <a:gd name="connsiteX4159" fmla="*/ 13401492 w 15988647"/>
              <a:gd name="connsiteY4159" fmla="*/ 3271335 h 6841956"/>
              <a:gd name="connsiteX4160" fmla="*/ 13461509 w 15988647"/>
              <a:gd name="connsiteY4160" fmla="*/ 3299342 h 6841956"/>
              <a:gd name="connsiteX4161" fmla="*/ 13460709 w 15988647"/>
              <a:gd name="connsiteY4161" fmla="*/ 3327350 h 6841956"/>
              <a:gd name="connsiteX4162" fmla="*/ 13477514 w 15988647"/>
              <a:gd name="connsiteY4162" fmla="*/ 3340151 h 6841956"/>
              <a:gd name="connsiteX4163" fmla="*/ 13475114 w 15988647"/>
              <a:gd name="connsiteY4163" fmla="*/ 3363353 h 6841956"/>
              <a:gd name="connsiteX4164" fmla="*/ 13437502 w 15988647"/>
              <a:gd name="connsiteY4164" fmla="*/ 3338550 h 6841956"/>
              <a:gd name="connsiteX4165" fmla="*/ 13417497 w 15988647"/>
              <a:gd name="connsiteY4165" fmla="*/ 3311344 h 6841956"/>
              <a:gd name="connsiteX4166" fmla="*/ 13407894 w 15988647"/>
              <a:gd name="connsiteY4166" fmla="*/ 3330549 h 6841956"/>
              <a:gd name="connsiteX4167" fmla="*/ 13375885 w 15988647"/>
              <a:gd name="connsiteY4167" fmla="*/ 3299342 h 6841956"/>
              <a:gd name="connsiteX4168" fmla="*/ 13335873 w 15988647"/>
              <a:gd name="connsiteY4168" fmla="*/ 3307344 h 6841956"/>
              <a:gd name="connsiteX4169" fmla="*/ 13311866 w 15988647"/>
              <a:gd name="connsiteY4169" fmla="*/ 3296141 h 6841956"/>
              <a:gd name="connsiteX4170" fmla="*/ 13311066 w 15988647"/>
              <a:gd name="connsiteY4170" fmla="*/ 3274537 h 6841956"/>
              <a:gd name="connsiteX4171" fmla="*/ 13323870 w 15988647"/>
              <a:gd name="connsiteY4171" fmla="*/ 3261735 h 6841956"/>
              <a:gd name="connsiteX4172" fmla="*/ 13308665 w 15988647"/>
              <a:gd name="connsiteY4172" fmla="*/ 3249732 h 6841956"/>
              <a:gd name="connsiteX4173" fmla="*/ 13305464 w 15988647"/>
              <a:gd name="connsiteY4173" fmla="*/ 3268134 h 6841956"/>
              <a:gd name="connsiteX4174" fmla="*/ 13279057 w 15988647"/>
              <a:gd name="connsiteY4174" fmla="*/ 3238530 h 6841956"/>
              <a:gd name="connsiteX4175" fmla="*/ 13268653 w 15988647"/>
              <a:gd name="connsiteY4175" fmla="*/ 3216120 h 6841956"/>
              <a:gd name="connsiteX4176" fmla="*/ 13259851 w 15988647"/>
              <a:gd name="connsiteY4176" fmla="*/ 3167309 h 6841956"/>
              <a:gd name="connsiteX4177" fmla="*/ 13280657 w 15988647"/>
              <a:gd name="connsiteY4177" fmla="*/ 3184118 h 6841956"/>
              <a:gd name="connsiteX4178" fmla="*/ 13271855 w 15988647"/>
              <a:gd name="connsiteY4178" fmla="*/ 3103294 h 6841956"/>
              <a:gd name="connsiteX4179" fmla="*/ 4409351 w 15988647"/>
              <a:gd name="connsiteY4179" fmla="*/ 3056086 h 6841956"/>
              <a:gd name="connsiteX4180" fmla="*/ 4419753 w 15988647"/>
              <a:gd name="connsiteY4180" fmla="*/ 3057687 h 6841956"/>
              <a:gd name="connsiteX4181" fmla="*/ 4449359 w 15988647"/>
              <a:gd name="connsiteY4181" fmla="*/ 3062487 h 6841956"/>
              <a:gd name="connsiteX4182" fmla="*/ 4470967 w 15988647"/>
              <a:gd name="connsiteY4182" fmla="*/ 3074490 h 6841956"/>
              <a:gd name="connsiteX4183" fmla="*/ 4477368 w 15988647"/>
              <a:gd name="connsiteY4183" fmla="*/ 3088896 h 6841956"/>
              <a:gd name="connsiteX4184" fmla="*/ 4445359 w 15988647"/>
              <a:gd name="connsiteY4184" fmla="*/ 3089695 h 6841956"/>
              <a:gd name="connsiteX4185" fmla="*/ 4430955 w 15988647"/>
              <a:gd name="connsiteY4185" fmla="*/ 3098498 h 6841956"/>
              <a:gd name="connsiteX4186" fmla="*/ 4406948 w 15988647"/>
              <a:gd name="connsiteY4186" fmla="*/ 3089695 h 6841956"/>
              <a:gd name="connsiteX4187" fmla="*/ 4383741 w 15988647"/>
              <a:gd name="connsiteY4187" fmla="*/ 3071289 h 6841956"/>
              <a:gd name="connsiteX4188" fmla="*/ 4390144 w 15988647"/>
              <a:gd name="connsiteY4188" fmla="*/ 3059287 h 6841956"/>
              <a:gd name="connsiteX4189" fmla="*/ 4887037 w 15988647"/>
              <a:gd name="connsiteY4189" fmla="*/ 3056064 h 6841956"/>
              <a:gd name="connsiteX4190" fmla="*/ 4891039 w 15988647"/>
              <a:gd name="connsiteY4190" fmla="*/ 3056863 h 6841956"/>
              <a:gd name="connsiteX4191" fmla="*/ 4895841 w 15988647"/>
              <a:gd name="connsiteY4191" fmla="*/ 3057665 h 6841956"/>
              <a:gd name="connsiteX4192" fmla="*/ 4900643 w 15988647"/>
              <a:gd name="connsiteY4192" fmla="*/ 3057665 h 6841956"/>
              <a:gd name="connsiteX4193" fmla="*/ 4903043 w 15988647"/>
              <a:gd name="connsiteY4193" fmla="*/ 3058465 h 6841956"/>
              <a:gd name="connsiteX4194" fmla="*/ 4907844 w 15988647"/>
              <a:gd name="connsiteY4194" fmla="*/ 3057665 h 6841956"/>
              <a:gd name="connsiteX4195" fmla="*/ 4910246 w 15988647"/>
              <a:gd name="connsiteY4195" fmla="*/ 3058465 h 6841956"/>
              <a:gd name="connsiteX4196" fmla="*/ 4913447 w 15988647"/>
              <a:gd name="connsiteY4196" fmla="*/ 3057665 h 6841956"/>
              <a:gd name="connsiteX4197" fmla="*/ 4915048 w 15988647"/>
              <a:gd name="connsiteY4197" fmla="*/ 3058465 h 6841956"/>
              <a:gd name="connsiteX4198" fmla="*/ 4919049 w 15988647"/>
              <a:gd name="connsiteY4198" fmla="*/ 3057665 h 6841956"/>
              <a:gd name="connsiteX4199" fmla="*/ 4922248 w 15988647"/>
              <a:gd name="connsiteY4199" fmla="*/ 3058465 h 6841956"/>
              <a:gd name="connsiteX4200" fmla="*/ 4924649 w 15988647"/>
              <a:gd name="connsiteY4200" fmla="*/ 3058465 h 6841956"/>
              <a:gd name="connsiteX4201" fmla="*/ 4931051 w 15988647"/>
              <a:gd name="connsiteY4201" fmla="*/ 3060065 h 6841956"/>
              <a:gd name="connsiteX4202" fmla="*/ 4931051 w 15988647"/>
              <a:gd name="connsiteY4202" fmla="*/ 3058465 h 6841956"/>
              <a:gd name="connsiteX4203" fmla="*/ 4935851 w 15988647"/>
              <a:gd name="connsiteY4203" fmla="*/ 3060065 h 6841956"/>
              <a:gd name="connsiteX4204" fmla="*/ 4936653 w 15988647"/>
              <a:gd name="connsiteY4204" fmla="*/ 3059263 h 6841956"/>
              <a:gd name="connsiteX4205" fmla="*/ 4943055 w 15988647"/>
              <a:gd name="connsiteY4205" fmla="*/ 3060065 h 6841956"/>
              <a:gd name="connsiteX4206" fmla="*/ 4944655 w 15988647"/>
              <a:gd name="connsiteY4206" fmla="*/ 3061665 h 6841956"/>
              <a:gd name="connsiteX4207" fmla="*/ 4946255 w 15988647"/>
              <a:gd name="connsiteY4207" fmla="*/ 3061665 h 6841956"/>
              <a:gd name="connsiteX4208" fmla="*/ 4951057 w 15988647"/>
              <a:gd name="connsiteY4208" fmla="*/ 3064066 h 6841956"/>
              <a:gd name="connsiteX4209" fmla="*/ 4952658 w 15988647"/>
              <a:gd name="connsiteY4209" fmla="*/ 3063265 h 6841956"/>
              <a:gd name="connsiteX4210" fmla="*/ 4951857 w 15988647"/>
              <a:gd name="connsiteY4210" fmla="*/ 3068866 h 6841956"/>
              <a:gd name="connsiteX4211" fmla="*/ 4953458 w 15988647"/>
              <a:gd name="connsiteY4211" fmla="*/ 3071268 h 6841956"/>
              <a:gd name="connsiteX4212" fmla="*/ 4946255 w 15988647"/>
              <a:gd name="connsiteY4212" fmla="*/ 3073669 h 6841956"/>
              <a:gd name="connsiteX4213" fmla="*/ 4943856 w 15988647"/>
              <a:gd name="connsiteY4213" fmla="*/ 3076869 h 6841956"/>
              <a:gd name="connsiteX4214" fmla="*/ 4941454 w 15988647"/>
              <a:gd name="connsiteY4214" fmla="*/ 3081672 h 6841956"/>
              <a:gd name="connsiteX4215" fmla="*/ 4939054 w 15988647"/>
              <a:gd name="connsiteY4215" fmla="*/ 3083270 h 6841956"/>
              <a:gd name="connsiteX4216" fmla="*/ 4936653 w 15988647"/>
              <a:gd name="connsiteY4216" fmla="*/ 3084071 h 6841956"/>
              <a:gd name="connsiteX4217" fmla="*/ 4933452 w 15988647"/>
              <a:gd name="connsiteY4217" fmla="*/ 3084071 h 6841956"/>
              <a:gd name="connsiteX4218" fmla="*/ 4928651 w 15988647"/>
              <a:gd name="connsiteY4218" fmla="*/ 3084871 h 6841956"/>
              <a:gd name="connsiteX4219" fmla="*/ 4926249 w 15988647"/>
              <a:gd name="connsiteY4219" fmla="*/ 3086472 h 6841956"/>
              <a:gd name="connsiteX4220" fmla="*/ 4920648 w 15988647"/>
              <a:gd name="connsiteY4220" fmla="*/ 3085672 h 6841956"/>
              <a:gd name="connsiteX4221" fmla="*/ 4919049 w 15988647"/>
              <a:gd name="connsiteY4221" fmla="*/ 3084071 h 6841956"/>
              <a:gd name="connsiteX4222" fmla="*/ 4915048 w 15988647"/>
              <a:gd name="connsiteY4222" fmla="*/ 3085672 h 6841956"/>
              <a:gd name="connsiteX4223" fmla="*/ 4912647 w 15988647"/>
              <a:gd name="connsiteY4223" fmla="*/ 3083270 h 6841956"/>
              <a:gd name="connsiteX4224" fmla="*/ 4907044 w 15988647"/>
              <a:gd name="connsiteY4224" fmla="*/ 3084871 h 6841956"/>
              <a:gd name="connsiteX4225" fmla="*/ 4899842 w 15988647"/>
              <a:gd name="connsiteY4225" fmla="*/ 3084071 h 6841956"/>
              <a:gd name="connsiteX4226" fmla="*/ 4897440 w 15988647"/>
              <a:gd name="connsiteY4226" fmla="*/ 3084871 h 6841956"/>
              <a:gd name="connsiteX4227" fmla="*/ 4892640 w 15988647"/>
              <a:gd name="connsiteY4227" fmla="*/ 3085672 h 6841956"/>
              <a:gd name="connsiteX4228" fmla="*/ 4891039 w 15988647"/>
              <a:gd name="connsiteY4228" fmla="*/ 3086472 h 6841956"/>
              <a:gd name="connsiteX4229" fmla="*/ 4889439 w 15988647"/>
              <a:gd name="connsiteY4229" fmla="*/ 3084871 h 6841956"/>
              <a:gd name="connsiteX4230" fmla="*/ 4886237 w 15988647"/>
              <a:gd name="connsiteY4230" fmla="*/ 3084071 h 6841956"/>
              <a:gd name="connsiteX4231" fmla="*/ 4883836 w 15988647"/>
              <a:gd name="connsiteY4231" fmla="*/ 3085672 h 6841956"/>
              <a:gd name="connsiteX4232" fmla="*/ 4879036 w 15988647"/>
              <a:gd name="connsiteY4232" fmla="*/ 3084871 h 6841956"/>
              <a:gd name="connsiteX4233" fmla="*/ 4881437 w 15988647"/>
              <a:gd name="connsiteY4233" fmla="*/ 3079271 h 6841956"/>
              <a:gd name="connsiteX4234" fmla="*/ 4881437 w 15988647"/>
              <a:gd name="connsiteY4234" fmla="*/ 3076070 h 6841956"/>
              <a:gd name="connsiteX4235" fmla="*/ 4883036 w 15988647"/>
              <a:gd name="connsiteY4235" fmla="*/ 3072869 h 6841956"/>
              <a:gd name="connsiteX4236" fmla="*/ 4881437 w 15988647"/>
              <a:gd name="connsiteY4236" fmla="*/ 3068069 h 6841956"/>
              <a:gd name="connsiteX4237" fmla="*/ 4879835 w 15988647"/>
              <a:gd name="connsiteY4237" fmla="*/ 3067268 h 6841956"/>
              <a:gd name="connsiteX4238" fmla="*/ 4879036 w 15988647"/>
              <a:gd name="connsiteY4238" fmla="*/ 3064066 h 6841956"/>
              <a:gd name="connsiteX4239" fmla="*/ 4882237 w 15988647"/>
              <a:gd name="connsiteY4239" fmla="*/ 3062466 h 6841956"/>
              <a:gd name="connsiteX4240" fmla="*/ 4883836 w 15988647"/>
              <a:gd name="connsiteY4240" fmla="*/ 3061665 h 6841956"/>
              <a:gd name="connsiteX4241" fmla="*/ 4883836 w 15988647"/>
              <a:gd name="connsiteY4241" fmla="*/ 3057665 h 6841956"/>
              <a:gd name="connsiteX4242" fmla="*/ 14390581 w 15988647"/>
              <a:gd name="connsiteY4242" fmla="*/ 3041661 h 6841956"/>
              <a:gd name="connsiteX4243" fmla="*/ 14392181 w 15988647"/>
              <a:gd name="connsiteY4243" fmla="*/ 3043262 h 6841956"/>
              <a:gd name="connsiteX4244" fmla="*/ 14392181 w 15988647"/>
              <a:gd name="connsiteY4244" fmla="*/ 3045662 h 6841956"/>
              <a:gd name="connsiteX4245" fmla="*/ 14388980 w 15988647"/>
              <a:gd name="connsiteY4245" fmla="*/ 3044861 h 6841956"/>
              <a:gd name="connsiteX4246" fmla="*/ 14388980 w 15988647"/>
              <a:gd name="connsiteY4246" fmla="*/ 3042461 h 6841956"/>
              <a:gd name="connsiteX4247" fmla="*/ 12521238 w 15988647"/>
              <a:gd name="connsiteY4247" fmla="*/ 3017666 h 6841956"/>
              <a:gd name="connsiteX4248" fmla="*/ 12521235 w 15988647"/>
              <a:gd name="connsiteY4248" fmla="*/ 3017673 h 6841956"/>
              <a:gd name="connsiteX4249" fmla="*/ 12579653 w 15988647"/>
              <a:gd name="connsiteY4249" fmla="*/ 3048882 h 6841956"/>
              <a:gd name="connsiteX4250" fmla="*/ 12625266 w 15988647"/>
              <a:gd name="connsiteY4250" fmla="*/ 3109700 h 6841956"/>
              <a:gd name="connsiteX4251" fmla="*/ 12660476 w 15988647"/>
              <a:gd name="connsiteY4251" fmla="*/ 3154513 h 6841956"/>
              <a:gd name="connsiteX4252" fmla="*/ 12699688 w 15988647"/>
              <a:gd name="connsiteY4252" fmla="*/ 3190520 h 6841956"/>
              <a:gd name="connsiteX4253" fmla="*/ 12715692 w 15988647"/>
              <a:gd name="connsiteY4253" fmla="*/ 3226528 h 6841956"/>
              <a:gd name="connsiteX4254" fmla="*/ 12715692 w 15988647"/>
              <a:gd name="connsiteY4254" fmla="*/ 3226525 h 6841956"/>
              <a:gd name="connsiteX4255" fmla="*/ 12699688 w 15988647"/>
              <a:gd name="connsiteY4255" fmla="*/ 3190515 h 6841956"/>
              <a:gd name="connsiteX4256" fmla="*/ 12660476 w 15988647"/>
              <a:gd name="connsiteY4256" fmla="*/ 3154503 h 6841956"/>
              <a:gd name="connsiteX4257" fmla="*/ 12625266 w 15988647"/>
              <a:gd name="connsiteY4257" fmla="*/ 3109692 h 6841956"/>
              <a:gd name="connsiteX4258" fmla="*/ 12579653 w 15988647"/>
              <a:gd name="connsiteY4258" fmla="*/ 3048874 h 6841956"/>
              <a:gd name="connsiteX4259" fmla="*/ 4258869 w 15988647"/>
              <a:gd name="connsiteY4259" fmla="*/ 3012859 h 6841956"/>
              <a:gd name="connsiteX4260" fmla="*/ 4262069 w 15988647"/>
              <a:gd name="connsiteY4260" fmla="*/ 3013657 h 6841956"/>
              <a:gd name="connsiteX4261" fmla="*/ 4266071 w 15988647"/>
              <a:gd name="connsiteY4261" fmla="*/ 3013657 h 6841956"/>
              <a:gd name="connsiteX4262" fmla="*/ 4266872 w 15988647"/>
              <a:gd name="connsiteY4262" fmla="*/ 3015259 h 6841956"/>
              <a:gd name="connsiteX4263" fmla="*/ 4265272 w 15988647"/>
              <a:gd name="connsiteY4263" fmla="*/ 3016857 h 6841956"/>
              <a:gd name="connsiteX4264" fmla="*/ 4263669 w 15988647"/>
              <a:gd name="connsiteY4264" fmla="*/ 3016056 h 6841956"/>
              <a:gd name="connsiteX4265" fmla="*/ 4260470 w 15988647"/>
              <a:gd name="connsiteY4265" fmla="*/ 3016857 h 6841956"/>
              <a:gd name="connsiteX4266" fmla="*/ 4258869 w 15988647"/>
              <a:gd name="connsiteY4266" fmla="*/ 3017655 h 6841956"/>
              <a:gd name="connsiteX4267" fmla="*/ 4253267 w 15988647"/>
              <a:gd name="connsiteY4267" fmla="*/ 3017655 h 6841956"/>
              <a:gd name="connsiteX4268" fmla="*/ 4254868 w 15988647"/>
              <a:gd name="connsiteY4268" fmla="*/ 3015259 h 6841956"/>
              <a:gd name="connsiteX4269" fmla="*/ 4257268 w 15988647"/>
              <a:gd name="connsiteY4269" fmla="*/ 3016056 h 6841956"/>
              <a:gd name="connsiteX4270" fmla="*/ 8025531 w 15988647"/>
              <a:gd name="connsiteY4270" fmla="*/ 2996073 h 6841956"/>
              <a:gd name="connsiteX4271" fmla="*/ 8026330 w 15988647"/>
              <a:gd name="connsiteY4271" fmla="*/ 3028874 h 6841956"/>
              <a:gd name="connsiteX4272" fmla="*/ 8026334 w 15988647"/>
              <a:gd name="connsiteY4272" fmla="*/ 3028874 h 6841956"/>
              <a:gd name="connsiteX4273" fmla="*/ 8025535 w 15988647"/>
              <a:gd name="connsiteY4273" fmla="*/ 2996073 h 6841956"/>
              <a:gd name="connsiteX4274" fmla="*/ 4315684 w 15988647"/>
              <a:gd name="connsiteY4274" fmla="*/ 2995253 h 6841956"/>
              <a:gd name="connsiteX4275" fmla="*/ 4319686 w 15988647"/>
              <a:gd name="connsiteY4275" fmla="*/ 2995253 h 6841956"/>
              <a:gd name="connsiteX4276" fmla="*/ 4314084 w 15988647"/>
              <a:gd name="connsiteY4276" fmla="*/ 2997654 h 6841956"/>
              <a:gd name="connsiteX4277" fmla="*/ 4330088 w 15988647"/>
              <a:gd name="connsiteY4277" fmla="*/ 2992852 h 6841956"/>
              <a:gd name="connsiteX4278" fmla="*/ 4328488 w 15988647"/>
              <a:gd name="connsiteY4278" fmla="*/ 2995254 h 6841956"/>
              <a:gd name="connsiteX4279" fmla="*/ 4324487 w 15988647"/>
              <a:gd name="connsiteY4279" fmla="*/ 2996053 h 6841956"/>
              <a:gd name="connsiteX4280" fmla="*/ 4323686 w 15988647"/>
              <a:gd name="connsiteY4280" fmla="*/ 2995254 h 6841956"/>
              <a:gd name="connsiteX4281" fmla="*/ 4694239 w 15988647"/>
              <a:gd name="connsiteY4281" fmla="*/ 2986474 h 6841956"/>
              <a:gd name="connsiteX4282" fmla="*/ 4728652 w 15988647"/>
              <a:gd name="connsiteY4282" fmla="*/ 2986474 h 6841956"/>
              <a:gd name="connsiteX4283" fmla="*/ 4754256 w 15988647"/>
              <a:gd name="connsiteY4283" fmla="*/ 2999276 h 6841956"/>
              <a:gd name="connsiteX4284" fmla="*/ 4766259 w 15988647"/>
              <a:gd name="connsiteY4284" fmla="*/ 2998476 h 6841956"/>
              <a:gd name="connsiteX4285" fmla="*/ 4771863 w 15988647"/>
              <a:gd name="connsiteY4285" fmla="*/ 3016879 h 6841956"/>
              <a:gd name="connsiteX4286" fmla="*/ 4796670 w 15988647"/>
              <a:gd name="connsiteY4286" fmla="*/ 3015277 h 6841956"/>
              <a:gd name="connsiteX4287" fmla="*/ 4793469 w 15988647"/>
              <a:gd name="connsiteY4287" fmla="*/ 3030482 h 6841956"/>
              <a:gd name="connsiteX4288" fmla="*/ 4813473 w 15988647"/>
              <a:gd name="connsiteY4288" fmla="*/ 3032883 h 6841956"/>
              <a:gd name="connsiteX4289" fmla="*/ 4833480 w 15988647"/>
              <a:gd name="connsiteY4289" fmla="*/ 3051289 h 6841956"/>
              <a:gd name="connsiteX4290" fmla="*/ 4815073 w 15988647"/>
              <a:gd name="connsiteY4290" fmla="*/ 3072094 h 6841956"/>
              <a:gd name="connsiteX4291" fmla="*/ 4794269 w 15988647"/>
              <a:gd name="connsiteY4291" fmla="*/ 3060892 h 6841956"/>
              <a:gd name="connsiteX4292" fmla="*/ 4773463 w 15988647"/>
              <a:gd name="connsiteY4292" fmla="*/ 3063292 h 6841956"/>
              <a:gd name="connsiteX4293" fmla="*/ 4759059 w 15988647"/>
              <a:gd name="connsiteY4293" fmla="*/ 3060892 h 6841956"/>
              <a:gd name="connsiteX4294" fmla="*/ 4750257 w 15988647"/>
              <a:gd name="connsiteY4294" fmla="*/ 3070494 h 6841956"/>
              <a:gd name="connsiteX4295" fmla="*/ 4732653 w 15988647"/>
              <a:gd name="connsiteY4295" fmla="*/ 3073694 h 6841956"/>
              <a:gd name="connsiteX4296" fmla="*/ 4727050 w 15988647"/>
              <a:gd name="connsiteY4296" fmla="*/ 3060892 h 6841956"/>
              <a:gd name="connsiteX4297" fmla="*/ 4711845 w 15988647"/>
              <a:gd name="connsiteY4297" fmla="*/ 3068094 h 6841956"/>
              <a:gd name="connsiteX4298" fmla="*/ 4690237 w 15988647"/>
              <a:gd name="connsiteY4298" fmla="*/ 3103304 h 6841956"/>
              <a:gd name="connsiteX4299" fmla="*/ 4679833 w 15988647"/>
              <a:gd name="connsiteY4299" fmla="*/ 3095303 h 6841956"/>
              <a:gd name="connsiteX4300" fmla="*/ 4679035 w 15988647"/>
              <a:gd name="connsiteY4300" fmla="*/ 3080897 h 6841956"/>
              <a:gd name="connsiteX4301" fmla="*/ 4681436 w 15988647"/>
              <a:gd name="connsiteY4301" fmla="*/ 3066493 h 6841956"/>
              <a:gd name="connsiteX4302" fmla="*/ 4671034 w 15988647"/>
              <a:gd name="connsiteY4302" fmla="*/ 3051289 h 6841956"/>
              <a:gd name="connsiteX4303" fmla="*/ 4683038 w 15988647"/>
              <a:gd name="connsiteY4303" fmla="*/ 3042488 h 6841956"/>
              <a:gd name="connsiteX4304" fmla="*/ 4688639 w 15988647"/>
              <a:gd name="connsiteY4304" fmla="*/ 3022477 h 6841956"/>
              <a:gd name="connsiteX4305" fmla="*/ 4687838 w 15988647"/>
              <a:gd name="connsiteY4305" fmla="*/ 2995274 h 6841956"/>
              <a:gd name="connsiteX4306" fmla="*/ 4623014 w 15988647"/>
              <a:gd name="connsiteY4306" fmla="*/ 2984871 h 6841956"/>
              <a:gd name="connsiteX4307" fmla="*/ 4650221 w 15988647"/>
              <a:gd name="connsiteY4307" fmla="*/ 2986473 h 6841956"/>
              <a:gd name="connsiteX4308" fmla="*/ 4687833 w 15988647"/>
              <a:gd name="connsiteY4308" fmla="*/ 2995270 h 6841956"/>
              <a:gd name="connsiteX4309" fmla="*/ 4688634 w 15988647"/>
              <a:gd name="connsiteY4309" fmla="*/ 3022473 h 6841956"/>
              <a:gd name="connsiteX4310" fmla="*/ 4683031 w 15988647"/>
              <a:gd name="connsiteY4310" fmla="*/ 3042486 h 6841956"/>
              <a:gd name="connsiteX4311" fmla="*/ 4671028 w 15988647"/>
              <a:gd name="connsiteY4311" fmla="*/ 3051286 h 6841956"/>
              <a:gd name="connsiteX4312" fmla="*/ 4681432 w 15988647"/>
              <a:gd name="connsiteY4312" fmla="*/ 3066492 h 6841956"/>
              <a:gd name="connsiteX4313" fmla="*/ 4679031 w 15988647"/>
              <a:gd name="connsiteY4313" fmla="*/ 3080895 h 6841956"/>
              <a:gd name="connsiteX4314" fmla="*/ 4650221 w 15988647"/>
              <a:gd name="connsiteY4314" fmla="*/ 3072091 h 6841956"/>
              <a:gd name="connsiteX4315" fmla="*/ 4628618 w 15988647"/>
              <a:gd name="connsiteY4315" fmla="*/ 3075292 h 6841956"/>
              <a:gd name="connsiteX4316" fmla="*/ 4601410 w 15988647"/>
              <a:gd name="connsiteY4316" fmla="*/ 3072091 h 6841956"/>
              <a:gd name="connsiteX4317" fmla="*/ 4579802 w 15988647"/>
              <a:gd name="connsiteY4317" fmla="*/ 3081695 h 6841956"/>
              <a:gd name="connsiteX4318" fmla="*/ 4557396 w 15988647"/>
              <a:gd name="connsiteY4318" fmla="*/ 3065692 h 6841956"/>
              <a:gd name="connsiteX4319" fmla="*/ 4562996 w 15988647"/>
              <a:gd name="connsiteY4319" fmla="*/ 3048885 h 6841956"/>
              <a:gd name="connsiteX4320" fmla="*/ 4603810 w 15988647"/>
              <a:gd name="connsiteY4320" fmla="*/ 3056088 h 6841956"/>
              <a:gd name="connsiteX4321" fmla="*/ 4636617 w 15988647"/>
              <a:gd name="connsiteY4321" fmla="*/ 3060089 h 6841956"/>
              <a:gd name="connsiteX4322" fmla="*/ 4654221 w 15988647"/>
              <a:gd name="connsiteY4322" fmla="*/ 3048885 h 6841956"/>
              <a:gd name="connsiteX4323" fmla="*/ 4635820 w 15988647"/>
              <a:gd name="connsiteY4323" fmla="*/ 3026478 h 6841956"/>
              <a:gd name="connsiteX4324" fmla="*/ 4639019 w 15988647"/>
              <a:gd name="connsiteY4324" fmla="*/ 3006476 h 6841956"/>
              <a:gd name="connsiteX4325" fmla="*/ 4611013 w 15988647"/>
              <a:gd name="connsiteY4325" fmla="*/ 2998472 h 6841956"/>
              <a:gd name="connsiteX4326" fmla="*/ 12795716 w 15988647"/>
              <a:gd name="connsiteY4326" fmla="*/ 2975272 h 6841956"/>
              <a:gd name="connsiteX4327" fmla="*/ 12822124 w 15988647"/>
              <a:gd name="connsiteY4327" fmla="*/ 2976071 h 6841956"/>
              <a:gd name="connsiteX4328" fmla="*/ 12834927 w 15988647"/>
              <a:gd name="connsiteY4328" fmla="*/ 2996073 h 6841956"/>
              <a:gd name="connsiteX4329" fmla="*/ 12818923 w 15988647"/>
              <a:gd name="connsiteY4329" fmla="*/ 3018478 h 6841956"/>
              <a:gd name="connsiteX4330" fmla="*/ 12813320 w 15988647"/>
              <a:gd name="connsiteY4330" fmla="*/ 3048086 h 6841956"/>
              <a:gd name="connsiteX4331" fmla="*/ 12778911 w 15988647"/>
              <a:gd name="connsiteY4331" fmla="*/ 3072895 h 6841956"/>
              <a:gd name="connsiteX4332" fmla="*/ 12739699 w 15988647"/>
              <a:gd name="connsiteY4332" fmla="*/ 3056892 h 6841956"/>
              <a:gd name="connsiteX4333" fmla="*/ 12731697 w 15988647"/>
              <a:gd name="connsiteY4333" fmla="*/ 3012881 h 6841956"/>
              <a:gd name="connsiteX4334" fmla="*/ 12749302 w 15988647"/>
              <a:gd name="connsiteY4334" fmla="*/ 2989675 h 6841956"/>
              <a:gd name="connsiteX4335" fmla="*/ 941915 w 15988647"/>
              <a:gd name="connsiteY4335" fmla="*/ 2966447 h 6841956"/>
              <a:gd name="connsiteX4336" fmla="*/ 945116 w 15988647"/>
              <a:gd name="connsiteY4336" fmla="*/ 2967251 h 6841956"/>
              <a:gd name="connsiteX4337" fmla="*/ 960321 w 15988647"/>
              <a:gd name="connsiteY4337" fmla="*/ 2976052 h 6841956"/>
              <a:gd name="connsiteX4338" fmla="*/ 967523 w 15988647"/>
              <a:gd name="connsiteY4338" fmla="*/ 2980854 h 6841956"/>
              <a:gd name="connsiteX4339" fmla="*/ 973124 w 15988647"/>
              <a:gd name="connsiteY4339" fmla="*/ 2987255 h 6841956"/>
              <a:gd name="connsiteX4340" fmla="*/ 980326 w 15988647"/>
              <a:gd name="connsiteY4340" fmla="*/ 3005663 h 6841956"/>
              <a:gd name="connsiteX4341" fmla="*/ 978726 w 15988647"/>
              <a:gd name="connsiteY4341" fmla="*/ 3008064 h 6841956"/>
              <a:gd name="connsiteX4342" fmla="*/ 958721 w 15988647"/>
              <a:gd name="connsiteY4342" fmla="*/ 3019261 h 6841956"/>
              <a:gd name="connsiteX4343" fmla="*/ 942716 w 15988647"/>
              <a:gd name="connsiteY4343" fmla="*/ 3027264 h 6841956"/>
              <a:gd name="connsiteX4344" fmla="*/ 933914 w 15988647"/>
              <a:gd name="connsiteY4344" fmla="*/ 3036067 h 6841956"/>
              <a:gd name="connsiteX4345" fmla="*/ 924310 w 15988647"/>
              <a:gd name="connsiteY4345" fmla="*/ 3028864 h 6841956"/>
              <a:gd name="connsiteX4346" fmla="*/ 929112 w 15988647"/>
              <a:gd name="connsiteY4346" fmla="*/ 3014465 h 6841956"/>
              <a:gd name="connsiteX4347" fmla="*/ 925911 w 15988647"/>
              <a:gd name="connsiteY4347" fmla="*/ 2995258 h 6841956"/>
              <a:gd name="connsiteX4348" fmla="*/ 929912 w 15988647"/>
              <a:gd name="connsiteY4348" fmla="*/ 2989657 h 6841956"/>
              <a:gd name="connsiteX4349" fmla="*/ 939515 w 15988647"/>
              <a:gd name="connsiteY4349" fmla="*/ 2981654 h 6841956"/>
              <a:gd name="connsiteX4350" fmla="*/ 938715 w 15988647"/>
              <a:gd name="connsiteY4350" fmla="*/ 2971249 h 6841956"/>
              <a:gd name="connsiteX4351" fmla="*/ 7619885 w 15988647"/>
              <a:gd name="connsiteY4351" fmla="*/ 2956316 h 6841956"/>
              <a:gd name="connsiteX4352" fmla="*/ 7639067 w 15988647"/>
              <a:gd name="connsiteY4352" fmla="*/ 3168913 h 6841956"/>
              <a:gd name="connsiteX4353" fmla="*/ 7639073 w 15988647"/>
              <a:gd name="connsiteY4353" fmla="*/ 3168913 h 6841956"/>
              <a:gd name="connsiteX4354" fmla="*/ 7639073 w 15988647"/>
              <a:gd name="connsiteY4354" fmla="*/ 3168914 h 6841956"/>
              <a:gd name="connsiteX4355" fmla="*/ 7642174 w 15988647"/>
              <a:gd name="connsiteY4355" fmla="*/ 3171394 h 6841956"/>
              <a:gd name="connsiteX4356" fmla="*/ 7639073 w 15988647"/>
              <a:gd name="connsiteY4356" fmla="*/ 3168913 h 6841956"/>
              <a:gd name="connsiteX4357" fmla="*/ 7966333 w 15988647"/>
              <a:gd name="connsiteY4357" fmla="*/ 2948859 h 6841956"/>
              <a:gd name="connsiteX4358" fmla="*/ 7966333 w 15988647"/>
              <a:gd name="connsiteY4358" fmla="*/ 2948860 h 6841956"/>
              <a:gd name="connsiteX4359" fmla="*/ 7968959 w 15988647"/>
              <a:gd name="connsiteY4359" fmla="*/ 2954923 h 6841956"/>
              <a:gd name="connsiteX4360" fmla="*/ 8574486 w 15988647"/>
              <a:gd name="connsiteY4360" fmla="*/ 2942451 h 6841956"/>
              <a:gd name="connsiteX4361" fmla="*/ 8574486 w 15988647"/>
              <a:gd name="connsiteY4361" fmla="*/ 2942453 h 6841956"/>
              <a:gd name="connsiteX4362" fmla="*/ 8593690 w 15988647"/>
              <a:gd name="connsiteY4362" fmla="*/ 2960053 h 6841956"/>
              <a:gd name="connsiteX4363" fmla="*/ 8593690 w 15988647"/>
              <a:gd name="connsiteY4363" fmla="*/ 2960051 h 6841956"/>
              <a:gd name="connsiteX4364" fmla="*/ 917909 w 15988647"/>
              <a:gd name="connsiteY4364" fmla="*/ 2928037 h 6841956"/>
              <a:gd name="connsiteX4365" fmla="*/ 932313 w 15988647"/>
              <a:gd name="connsiteY4365" fmla="*/ 2932841 h 6841956"/>
              <a:gd name="connsiteX4366" fmla="*/ 941916 w 15988647"/>
              <a:gd name="connsiteY4366" fmla="*/ 2940844 h 6841956"/>
              <a:gd name="connsiteX4367" fmla="*/ 937114 w 15988647"/>
              <a:gd name="connsiteY4367" fmla="*/ 2947245 h 6841956"/>
              <a:gd name="connsiteX4368" fmla="*/ 921111 w 15988647"/>
              <a:gd name="connsiteY4368" fmla="*/ 2950444 h 6841956"/>
              <a:gd name="connsiteX4369" fmla="*/ 916308 w 15988647"/>
              <a:gd name="connsiteY4369" fmla="*/ 2940044 h 6841956"/>
              <a:gd name="connsiteX4370" fmla="*/ 912307 w 15988647"/>
              <a:gd name="connsiteY4370" fmla="*/ 2936040 h 6841956"/>
              <a:gd name="connsiteX4371" fmla="*/ 912307 w 15988647"/>
              <a:gd name="connsiteY4371" fmla="*/ 2932841 h 6841956"/>
              <a:gd name="connsiteX4372" fmla="*/ 891500 w 15988647"/>
              <a:gd name="connsiteY4372" fmla="*/ 2917637 h 6841956"/>
              <a:gd name="connsiteX4373" fmla="*/ 913107 w 15988647"/>
              <a:gd name="connsiteY4373" fmla="*/ 2920037 h 6841956"/>
              <a:gd name="connsiteX4374" fmla="*/ 910706 w 15988647"/>
              <a:gd name="connsiteY4374" fmla="*/ 2925638 h 6841956"/>
              <a:gd name="connsiteX4375" fmla="*/ 886699 w 15988647"/>
              <a:gd name="connsiteY4375" fmla="*/ 2924036 h 6841956"/>
              <a:gd name="connsiteX4376" fmla="*/ 8556081 w 15988647"/>
              <a:gd name="connsiteY4376" fmla="*/ 2912840 h 6841956"/>
              <a:gd name="connsiteX4377" fmla="*/ 8556081 w 15988647"/>
              <a:gd name="connsiteY4377" fmla="*/ 2912844 h 6841956"/>
              <a:gd name="connsiteX4378" fmla="*/ 8573686 w 15988647"/>
              <a:gd name="connsiteY4378" fmla="*/ 2926446 h 6841956"/>
              <a:gd name="connsiteX4379" fmla="*/ 8573685 w 15988647"/>
              <a:gd name="connsiteY4379" fmla="*/ 2926443 h 6841956"/>
              <a:gd name="connsiteX4380" fmla="*/ 4636586 w 15988647"/>
              <a:gd name="connsiteY4380" fmla="*/ 2912033 h 6841956"/>
              <a:gd name="connsiteX4381" fmla="*/ 4638989 w 15988647"/>
              <a:gd name="connsiteY4381" fmla="*/ 2912033 h 6841956"/>
              <a:gd name="connsiteX4382" fmla="*/ 4638989 w 15988647"/>
              <a:gd name="connsiteY4382" fmla="*/ 2913630 h 6841956"/>
              <a:gd name="connsiteX4383" fmla="*/ 4636586 w 15988647"/>
              <a:gd name="connsiteY4383" fmla="*/ 2920835 h 6841956"/>
              <a:gd name="connsiteX4384" fmla="*/ 4633385 w 15988647"/>
              <a:gd name="connsiteY4384" fmla="*/ 2924836 h 6841956"/>
              <a:gd name="connsiteX4385" fmla="*/ 4631786 w 15988647"/>
              <a:gd name="connsiteY4385" fmla="*/ 2928838 h 6841956"/>
              <a:gd name="connsiteX4386" fmla="*/ 4626985 w 15988647"/>
              <a:gd name="connsiteY4386" fmla="*/ 2931238 h 6841956"/>
              <a:gd name="connsiteX4387" fmla="*/ 4622984 w 15988647"/>
              <a:gd name="connsiteY4387" fmla="*/ 2931238 h 6841956"/>
              <a:gd name="connsiteX4388" fmla="*/ 4622184 w 15988647"/>
              <a:gd name="connsiteY4388" fmla="*/ 2930437 h 6841956"/>
              <a:gd name="connsiteX4389" fmla="*/ 4618982 w 15988647"/>
              <a:gd name="connsiteY4389" fmla="*/ 2932036 h 6841956"/>
              <a:gd name="connsiteX4390" fmla="*/ 4614981 w 15988647"/>
              <a:gd name="connsiteY4390" fmla="*/ 2932840 h 6841956"/>
              <a:gd name="connsiteX4391" fmla="*/ 4610179 w 15988647"/>
              <a:gd name="connsiteY4391" fmla="*/ 2931238 h 6841956"/>
              <a:gd name="connsiteX4392" fmla="*/ 4606979 w 15988647"/>
              <a:gd name="connsiteY4392" fmla="*/ 2932036 h 6841956"/>
              <a:gd name="connsiteX4393" fmla="*/ 4606178 w 15988647"/>
              <a:gd name="connsiteY4393" fmla="*/ 2928035 h 6841956"/>
              <a:gd name="connsiteX4394" fmla="*/ 4608579 w 15988647"/>
              <a:gd name="connsiteY4394" fmla="*/ 2926435 h 6841956"/>
              <a:gd name="connsiteX4395" fmla="*/ 4610179 w 15988647"/>
              <a:gd name="connsiteY4395" fmla="*/ 2924036 h 6841956"/>
              <a:gd name="connsiteX4396" fmla="*/ 4613380 w 15988647"/>
              <a:gd name="connsiteY4396" fmla="*/ 2922434 h 6841956"/>
              <a:gd name="connsiteX4397" fmla="*/ 4615781 w 15988647"/>
              <a:gd name="connsiteY4397" fmla="*/ 2919234 h 6841956"/>
              <a:gd name="connsiteX4398" fmla="*/ 4618982 w 15988647"/>
              <a:gd name="connsiteY4398" fmla="*/ 2919234 h 6841956"/>
              <a:gd name="connsiteX4399" fmla="*/ 4621384 w 15988647"/>
              <a:gd name="connsiteY4399" fmla="*/ 2917635 h 6841956"/>
              <a:gd name="connsiteX4400" fmla="*/ 4622984 w 15988647"/>
              <a:gd name="connsiteY4400" fmla="*/ 2920035 h 6841956"/>
              <a:gd name="connsiteX4401" fmla="*/ 4626985 w 15988647"/>
              <a:gd name="connsiteY4401" fmla="*/ 2921635 h 6841956"/>
              <a:gd name="connsiteX4402" fmla="*/ 4630986 w 15988647"/>
              <a:gd name="connsiteY4402" fmla="*/ 2920035 h 6841956"/>
              <a:gd name="connsiteX4403" fmla="*/ 12382795 w 15988647"/>
              <a:gd name="connsiteY4403" fmla="*/ 2906444 h 6841956"/>
              <a:gd name="connsiteX4404" fmla="*/ 12349986 w 15988647"/>
              <a:gd name="connsiteY4404" fmla="*/ 2940053 h 6841956"/>
              <a:gd name="connsiteX4405" fmla="*/ 12343586 w 15988647"/>
              <a:gd name="connsiteY4405" fmla="*/ 2958451 h 6841956"/>
              <a:gd name="connsiteX4406" fmla="*/ 12349986 w 15988647"/>
              <a:gd name="connsiteY4406" fmla="*/ 2940055 h 6841956"/>
              <a:gd name="connsiteX4407" fmla="*/ 12382795 w 15988647"/>
              <a:gd name="connsiteY4407" fmla="*/ 2906445 h 6841956"/>
              <a:gd name="connsiteX4408" fmla="*/ 4641386 w 15988647"/>
              <a:gd name="connsiteY4408" fmla="*/ 2900029 h 6841956"/>
              <a:gd name="connsiteX4409" fmla="*/ 4643789 w 15988647"/>
              <a:gd name="connsiteY4409" fmla="*/ 2902430 h 6841956"/>
              <a:gd name="connsiteX4410" fmla="*/ 4643789 w 15988647"/>
              <a:gd name="connsiteY4410" fmla="*/ 2904031 h 6841956"/>
              <a:gd name="connsiteX4411" fmla="*/ 4641386 w 15988647"/>
              <a:gd name="connsiteY4411" fmla="*/ 2904830 h 6841956"/>
              <a:gd name="connsiteX4412" fmla="*/ 4638185 w 15988647"/>
              <a:gd name="connsiteY4412" fmla="*/ 2907231 h 6841956"/>
              <a:gd name="connsiteX4413" fmla="*/ 4636586 w 15988647"/>
              <a:gd name="connsiteY4413" fmla="*/ 2902430 h 6841956"/>
              <a:gd name="connsiteX4414" fmla="*/ 863493 w 15988647"/>
              <a:gd name="connsiteY4414" fmla="*/ 2892028 h 6841956"/>
              <a:gd name="connsiteX4415" fmla="*/ 866694 w 15988647"/>
              <a:gd name="connsiteY4415" fmla="*/ 2895229 h 6841956"/>
              <a:gd name="connsiteX4416" fmla="*/ 875497 w 15988647"/>
              <a:gd name="connsiteY4416" fmla="*/ 2912033 h 6841956"/>
              <a:gd name="connsiteX4417" fmla="*/ 872296 w 15988647"/>
              <a:gd name="connsiteY4417" fmla="*/ 2915235 h 6841956"/>
              <a:gd name="connsiteX4418" fmla="*/ 869095 w 15988647"/>
              <a:gd name="connsiteY4418" fmla="*/ 2914435 h 6841956"/>
              <a:gd name="connsiteX4419" fmla="*/ 853890 w 15988647"/>
              <a:gd name="connsiteY4419" fmla="*/ 2912834 h 6841956"/>
              <a:gd name="connsiteX4420" fmla="*/ 851490 w 15988647"/>
              <a:gd name="connsiteY4420" fmla="*/ 2900831 h 6841956"/>
              <a:gd name="connsiteX4421" fmla="*/ 849890 w 15988647"/>
              <a:gd name="connsiteY4421" fmla="*/ 2899230 h 6841956"/>
              <a:gd name="connsiteX4422" fmla="*/ 4694970 w 15988647"/>
              <a:gd name="connsiteY4422" fmla="*/ 2885609 h 6841956"/>
              <a:gd name="connsiteX4423" fmla="*/ 4700571 w 15988647"/>
              <a:gd name="connsiteY4423" fmla="*/ 2885609 h 6841956"/>
              <a:gd name="connsiteX4424" fmla="*/ 4702972 w 15988647"/>
              <a:gd name="connsiteY4424" fmla="*/ 2888810 h 6841956"/>
              <a:gd name="connsiteX4425" fmla="*/ 4700571 w 15988647"/>
              <a:gd name="connsiteY4425" fmla="*/ 2888810 h 6841956"/>
              <a:gd name="connsiteX4426" fmla="*/ 4698170 w 15988647"/>
              <a:gd name="connsiteY4426" fmla="*/ 2888010 h 6841956"/>
              <a:gd name="connsiteX4427" fmla="*/ 4694169 w 15988647"/>
              <a:gd name="connsiteY4427" fmla="*/ 2888810 h 6841956"/>
              <a:gd name="connsiteX4428" fmla="*/ 4693369 w 15988647"/>
              <a:gd name="connsiteY4428" fmla="*/ 2886409 h 6841956"/>
              <a:gd name="connsiteX4429" fmla="*/ 4673363 w 15988647"/>
              <a:gd name="connsiteY4429" fmla="*/ 2884809 h 6841956"/>
              <a:gd name="connsiteX4430" fmla="*/ 4675763 w 15988647"/>
              <a:gd name="connsiteY4430" fmla="*/ 2888010 h 6841956"/>
              <a:gd name="connsiteX4431" fmla="*/ 4680565 w 15988647"/>
              <a:gd name="connsiteY4431" fmla="*/ 2887209 h 6841956"/>
              <a:gd name="connsiteX4432" fmla="*/ 4678964 w 15988647"/>
              <a:gd name="connsiteY4432" fmla="*/ 2888810 h 6841956"/>
              <a:gd name="connsiteX4433" fmla="*/ 4674162 w 15988647"/>
              <a:gd name="connsiteY4433" fmla="*/ 2888810 h 6841956"/>
              <a:gd name="connsiteX4434" fmla="*/ 4670961 w 15988647"/>
              <a:gd name="connsiteY4434" fmla="*/ 2887209 h 6841956"/>
              <a:gd name="connsiteX4435" fmla="*/ 4686966 w 15988647"/>
              <a:gd name="connsiteY4435" fmla="*/ 2879206 h 6841956"/>
              <a:gd name="connsiteX4436" fmla="*/ 4690967 w 15988647"/>
              <a:gd name="connsiteY4436" fmla="*/ 2880007 h 6841956"/>
              <a:gd name="connsiteX4437" fmla="*/ 4690967 w 15988647"/>
              <a:gd name="connsiteY4437" fmla="*/ 2884008 h 6841956"/>
              <a:gd name="connsiteX4438" fmla="*/ 4686966 w 15988647"/>
              <a:gd name="connsiteY4438" fmla="*/ 2882408 h 6841956"/>
              <a:gd name="connsiteX4439" fmla="*/ 4686165 w 15988647"/>
              <a:gd name="connsiteY4439" fmla="*/ 2880007 h 6841956"/>
              <a:gd name="connsiteX4440" fmla="*/ 10357405 w 15988647"/>
              <a:gd name="connsiteY4440" fmla="*/ 2877631 h 6841956"/>
              <a:gd name="connsiteX4441" fmla="*/ 10336598 w 15988647"/>
              <a:gd name="connsiteY4441" fmla="*/ 2980059 h 6841956"/>
              <a:gd name="connsiteX4442" fmla="*/ 10206162 w 15988647"/>
              <a:gd name="connsiteY4442" fmla="*/ 3031270 h 6841956"/>
              <a:gd name="connsiteX4443" fmla="*/ 10206163 w 15988647"/>
              <a:gd name="connsiteY4443" fmla="*/ 3031273 h 6841956"/>
              <a:gd name="connsiteX4444" fmla="*/ 10336598 w 15988647"/>
              <a:gd name="connsiteY4444" fmla="*/ 2980062 h 6841956"/>
              <a:gd name="connsiteX4445" fmla="*/ 10357405 w 15988647"/>
              <a:gd name="connsiteY4445" fmla="*/ 2877632 h 6841956"/>
              <a:gd name="connsiteX4446" fmla="*/ 800274 w 15988647"/>
              <a:gd name="connsiteY4446" fmla="*/ 2865620 h 6841956"/>
              <a:gd name="connsiteX4447" fmla="*/ 810677 w 15988647"/>
              <a:gd name="connsiteY4447" fmla="*/ 2866420 h 6841956"/>
              <a:gd name="connsiteX4448" fmla="*/ 808277 w 15988647"/>
              <a:gd name="connsiteY4448" fmla="*/ 2878424 h 6841956"/>
              <a:gd name="connsiteX4449" fmla="*/ 801875 w 15988647"/>
              <a:gd name="connsiteY4449" fmla="*/ 2883226 h 6841956"/>
              <a:gd name="connsiteX4450" fmla="*/ 789071 w 15988647"/>
              <a:gd name="connsiteY4450" fmla="*/ 2874423 h 6841956"/>
              <a:gd name="connsiteX4451" fmla="*/ 792272 w 15988647"/>
              <a:gd name="connsiteY4451" fmla="*/ 2870421 h 6841956"/>
              <a:gd name="connsiteX4452" fmla="*/ 12397201 w 15988647"/>
              <a:gd name="connsiteY4452" fmla="*/ 2860837 h 6841956"/>
              <a:gd name="connsiteX4453" fmla="*/ 12397199 w 15988647"/>
              <a:gd name="connsiteY4453" fmla="*/ 2860838 h 6841956"/>
              <a:gd name="connsiteX4454" fmla="*/ 12413202 w 15988647"/>
              <a:gd name="connsiteY4454" fmla="*/ 2920048 h 6841956"/>
              <a:gd name="connsiteX4455" fmla="*/ 12413204 w 15988647"/>
              <a:gd name="connsiteY4455" fmla="*/ 2920048 h 6841956"/>
              <a:gd name="connsiteX4456" fmla="*/ 12418816 w 15988647"/>
              <a:gd name="connsiteY4456" fmla="*/ 2853631 h 6841956"/>
              <a:gd name="connsiteX4457" fmla="*/ 12418811 w 15988647"/>
              <a:gd name="connsiteY4457" fmla="*/ 2853633 h 6841956"/>
              <a:gd name="connsiteX4458" fmla="*/ 12450815 w 15988647"/>
              <a:gd name="connsiteY4458" fmla="*/ 2894441 h 6841956"/>
              <a:gd name="connsiteX4459" fmla="*/ 12478824 w 15988647"/>
              <a:gd name="connsiteY4459" fmla="*/ 2940855 h 6841956"/>
              <a:gd name="connsiteX4460" fmla="*/ 12533239 w 15988647"/>
              <a:gd name="connsiteY4460" fmla="*/ 2940855 h 6841956"/>
              <a:gd name="connsiteX4461" fmla="*/ 12557242 w 15988647"/>
              <a:gd name="connsiteY4461" fmla="*/ 2985661 h 6841956"/>
              <a:gd name="connsiteX4462" fmla="*/ 12557246 w 15988647"/>
              <a:gd name="connsiteY4462" fmla="*/ 2985659 h 6841956"/>
              <a:gd name="connsiteX4463" fmla="*/ 12533239 w 15988647"/>
              <a:gd name="connsiteY4463" fmla="*/ 2940847 h 6841956"/>
              <a:gd name="connsiteX4464" fmla="*/ 12478824 w 15988647"/>
              <a:gd name="connsiteY4464" fmla="*/ 2940847 h 6841956"/>
              <a:gd name="connsiteX4465" fmla="*/ 12450815 w 15988647"/>
              <a:gd name="connsiteY4465" fmla="*/ 2894433 h 6841956"/>
              <a:gd name="connsiteX4466" fmla="*/ 4639785 w 15988647"/>
              <a:gd name="connsiteY4466" fmla="*/ 2853614 h 6841956"/>
              <a:gd name="connsiteX4467" fmla="*/ 4641386 w 15988647"/>
              <a:gd name="connsiteY4467" fmla="*/ 2855214 h 6841956"/>
              <a:gd name="connsiteX4468" fmla="*/ 4642987 w 15988647"/>
              <a:gd name="connsiteY4468" fmla="*/ 2854414 h 6841956"/>
              <a:gd name="connsiteX4469" fmla="*/ 4646988 w 15988647"/>
              <a:gd name="connsiteY4469" fmla="*/ 2856815 h 6841956"/>
              <a:gd name="connsiteX4470" fmla="*/ 4650189 w 15988647"/>
              <a:gd name="connsiteY4470" fmla="*/ 2856815 h 6841956"/>
              <a:gd name="connsiteX4471" fmla="*/ 4653390 w 15988647"/>
              <a:gd name="connsiteY4471" fmla="*/ 2857615 h 6841956"/>
              <a:gd name="connsiteX4472" fmla="*/ 4655790 w 15988647"/>
              <a:gd name="connsiteY4472" fmla="*/ 2859215 h 6841956"/>
              <a:gd name="connsiteX4473" fmla="*/ 4655790 w 15988647"/>
              <a:gd name="connsiteY4473" fmla="*/ 2861616 h 6841956"/>
              <a:gd name="connsiteX4474" fmla="*/ 4654192 w 15988647"/>
              <a:gd name="connsiteY4474" fmla="*/ 2862417 h 6841956"/>
              <a:gd name="connsiteX4475" fmla="*/ 4650189 w 15988647"/>
              <a:gd name="connsiteY4475" fmla="*/ 2859215 h 6841956"/>
              <a:gd name="connsiteX4476" fmla="*/ 4646988 w 15988647"/>
              <a:gd name="connsiteY4476" fmla="*/ 2859215 h 6841956"/>
              <a:gd name="connsiteX4477" fmla="*/ 4646187 w 15988647"/>
              <a:gd name="connsiteY4477" fmla="*/ 2858415 h 6841956"/>
              <a:gd name="connsiteX4478" fmla="*/ 4642188 w 15988647"/>
              <a:gd name="connsiteY4478" fmla="*/ 2860016 h 6841956"/>
              <a:gd name="connsiteX4479" fmla="*/ 4638185 w 15988647"/>
              <a:gd name="connsiteY4479" fmla="*/ 2858415 h 6841956"/>
              <a:gd name="connsiteX4480" fmla="*/ 4638185 w 15988647"/>
              <a:gd name="connsiteY4480" fmla="*/ 2857615 h 6841956"/>
              <a:gd name="connsiteX4481" fmla="*/ 12012288 w 15988647"/>
              <a:gd name="connsiteY4481" fmla="*/ 2841624 h 6841956"/>
              <a:gd name="connsiteX4482" fmla="*/ 12012287 w 15988647"/>
              <a:gd name="connsiteY4482" fmla="*/ 2841626 h 6841956"/>
              <a:gd name="connsiteX4483" fmla="*/ 12020289 w 15988647"/>
              <a:gd name="connsiteY4483" fmla="*/ 2863229 h 6841956"/>
              <a:gd name="connsiteX4484" fmla="*/ 4605377 w 15988647"/>
              <a:gd name="connsiteY4484" fmla="*/ 2840809 h 6841956"/>
              <a:gd name="connsiteX4485" fmla="*/ 4610178 w 15988647"/>
              <a:gd name="connsiteY4485" fmla="*/ 2840809 h 6841956"/>
              <a:gd name="connsiteX4486" fmla="*/ 4608578 w 15988647"/>
              <a:gd name="connsiteY4486" fmla="*/ 2844010 h 6841956"/>
              <a:gd name="connsiteX4487" fmla="*/ 4608578 w 15988647"/>
              <a:gd name="connsiteY4487" fmla="*/ 2849613 h 6841956"/>
              <a:gd name="connsiteX4488" fmla="*/ 4607779 w 15988647"/>
              <a:gd name="connsiteY4488" fmla="*/ 2852813 h 6841956"/>
              <a:gd name="connsiteX4489" fmla="*/ 4604577 w 15988647"/>
              <a:gd name="connsiteY4489" fmla="*/ 2855214 h 6841956"/>
              <a:gd name="connsiteX4490" fmla="*/ 4602977 w 15988647"/>
              <a:gd name="connsiteY4490" fmla="*/ 2858415 h 6841956"/>
              <a:gd name="connsiteX4491" fmla="*/ 4599774 w 15988647"/>
              <a:gd name="connsiteY4491" fmla="*/ 2860816 h 6841956"/>
              <a:gd name="connsiteX4492" fmla="*/ 4594174 w 15988647"/>
              <a:gd name="connsiteY4492" fmla="*/ 2863216 h 6841956"/>
              <a:gd name="connsiteX4493" fmla="*/ 4593374 w 15988647"/>
              <a:gd name="connsiteY4493" fmla="*/ 2864817 h 6841956"/>
              <a:gd name="connsiteX4494" fmla="*/ 4591774 w 15988647"/>
              <a:gd name="connsiteY4494" fmla="*/ 2863216 h 6841956"/>
              <a:gd name="connsiteX4495" fmla="*/ 4592575 w 15988647"/>
              <a:gd name="connsiteY4495" fmla="*/ 2861616 h 6841956"/>
              <a:gd name="connsiteX4496" fmla="*/ 4595774 w 15988647"/>
              <a:gd name="connsiteY4496" fmla="*/ 2860816 h 6841956"/>
              <a:gd name="connsiteX4497" fmla="*/ 4597376 w 15988647"/>
              <a:gd name="connsiteY4497" fmla="*/ 2859215 h 6841956"/>
              <a:gd name="connsiteX4498" fmla="*/ 4597376 w 15988647"/>
              <a:gd name="connsiteY4498" fmla="*/ 2857615 h 6841956"/>
              <a:gd name="connsiteX4499" fmla="*/ 4600576 w 15988647"/>
              <a:gd name="connsiteY4499" fmla="*/ 2856815 h 6841956"/>
              <a:gd name="connsiteX4500" fmla="*/ 4602177 w 15988647"/>
              <a:gd name="connsiteY4500" fmla="*/ 2853614 h 6841956"/>
              <a:gd name="connsiteX4501" fmla="*/ 4605377 w 15988647"/>
              <a:gd name="connsiteY4501" fmla="*/ 2852813 h 6841956"/>
              <a:gd name="connsiteX4502" fmla="*/ 4607779 w 15988647"/>
              <a:gd name="connsiteY4502" fmla="*/ 2849613 h 6841956"/>
              <a:gd name="connsiteX4503" fmla="*/ 4606178 w 15988647"/>
              <a:gd name="connsiteY4503" fmla="*/ 2847212 h 6841956"/>
              <a:gd name="connsiteX4504" fmla="*/ 4602977 w 15988647"/>
              <a:gd name="connsiteY4504" fmla="*/ 2847212 h 6841956"/>
              <a:gd name="connsiteX4505" fmla="*/ 4601377 w 15988647"/>
              <a:gd name="connsiteY4505" fmla="*/ 2845610 h 6841956"/>
              <a:gd name="connsiteX4506" fmla="*/ 4604577 w 15988647"/>
              <a:gd name="connsiteY4506" fmla="*/ 2841609 h 6841956"/>
              <a:gd name="connsiteX4507" fmla="*/ 12618063 w 15988647"/>
              <a:gd name="connsiteY4507" fmla="*/ 2836828 h 6841956"/>
              <a:gd name="connsiteX4508" fmla="*/ 12615663 w 15988647"/>
              <a:gd name="connsiteY4508" fmla="*/ 2866423 h 6841956"/>
              <a:gd name="connsiteX4509" fmla="*/ 12615665 w 15988647"/>
              <a:gd name="connsiteY4509" fmla="*/ 2866425 h 6841956"/>
              <a:gd name="connsiteX4510" fmla="*/ 12618065 w 15988647"/>
              <a:gd name="connsiteY4510" fmla="*/ 2836829 h 6841956"/>
              <a:gd name="connsiteX4511" fmla="*/ 4590173 w 15988647"/>
              <a:gd name="connsiteY4511" fmla="*/ 2834408 h 6841956"/>
              <a:gd name="connsiteX4512" fmla="*/ 4593374 w 15988647"/>
              <a:gd name="connsiteY4512" fmla="*/ 2835208 h 6841956"/>
              <a:gd name="connsiteX4513" fmla="*/ 4594974 w 15988647"/>
              <a:gd name="connsiteY4513" fmla="*/ 2838409 h 6841956"/>
              <a:gd name="connsiteX4514" fmla="*/ 4595774 w 15988647"/>
              <a:gd name="connsiteY4514" fmla="*/ 2839209 h 6841956"/>
              <a:gd name="connsiteX4515" fmla="*/ 4598975 w 15988647"/>
              <a:gd name="connsiteY4515" fmla="*/ 2839209 h 6841956"/>
              <a:gd name="connsiteX4516" fmla="*/ 4602177 w 15988647"/>
              <a:gd name="connsiteY4516" fmla="*/ 2840810 h 6841956"/>
              <a:gd name="connsiteX4517" fmla="*/ 4598975 w 15988647"/>
              <a:gd name="connsiteY4517" fmla="*/ 2844011 h 6841956"/>
              <a:gd name="connsiteX4518" fmla="*/ 4598175 w 15988647"/>
              <a:gd name="connsiteY4518" fmla="*/ 2842410 h 6841956"/>
              <a:gd name="connsiteX4519" fmla="*/ 4596575 w 15988647"/>
              <a:gd name="connsiteY4519" fmla="*/ 2842410 h 6841956"/>
              <a:gd name="connsiteX4520" fmla="*/ 4593374 w 15988647"/>
              <a:gd name="connsiteY4520" fmla="*/ 2841610 h 6841956"/>
              <a:gd name="connsiteX4521" fmla="*/ 4590173 w 15988647"/>
              <a:gd name="connsiteY4521" fmla="*/ 2840009 h 6841956"/>
              <a:gd name="connsiteX4522" fmla="*/ 4587772 w 15988647"/>
              <a:gd name="connsiteY4522" fmla="*/ 2835208 h 6841956"/>
              <a:gd name="connsiteX4523" fmla="*/ 8495962 w 15988647"/>
              <a:gd name="connsiteY4523" fmla="*/ 2833531 h 6841956"/>
              <a:gd name="connsiteX4524" fmla="*/ 8512870 w 15988647"/>
              <a:gd name="connsiteY4524" fmla="*/ 2852024 h 6841956"/>
              <a:gd name="connsiteX4525" fmla="*/ 8512870 w 15988647"/>
              <a:gd name="connsiteY4525" fmla="*/ 2852024 h 6841956"/>
              <a:gd name="connsiteX4526" fmla="*/ 12297970 w 15988647"/>
              <a:gd name="connsiteY4526" fmla="*/ 2828825 h 6841956"/>
              <a:gd name="connsiteX4527" fmla="*/ 12291569 w 15988647"/>
              <a:gd name="connsiteY4527" fmla="*/ 2871231 h 6841956"/>
              <a:gd name="connsiteX4528" fmla="*/ 12291570 w 15988647"/>
              <a:gd name="connsiteY4528" fmla="*/ 2871232 h 6841956"/>
              <a:gd name="connsiteX4529" fmla="*/ 12297971 w 15988647"/>
              <a:gd name="connsiteY4529" fmla="*/ 2828825 h 6841956"/>
              <a:gd name="connsiteX4530" fmla="*/ 4239709 w 15988647"/>
              <a:gd name="connsiteY4530" fmla="*/ 2816020 h 6841956"/>
              <a:gd name="connsiteX4531" fmla="*/ 4277319 w 15988647"/>
              <a:gd name="connsiteY4531" fmla="*/ 2820022 h 6841956"/>
              <a:gd name="connsiteX4532" fmla="*/ 4312530 w 15988647"/>
              <a:gd name="connsiteY4532" fmla="*/ 2820821 h 6841956"/>
              <a:gd name="connsiteX4533" fmla="*/ 4351743 w 15988647"/>
              <a:gd name="connsiteY4533" fmla="*/ 2838429 h 6841956"/>
              <a:gd name="connsiteX4534" fmla="*/ 4366948 w 15988647"/>
              <a:gd name="connsiteY4534" fmla="*/ 2856835 h 6841956"/>
              <a:gd name="connsiteX4535" fmla="*/ 4408561 w 15988647"/>
              <a:gd name="connsiteY4535" fmla="*/ 2851232 h 6841956"/>
              <a:gd name="connsiteX4536" fmla="*/ 4422963 w 15988647"/>
              <a:gd name="connsiteY4536" fmla="*/ 2863237 h 6841956"/>
              <a:gd name="connsiteX4537" fmla="*/ 4456573 w 15988647"/>
              <a:gd name="connsiteY4537" fmla="*/ 2895249 h 6841956"/>
              <a:gd name="connsiteX4538" fmla="*/ 4482179 w 15988647"/>
              <a:gd name="connsiteY4538" fmla="*/ 2918457 h 6841956"/>
              <a:gd name="connsiteX4539" fmla="*/ 4496587 w 15988647"/>
              <a:gd name="connsiteY4539" fmla="*/ 2917655 h 6841956"/>
              <a:gd name="connsiteX4540" fmla="*/ 4522192 w 15988647"/>
              <a:gd name="connsiteY4540" fmla="*/ 2928053 h 6841956"/>
              <a:gd name="connsiteX4541" fmla="*/ 4517390 w 15988647"/>
              <a:gd name="connsiteY4541" fmla="*/ 2942463 h 6841956"/>
              <a:gd name="connsiteX4542" fmla="*/ 4549400 w 15988647"/>
              <a:gd name="connsiteY4542" fmla="*/ 2944864 h 6841956"/>
              <a:gd name="connsiteX4543" fmla="*/ 4580607 w 15988647"/>
              <a:gd name="connsiteY4543" fmla="*/ 2965670 h 6841956"/>
              <a:gd name="connsiteX4544" fmla="*/ 4574207 w 15988647"/>
              <a:gd name="connsiteY4544" fmla="*/ 2977672 h 6841956"/>
              <a:gd name="connsiteX4545" fmla="*/ 4543800 w 15988647"/>
              <a:gd name="connsiteY4545" fmla="*/ 2984074 h 6841956"/>
              <a:gd name="connsiteX4546" fmla="*/ 4513387 w 15988647"/>
              <a:gd name="connsiteY4546" fmla="*/ 2986476 h 6841956"/>
              <a:gd name="connsiteX4547" fmla="*/ 4483780 w 15988647"/>
              <a:gd name="connsiteY4547" fmla="*/ 2982476 h 6841956"/>
              <a:gd name="connsiteX4548" fmla="*/ 4418961 w 15988647"/>
              <a:gd name="connsiteY4548" fmla="*/ 2987275 h 6841956"/>
              <a:gd name="connsiteX4549" fmla="*/ 4452574 w 15988647"/>
              <a:gd name="connsiteY4549" fmla="*/ 2959264 h 6841956"/>
              <a:gd name="connsiteX4550" fmla="*/ 4435768 w 15988647"/>
              <a:gd name="connsiteY4550" fmla="*/ 2945663 h 6841956"/>
              <a:gd name="connsiteX4551" fmla="*/ 4406960 w 15988647"/>
              <a:gd name="connsiteY4551" fmla="*/ 2942463 h 6841956"/>
              <a:gd name="connsiteX4552" fmla="*/ 4393355 w 15988647"/>
              <a:gd name="connsiteY4552" fmla="*/ 2927255 h 6841956"/>
              <a:gd name="connsiteX4553" fmla="*/ 4386954 w 15988647"/>
              <a:gd name="connsiteY4553" fmla="*/ 2898449 h 6841956"/>
              <a:gd name="connsiteX4554" fmla="*/ 4361346 w 15988647"/>
              <a:gd name="connsiteY4554" fmla="*/ 2900050 h 6841956"/>
              <a:gd name="connsiteX4555" fmla="*/ 4321333 w 15988647"/>
              <a:gd name="connsiteY4555" fmla="*/ 2886446 h 6841956"/>
              <a:gd name="connsiteX4556" fmla="*/ 4309327 w 15988647"/>
              <a:gd name="connsiteY4556" fmla="*/ 2875241 h 6841956"/>
              <a:gd name="connsiteX4557" fmla="*/ 4252513 w 15988647"/>
              <a:gd name="connsiteY4557" fmla="*/ 2867239 h 6841956"/>
              <a:gd name="connsiteX4558" fmla="*/ 4238110 w 15988647"/>
              <a:gd name="connsiteY4558" fmla="*/ 2857635 h 6841956"/>
              <a:gd name="connsiteX4559" fmla="*/ 4256516 w 15988647"/>
              <a:gd name="connsiteY4559" fmla="*/ 2844830 h 6841956"/>
              <a:gd name="connsiteX4560" fmla="*/ 4213302 w 15988647"/>
              <a:gd name="connsiteY4560" fmla="*/ 2842430 h 6841956"/>
              <a:gd name="connsiteX4561" fmla="*/ 4178090 w 15988647"/>
              <a:gd name="connsiteY4561" fmla="*/ 2868838 h 6841956"/>
              <a:gd name="connsiteX4562" fmla="*/ 4159686 w 15988647"/>
              <a:gd name="connsiteY4562" fmla="*/ 2869639 h 6841956"/>
              <a:gd name="connsiteX4563" fmla="*/ 4151682 w 15988647"/>
              <a:gd name="connsiteY4563" fmla="*/ 2882445 h 6841956"/>
              <a:gd name="connsiteX4564" fmla="*/ 4129276 w 15988647"/>
              <a:gd name="connsiteY4564" fmla="*/ 2888046 h 6841956"/>
              <a:gd name="connsiteX4565" fmla="*/ 4110873 w 15988647"/>
              <a:gd name="connsiteY4565" fmla="*/ 2882445 h 6841956"/>
              <a:gd name="connsiteX4566" fmla="*/ 4136479 w 15988647"/>
              <a:gd name="connsiteY4566" fmla="*/ 2867239 h 6841956"/>
              <a:gd name="connsiteX4567" fmla="*/ 4148482 w 15988647"/>
              <a:gd name="connsiteY4567" fmla="*/ 2848032 h 6841956"/>
              <a:gd name="connsiteX4568" fmla="*/ 4170088 w 15988647"/>
              <a:gd name="connsiteY4568" fmla="*/ 2836827 h 6841956"/>
              <a:gd name="connsiteX4569" fmla="*/ 4194097 w 15988647"/>
              <a:gd name="connsiteY4569" fmla="*/ 2827224 h 6841956"/>
              <a:gd name="connsiteX4570" fmla="*/ 4228506 w 15988647"/>
              <a:gd name="connsiteY4570" fmla="*/ 2822422 h 6841956"/>
              <a:gd name="connsiteX4571" fmla="*/ 11921862 w 15988647"/>
              <a:gd name="connsiteY4571" fmla="*/ 2800011 h 6841956"/>
              <a:gd name="connsiteX4572" fmla="*/ 11921861 w 15988647"/>
              <a:gd name="connsiteY4572" fmla="*/ 2800016 h 6841956"/>
              <a:gd name="connsiteX4573" fmla="*/ 11950669 w 15988647"/>
              <a:gd name="connsiteY4573" fmla="*/ 2827227 h 6841956"/>
              <a:gd name="connsiteX4574" fmla="*/ 11950669 w 15988647"/>
              <a:gd name="connsiteY4574" fmla="*/ 2827220 h 6841956"/>
              <a:gd name="connsiteX4575" fmla="*/ 11953070 w 15988647"/>
              <a:gd name="connsiteY4575" fmla="*/ 2793609 h 6841956"/>
              <a:gd name="connsiteX4576" fmla="*/ 11952066 w 15988647"/>
              <a:gd name="connsiteY4576" fmla="*/ 2807667 h 6841956"/>
              <a:gd name="connsiteX4577" fmla="*/ 11953070 w 15988647"/>
              <a:gd name="connsiteY4577" fmla="*/ 2793616 h 6841956"/>
              <a:gd name="connsiteX4578" fmla="*/ 11965073 w 15988647"/>
              <a:gd name="connsiteY4578" fmla="*/ 2793616 h 6841956"/>
              <a:gd name="connsiteX4579" fmla="*/ 12000284 w 15988647"/>
              <a:gd name="connsiteY4579" fmla="*/ 2875243 h 6841956"/>
              <a:gd name="connsiteX4580" fmla="*/ 12005083 w 15988647"/>
              <a:gd name="connsiteY4580" fmla="*/ 2912043 h 6841956"/>
              <a:gd name="connsiteX4581" fmla="*/ 12005085 w 15988647"/>
              <a:gd name="connsiteY4581" fmla="*/ 2912044 h 6841956"/>
              <a:gd name="connsiteX4582" fmla="*/ 12000285 w 15988647"/>
              <a:gd name="connsiteY4582" fmla="*/ 2875237 h 6841956"/>
              <a:gd name="connsiteX4583" fmla="*/ 12000284 w 15988647"/>
              <a:gd name="connsiteY4583" fmla="*/ 2875237 h 6841956"/>
              <a:gd name="connsiteX4584" fmla="*/ 11965073 w 15988647"/>
              <a:gd name="connsiteY4584" fmla="*/ 2793609 h 6841956"/>
              <a:gd name="connsiteX4585" fmla="*/ 4550961 w 15988647"/>
              <a:gd name="connsiteY4585" fmla="*/ 2791194 h 6841956"/>
              <a:gd name="connsiteX4586" fmla="*/ 4553361 w 15988647"/>
              <a:gd name="connsiteY4586" fmla="*/ 2795996 h 6841956"/>
              <a:gd name="connsiteX4587" fmla="*/ 4554962 w 15988647"/>
              <a:gd name="connsiteY4587" fmla="*/ 2799997 h 6841956"/>
              <a:gd name="connsiteX4588" fmla="*/ 4554962 w 15988647"/>
              <a:gd name="connsiteY4588" fmla="*/ 2803197 h 6841956"/>
              <a:gd name="connsiteX4589" fmla="*/ 4556562 w 15988647"/>
              <a:gd name="connsiteY4589" fmla="*/ 2804798 h 6841956"/>
              <a:gd name="connsiteX4590" fmla="*/ 4558162 w 15988647"/>
              <a:gd name="connsiteY4590" fmla="*/ 2810400 h 6841956"/>
              <a:gd name="connsiteX4591" fmla="*/ 4558162 w 15988647"/>
              <a:gd name="connsiteY4591" fmla="*/ 2817602 h 6841956"/>
              <a:gd name="connsiteX4592" fmla="*/ 4559762 w 15988647"/>
              <a:gd name="connsiteY4592" fmla="*/ 2820002 h 6841956"/>
              <a:gd name="connsiteX4593" fmla="*/ 4563764 w 15988647"/>
              <a:gd name="connsiteY4593" fmla="*/ 2821603 h 6841956"/>
              <a:gd name="connsiteX4594" fmla="*/ 4566964 w 15988647"/>
              <a:gd name="connsiteY4594" fmla="*/ 2826404 h 6841956"/>
              <a:gd name="connsiteX4595" fmla="*/ 4566964 w 15988647"/>
              <a:gd name="connsiteY4595" fmla="*/ 2832807 h 6841956"/>
              <a:gd name="connsiteX4596" fmla="*/ 4563764 w 15988647"/>
              <a:gd name="connsiteY4596" fmla="*/ 2827205 h 6841956"/>
              <a:gd name="connsiteX4597" fmla="*/ 4563764 w 15988647"/>
              <a:gd name="connsiteY4597" fmla="*/ 2825604 h 6841956"/>
              <a:gd name="connsiteX4598" fmla="*/ 4561363 w 15988647"/>
              <a:gd name="connsiteY4598" fmla="*/ 2822403 h 6841956"/>
              <a:gd name="connsiteX4599" fmla="*/ 4556562 w 15988647"/>
              <a:gd name="connsiteY4599" fmla="*/ 2820803 h 6841956"/>
              <a:gd name="connsiteX4600" fmla="*/ 4558162 w 15988647"/>
              <a:gd name="connsiteY4600" fmla="*/ 2819202 h 6841956"/>
              <a:gd name="connsiteX4601" fmla="*/ 4555762 w 15988647"/>
              <a:gd name="connsiteY4601" fmla="*/ 2816802 h 6841956"/>
              <a:gd name="connsiteX4602" fmla="*/ 4555762 w 15988647"/>
              <a:gd name="connsiteY4602" fmla="*/ 2814401 h 6841956"/>
              <a:gd name="connsiteX4603" fmla="*/ 4557362 w 15988647"/>
              <a:gd name="connsiteY4603" fmla="*/ 2812000 h 6841956"/>
              <a:gd name="connsiteX4604" fmla="*/ 4556562 w 15988647"/>
              <a:gd name="connsiteY4604" fmla="*/ 2807999 h 6841956"/>
              <a:gd name="connsiteX4605" fmla="*/ 4554160 w 15988647"/>
              <a:gd name="connsiteY4605" fmla="*/ 2804798 h 6841956"/>
              <a:gd name="connsiteX4606" fmla="*/ 4554962 w 15988647"/>
              <a:gd name="connsiteY4606" fmla="*/ 2803998 h 6841956"/>
              <a:gd name="connsiteX4607" fmla="*/ 4552561 w 15988647"/>
              <a:gd name="connsiteY4607" fmla="*/ 2800796 h 6841956"/>
              <a:gd name="connsiteX4608" fmla="*/ 4551762 w 15988647"/>
              <a:gd name="connsiteY4608" fmla="*/ 2795996 h 6841956"/>
              <a:gd name="connsiteX4609" fmla="*/ 4550160 w 15988647"/>
              <a:gd name="connsiteY4609" fmla="*/ 2796797 h 6841956"/>
              <a:gd name="connsiteX4610" fmla="*/ 4521351 w 15988647"/>
              <a:gd name="connsiteY4610" fmla="*/ 2791194 h 6841956"/>
              <a:gd name="connsiteX4611" fmla="*/ 4526153 w 15988647"/>
              <a:gd name="connsiteY4611" fmla="*/ 2796797 h 6841956"/>
              <a:gd name="connsiteX4612" fmla="*/ 4528555 w 15988647"/>
              <a:gd name="connsiteY4612" fmla="*/ 2798395 h 6841956"/>
              <a:gd name="connsiteX4613" fmla="*/ 4530954 w 15988647"/>
              <a:gd name="connsiteY4613" fmla="*/ 2802397 h 6841956"/>
              <a:gd name="connsiteX4614" fmla="*/ 4528555 w 15988647"/>
              <a:gd name="connsiteY4614" fmla="*/ 2801597 h 6841956"/>
              <a:gd name="connsiteX4615" fmla="*/ 4527754 w 15988647"/>
              <a:gd name="connsiteY4615" fmla="*/ 2799997 h 6841956"/>
              <a:gd name="connsiteX4616" fmla="*/ 4525351 w 15988647"/>
              <a:gd name="connsiteY4616" fmla="*/ 2799196 h 6841956"/>
              <a:gd name="connsiteX4617" fmla="*/ 4522152 w 15988647"/>
              <a:gd name="connsiteY4617" fmla="*/ 2795996 h 6841956"/>
              <a:gd name="connsiteX4618" fmla="*/ 4520550 w 15988647"/>
              <a:gd name="connsiteY4618" fmla="*/ 2795195 h 6841956"/>
              <a:gd name="connsiteX4619" fmla="*/ 4518950 w 15988647"/>
              <a:gd name="connsiteY4619" fmla="*/ 2791993 h 6841956"/>
              <a:gd name="connsiteX4620" fmla="*/ 4573366 w 15988647"/>
              <a:gd name="connsiteY4620" fmla="*/ 2788793 h 6841956"/>
              <a:gd name="connsiteX4621" fmla="*/ 4574166 w 15988647"/>
              <a:gd name="connsiteY4621" fmla="*/ 2791194 h 6841956"/>
              <a:gd name="connsiteX4622" fmla="*/ 4571766 w 15988647"/>
              <a:gd name="connsiteY4622" fmla="*/ 2792793 h 6841956"/>
              <a:gd name="connsiteX4623" fmla="*/ 4569366 w 15988647"/>
              <a:gd name="connsiteY4623" fmla="*/ 2791993 h 6841956"/>
              <a:gd name="connsiteX4624" fmla="*/ 4568566 w 15988647"/>
              <a:gd name="connsiteY4624" fmla="*/ 2790393 h 6841956"/>
              <a:gd name="connsiteX4625" fmla="*/ 10342200 w 15988647"/>
              <a:gd name="connsiteY4625" fmla="*/ 2778412 h 6841956"/>
              <a:gd name="connsiteX4626" fmla="*/ 10343799 w 15988647"/>
              <a:gd name="connsiteY4626" fmla="*/ 2799208 h 6841956"/>
              <a:gd name="connsiteX4627" fmla="*/ 10343801 w 15988647"/>
              <a:gd name="connsiteY4627" fmla="*/ 2799205 h 6841956"/>
              <a:gd name="connsiteX4628" fmla="*/ 10342202 w 15988647"/>
              <a:gd name="connsiteY4628" fmla="*/ 2778412 h 6841956"/>
              <a:gd name="connsiteX4629" fmla="*/ 4505346 w 15988647"/>
              <a:gd name="connsiteY4629" fmla="*/ 2769587 h 6841956"/>
              <a:gd name="connsiteX4630" fmla="*/ 4506946 w 15988647"/>
              <a:gd name="connsiteY4630" fmla="*/ 2769587 h 6841956"/>
              <a:gd name="connsiteX4631" fmla="*/ 4508548 w 15988647"/>
              <a:gd name="connsiteY4631" fmla="*/ 2775990 h 6841956"/>
              <a:gd name="connsiteX4632" fmla="*/ 4507746 w 15988647"/>
              <a:gd name="connsiteY4632" fmla="*/ 2775189 h 6841956"/>
              <a:gd name="connsiteX4633" fmla="*/ 4591772 w 15988647"/>
              <a:gd name="connsiteY4633" fmla="*/ 2767186 h 6841956"/>
              <a:gd name="connsiteX4634" fmla="*/ 4592571 w 15988647"/>
              <a:gd name="connsiteY4634" fmla="*/ 2770389 h 6841956"/>
              <a:gd name="connsiteX4635" fmla="*/ 4592571 w 15988647"/>
              <a:gd name="connsiteY4635" fmla="*/ 2771988 h 6841956"/>
              <a:gd name="connsiteX4636" fmla="*/ 4589371 w 15988647"/>
              <a:gd name="connsiteY4636" fmla="*/ 2776790 h 6841956"/>
              <a:gd name="connsiteX4637" fmla="*/ 4586170 w 15988647"/>
              <a:gd name="connsiteY4637" fmla="*/ 2776790 h 6841956"/>
              <a:gd name="connsiteX4638" fmla="*/ 4587770 w 15988647"/>
              <a:gd name="connsiteY4638" fmla="*/ 2774390 h 6841956"/>
              <a:gd name="connsiteX4639" fmla="*/ 4588571 w 15988647"/>
              <a:gd name="connsiteY4639" fmla="*/ 2769587 h 6841956"/>
              <a:gd name="connsiteX4640" fmla="*/ 4442928 w 15988647"/>
              <a:gd name="connsiteY4640" fmla="*/ 2761584 h 6841956"/>
              <a:gd name="connsiteX4641" fmla="*/ 4444528 w 15988647"/>
              <a:gd name="connsiteY4641" fmla="*/ 2762384 h 6841956"/>
              <a:gd name="connsiteX4642" fmla="*/ 4442127 w 15988647"/>
              <a:gd name="connsiteY4642" fmla="*/ 2763183 h 6841956"/>
              <a:gd name="connsiteX4643" fmla="*/ 4440527 w 15988647"/>
              <a:gd name="connsiteY4643" fmla="*/ 2765584 h 6841956"/>
              <a:gd name="connsiteX4644" fmla="*/ 4438126 w 15988647"/>
              <a:gd name="connsiteY4644" fmla="*/ 2764784 h 6841956"/>
              <a:gd name="connsiteX4645" fmla="*/ 10352603 w 15988647"/>
              <a:gd name="connsiteY4645" fmla="*/ 2760794 h 6841956"/>
              <a:gd name="connsiteX4646" fmla="*/ 10352603 w 15988647"/>
              <a:gd name="connsiteY4646" fmla="*/ 2760803 h 6841956"/>
              <a:gd name="connsiteX4647" fmla="*/ 10361398 w 15988647"/>
              <a:gd name="connsiteY4647" fmla="*/ 2768000 h 6841956"/>
              <a:gd name="connsiteX4648" fmla="*/ 10361406 w 15988647"/>
              <a:gd name="connsiteY4648" fmla="*/ 2767995 h 6841956"/>
              <a:gd name="connsiteX4649" fmla="*/ 4450930 w 15988647"/>
              <a:gd name="connsiteY4649" fmla="*/ 2759183 h 6841956"/>
              <a:gd name="connsiteX4650" fmla="*/ 4451730 w 15988647"/>
              <a:gd name="connsiteY4650" fmla="*/ 2762384 h 6841956"/>
              <a:gd name="connsiteX4651" fmla="*/ 4447729 w 15988647"/>
              <a:gd name="connsiteY4651" fmla="*/ 2765584 h 6841956"/>
              <a:gd name="connsiteX4652" fmla="*/ 4446128 w 15988647"/>
              <a:gd name="connsiteY4652" fmla="*/ 2767986 h 6841956"/>
              <a:gd name="connsiteX4653" fmla="*/ 4449329 w 15988647"/>
              <a:gd name="connsiteY4653" fmla="*/ 2769586 h 6841956"/>
              <a:gd name="connsiteX4654" fmla="*/ 4450930 w 15988647"/>
              <a:gd name="connsiteY4654" fmla="*/ 2767986 h 6841956"/>
              <a:gd name="connsiteX4655" fmla="*/ 4451730 w 15988647"/>
              <a:gd name="connsiteY4655" fmla="*/ 2763983 h 6841956"/>
              <a:gd name="connsiteX4656" fmla="*/ 4453331 w 15988647"/>
              <a:gd name="connsiteY4656" fmla="*/ 2763183 h 6841956"/>
              <a:gd name="connsiteX4657" fmla="*/ 4454931 w 15988647"/>
              <a:gd name="connsiteY4657" fmla="*/ 2767986 h 6841956"/>
              <a:gd name="connsiteX4658" fmla="*/ 4454931 w 15988647"/>
              <a:gd name="connsiteY4658" fmla="*/ 2771988 h 6841956"/>
              <a:gd name="connsiteX4659" fmla="*/ 4454131 w 15988647"/>
              <a:gd name="connsiteY4659" fmla="*/ 2774390 h 6841956"/>
              <a:gd name="connsiteX4660" fmla="*/ 4454931 w 15988647"/>
              <a:gd name="connsiteY4660" fmla="*/ 2779191 h 6841956"/>
              <a:gd name="connsiteX4661" fmla="*/ 4454931 w 15988647"/>
              <a:gd name="connsiteY4661" fmla="*/ 2781590 h 6841956"/>
              <a:gd name="connsiteX4662" fmla="*/ 4451730 w 15988647"/>
              <a:gd name="connsiteY4662" fmla="*/ 2787991 h 6841956"/>
              <a:gd name="connsiteX4663" fmla="*/ 4450130 w 15988647"/>
              <a:gd name="connsiteY4663" fmla="*/ 2788793 h 6841956"/>
              <a:gd name="connsiteX4664" fmla="*/ 4446929 w 15988647"/>
              <a:gd name="connsiteY4664" fmla="*/ 2787191 h 6841956"/>
              <a:gd name="connsiteX4665" fmla="*/ 4448530 w 15988647"/>
              <a:gd name="connsiteY4665" fmla="*/ 2784792 h 6841956"/>
              <a:gd name="connsiteX4666" fmla="*/ 4451730 w 15988647"/>
              <a:gd name="connsiteY4666" fmla="*/ 2783191 h 6841956"/>
              <a:gd name="connsiteX4667" fmla="*/ 4450930 w 15988647"/>
              <a:gd name="connsiteY4667" fmla="*/ 2782391 h 6841956"/>
              <a:gd name="connsiteX4668" fmla="*/ 4446128 w 15988647"/>
              <a:gd name="connsiteY4668" fmla="*/ 2785591 h 6841956"/>
              <a:gd name="connsiteX4669" fmla="*/ 4444529 w 15988647"/>
              <a:gd name="connsiteY4669" fmla="*/ 2783991 h 6841956"/>
              <a:gd name="connsiteX4670" fmla="*/ 4447729 w 15988647"/>
              <a:gd name="connsiteY4670" fmla="*/ 2781590 h 6841956"/>
              <a:gd name="connsiteX4671" fmla="*/ 4444529 w 15988647"/>
              <a:gd name="connsiteY4671" fmla="*/ 2781590 h 6841956"/>
              <a:gd name="connsiteX4672" fmla="*/ 4442928 w 15988647"/>
              <a:gd name="connsiteY4672" fmla="*/ 2782391 h 6841956"/>
              <a:gd name="connsiteX4673" fmla="*/ 4441328 w 15988647"/>
              <a:gd name="connsiteY4673" fmla="*/ 2780788 h 6841956"/>
              <a:gd name="connsiteX4674" fmla="*/ 4441328 w 15988647"/>
              <a:gd name="connsiteY4674" fmla="*/ 2775189 h 6841956"/>
              <a:gd name="connsiteX4675" fmla="*/ 4442128 w 15988647"/>
              <a:gd name="connsiteY4675" fmla="*/ 2773588 h 6841956"/>
              <a:gd name="connsiteX4676" fmla="*/ 4438926 w 15988647"/>
              <a:gd name="connsiteY4676" fmla="*/ 2769586 h 6841956"/>
              <a:gd name="connsiteX4677" fmla="*/ 4438926 w 15988647"/>
              <a:gd name="connsiteY4677" fmla="*/ 2767986 h 6841956"/>
              <a:gd name="connsiteX4678" fmla="*/ 4442128 w 15988647"/>
              <a:gd name="connsiteY4678" fmla="*/ 2766384 h 6841956"/>
              <a:gd name="connsiteX4679" fmla="*/ 4442928 w 15988647"/>
              <a:gd name="connsiteY4679" fmla="*/ 2763983 h 6841956"/>
              <a:gd name="connsiteX4680" fmla="*/ 4445328 w 15988647"/>
              <a:gd name="connsiteY4680" fmla="*/ 2763183 h 6841956"/>
              <a:gd name="connsiteX4681" fmla="*/ 4446128 w 15988647"/>
              <a:gd name="connsiteY4681" fmla="*/ 2761583 h 6841956"/>
              <a:gd name="connsiteX4682" fmla="*/ 8360825 w 15988647"/>
              <a:gd name="connsiteY4682" fmla="*/ 2745593 h 6841956"/>
              <a:gd name="connsiteX4683" fmla="*/ 8340820 w 15988647"/>
              <a:gd name="connsiteY4683" fmla="*/ 2755195 h 6841956"/>
              <a:gd name="connsiteX4684" fmla="*/ 8340823 w 15988647"/>
              <a:gd name="connsiteY4684" fmla="*/ 2755200 h 6841956"/>
              <a:gd name="connsiteX4685" fmla="*/ 8360827 w 15988647"/>
              <a:gd name="connsiteY4685" fmla="*/ 2745598 h 6841956"/>
              <a:gd name="connsiteX4686" fmla="*/ 8396839 w 15988647"/>
              <a:gd name="connsiteY4686" fmla="*/ 2769605 h 6841956"/>
              <a:gd name="connsiteX4687" fmla="*/ 8396835 w 15988647"/>
              <a:gd name="connsiteY4687" fmla="*/ 2769599 h 6841956"/>
              <a:gd name="connsiteX4688" fmla="*/ 4540555 w 15988647"/>
              <a:gd name="connsiteY4688" fmla="*/ 2738379 h 6841956"/>
              <a:gd name="connsiteX4689" fmla="*/ 4543757 w 15988647"/>
              <a:gd name="connsiteY4689" fmla="*/ 2741580 h 6841956"/>
              <a:gd name="connsiteX4690" fmla="*/ 4543757 w 15988647"/>
              <a:gd name="connsiteY4690" fmla="*/ 2745582 h 6841956"/>
              <a:gd name="connsiteX4691" fmla="*/ 4545356 w 15988647"/>
              <a:gd name="connsiteY4691" fmla="*/ 2747982 h 6841956"/>
              <a:gd name="connsiteX4692" fmla="*/ 4546156 w 15988647"/>
              <a:gd name="connsiteY4692" fmla="*/ 2751983 h 6841956"/>
              <a:gd name="connsiteX4693" fmla="*/ 4548558 w 15988647"/>
              <a:gd name="connsiteY4693" fmla="*/ 2755984 h 6841956"/>
              <a:gd name="connsiteX4694" fmla="*/ 4551758 w 15988647"/>
              <a:gd name="connsiteY4694" fmla="*/ 2758384 h 6841956"/>
              <a:gd name="connsiteX4695" fmla="*/ 4552559 w 15988647"/>
              <a:gd name="connsiteY4695" fmla="*/ 2760783 h 6841956"/>
              <a:gd name="connsiteX4696" fmla="*/ 4554159 w 15988647"/>
              <a:gd name="connsiteY4696" fmla="*/ 2763184 h 6841956"/>
              <a:gd name="connsiteX4697" fmla="*/ 4554960 w 15988647"/>
              <a:gd name="connsiteY4697" fmla="*/ 2767186 h 6841956"/>
              <a:gd name="connsiteX4698" fmla="*/ 4553360 w 15988647"/>
              <a:gd name="connsiteY4698" fmla="*/ 2766385 h 6841956"/>
              <a:gd name="connsiteX4699" fmla="*/ 4549358 w 15988647"/>
              <a:gd name="connsiteY4699" fmla="*/ 2767186 h 6841956"/>
              <a:gd name="connsiteX4700" fmla="*/ 4546156 w 15988647"/>
              <a:gd name="connsiteY4700" fmla="*/ 2767986 h 6841956"/>
              <a:gd name="connsiteX4701" fmla="*/ 4545356 w 15988647"/>
              <a:gd name="connsiteY4701" fmla="*/ 2766385 h 6841956"/>
              <a:gd name="connsiteX4702" fmla="*/ 4547757 w 15988647"/>
              <a:gd name="connsiteY4702" fmla="*/ 2764785 h 6841956"/>
              <a:gd name="connsiteX4703" fmla="*/ 4550959 w 15988647"/>
              <a:gd name="connsiteY4703" fmla="*/ 2762384 h 6841956"/>
              <a:gd name="connsiteX4704" fmla="*/ 4550959 w 15988647"/>
              <a:gd name="connsiteY4704" fmla="*/ 2760783 h 6841956"/>
              <a:gd name="connsiteX4705" fmla="*/ 4547757 w 15988647"/>
              <a:gd name="connsiteY4705" fmla="*/ 2759184 h 6841956"/>
              <a:gd name="connsiteX4706" fmla="*/ 4546156 w 15988647"/>
              <a:gd name="connsiteY4706" fmla="*/ 2754384 h 6841956"/>
              <a:gd name="connsiteX4707" fmla="*/ 4545356 w 15988647"/>
              <a:gd name="connsiteY4707" fmla="*/ 2749581 h 6841956"/>
              <a:gd name="connsiteX4708" fmla="*/ 4542155 w 15988647"/>
              <a:gd name="connsiteY4708" fmla="*/ 2746382 h 6841956"/>
              <a:gd name="connsiteX4709" fmla="*/ 4542155 w 15988647"/>
              <a:gd name="connsiteY4709" fmla="*/ 2744780 h 6841956"/>
              <a:gd name="connsiteX4710" fmla="*/ 4538154 w 15988647"/>
              <a:gd name="connsiteY4710" fmla="*/ 2740780 h 6841956"/>
              <a:gd name="connsiteX4711" fmla="*/ 4466134 w 15988647"/>
              <a:gd name="connsiteY4711" fmla="*/ 2719174 h 6841956"/>
              <a:gd name="connsiteX4712" fmla="*/ 4471736 w 15988647"/>
              <a:gd name="connsiteY4712" fmla="*/ 2719174 h 6841956"/>
              <a:gd name="connsiteX4713" fmla="*/ 4474138 w 15988647"/>
              <a:gd name="connsiteY4713" fmla="*/ 2720775 h 6841956"/>
              <a:gd name="connsiteX4714" fmla="*/ 4469334 w 15988647"/>
              <a:gd name="connsiteY4714" fmla="*/ 2723177 h 6841956"/>
              <a:gd name="connsiteX4715" fmla="*/ 4466935 w 15988647"/>
              <a:gd name="connsiteY4715" fmla="*/ 2722376 h 6841956"/>
              <a:gd name="connsiteX4716" fmla="*/ 4465334 w 15988647"/>
              <a:gd name="connsiteY4716" fmla="*/ 2723977 h 6841956"/>
              <a:gd name="connsiteX4717" fmla="*/ 4461331 w 15988647"/>
              <a:gd name="connsiteY4717" fmla="*/ 2723177 h 6841956"/>
              <a:gd name="connsiteX4718" fmla="*/ 4462933 w 15988647"/>
              <a:gd name="connsiteY4718" fmla="*/ 2720775 h 6841956"/>
              <a:gd name="connsiteX4719" fmla="*/ 12060301 w 15988647"/>
              <a:gd name="connsiteY4719" fmla="*/ 2715186 h 6841956"/>
              <a:gd name="connsiteX4720" fmla="*/ 12060301 w 15988647"/>
              <a:gd name="connsiteY4720" fmla="*/ 2715188 h 6841956"/>
              <a:gd name="connsiteX4721" fmla="*/ 12062702 w 15988647"/>
              <a:gd name="connsiteY4721" fmla="*/ 2739989 h 6841956"/>
              <a:gd name="connsiteX4722" fmla="*/ 4434125 w 15988647"/>
              <a:gd name="connsiteY4722" fmla="*/ 2712770 h 6841956"/>
              <a:gd name="connsiteX4723" fmla="*/ 4436525 w 15988647"/>
              <a:gd name="connsiteY4723" fmla="*/ 2712770 h 6841956"/>
              <a:gd name="connsiteX4724" fmla="*/ 4438126 w 15988647"/>
              <a:gd name="connsiteY4724" fmla="*/ 2715172 h 6841956"/>
              <a:gd name="connsiteX4725" fmla="*/ 4441327 w 15988647"/>
              <a:gd name="connsiteY4725" fmla="*/ 2713570 h 6841956"/>
              <a:gd name="connsiteX4726" fmla="*/ 4443727 w 15988647"/>
              <a:gd name="connsiteY4726" fmla="*/ 2715973 h 6841956"/>
              <a:gd name="connsiteX4727" fmla="*/ 4442927 w 15988647"/>
              <a:gd name="connsiteY4727" fmla="*/ 2717573 h 6841956"/>
              <a:gd name="connsiteX4728" fmla="*/ 4443727 w 15988647"/>
              <a:gd name="connsiteY4728" fmla="*/ 2719174 h 6841956"/>
              <a:gd name="connsiteX4729" fmla="*/ 4442126 w 15988647"/>
              <a:gd name="connsiteY4729" fmla="*/ 2722376 h 6841956"/>
              <a:gd name="connsiteX4730" fmla="*/ 4444528 w 15988647"/>
              <a:gd name="connsiteY4730" fmla="*/ 2724778 h 6841956"/>
              <a:gd name="connsiteX4731" fmla="*/ 4446128 w 15988647"/>
              <a:gd name="connsiteY4731" fmla="*/ 2731976 h 6841956"/>
              <a:gd name="connsiteX4732" fmla="*/ 4447727 w 15988647"/>
              <a:gd name="connsiteY4732" fmla="*/ 2734376 h 6841956"/>
              <a:gd name="connsiteX4733" fmla="*/ 4450929 w 15988647"/>
              <a:gd name="connsiteY4733" fmla="*/ 2738378 h 6841956"/>
              <a:gd name="connsiteX4734" fmla="*/ 4449329 w 15988647"/>
              <a:gd name="connsiteY4734" fmla="*/ 2743979 h 6841956"/>
              <a:gd name="connsiteX4735" fmla="*/ 4450129 w 15988647"/>
              <a:gd name="connsiteY4735" fmla="*/ 2748782 h 6841956"/>
              <a:gd name="connsiteX4736" fmla="*/ 4448529 w 15988647"/>
              <a:gd name="connsiteY4736" fmla="*/ 2751181 h 6841956"/>
              <a:gd name="connsiteX4737" fmla="*/ 4446128 w 15988647"/>
              <a:gd name="connsiteY4737" fmla="*/ 2751982 h 6841956"/>
              <a:gd name="connsiteX4738" fmla="*/ 4442927 w 15988647"/>
              <a:gd name="connsiteY4738" fmla="*/ 2755182 h 6841956"/>
              <a:gd name="connsiteX4739" fmla="*/ 4440525 w 15988647"/>
              <a:gd name="connsiteY4739" fmla="*/ 2756783 h 6841956"/>
              <a:gd name="connsiteX4740" fmla="*/ 4438126 w 15988647"/>
              <a:gd name="connsiteY4740" fmla="*/ 2756783 h 6841956"/>
              <a:gd name="connsiteX4741" fmla="*/ 4435725 w 15988647"/>
              <a:gd name="connsiteY4741" fmla="*/ 2758383 h 6841956"/>
              <a:gd name="connsiteX4742" fmla="*/ 4433324 w 15988647"/>
              <a:gd name="connsiteY4742" fmla="*/ 2758383 h 6841956"/>
              <a:gd name="connsiteX4743" fmla="*/ 4433324 w 15988647"/>
              <a:gd name="connsiteY4743" fmla="*/ 2755182 h 6841956"/>
              <a:gd name="connsiteX4744" fmla="*/ 4430925 w 15988647"/>
              <a:gd name="connsiteY4744" fmla="*/ 2753583 h 6841956"/>
              <a:gd name="connsiteX4745" fmla="*/ 4431724 w 15988647"/>
              <a:gd name="connsiteY4745" fmla="*/ 2748782 h 6841956"/>
              <a:gd name="connsiteX4746" fmla="*/ 4429323 w 15988647"/>
              <a:gd name="connsiteY4746" fmla="*/ 2751181 h 6841956"/>
              <a:gd name="connsiteX4747" fmla="*/ 4427722 w 15988647"/>
              <a:gd name="connsiteY4747" fmla="*/ 2750381 h 6841956"/>
              <a:gd name="connsiteX4748" fmla="*/ 4422921 w 15988647"/>
              <a:gd name="connsiteY4748" fmla="*/ 2747182 h 6841956"/>
              <a:gd name="connsiteX4749" fmla="*/ 4420522 w 15988647"/>
              <a:gd name="connsiteY4749" fmla="*/ 2744779 h 6841956"/>
              <a:gd name="connsiteX4750" fmla="*/ 4418920 w 15988647"/>
              <a:gd name="connsiteY4750" fmla="*/ 2742377 h 6841956"/>
              <a:gd name="connsiteX4751" fmla="*/ 4424522 w 15988647"/>
              <a:gd name="connsiteY4751" fmla="*/ 2739978 h 6841956"/>
              <a:gd name="connsiteX4752" fmla="*/ 4428522 w 15988647"/>
              <a:gd name="connsiteY4752" fmla="*/ 2745582 h 6841956"/>
              <a:gd name="connsiteX4753" fmla="*/ 4429323 w 15988647"/>
              <a:gd name="connsiteY4753" fmla="*/ 2740779 h 6841956"/>
              <a:gd name="connsiteX4754" fmla="*/ 4426923 w 15988647"/>
              <a:gd name="connsiteY4754" fmla="*/ 2739978 h 6841956"/>
              <a:gd name="connsiteX4755" fmla="*/ 4426122 w 15988647"/>
              <a:gd name="connsiteY4755" fmla="*/ 2737577 h 6841956"/>
              <a:gd name="connsiteX4756" fmla="*/ 4426923 w 15988647"/>
              <a:gd name="connsiteY4756" fmla="*/ 2735178 h 6841956"/>
              <a:gd name="connsiteX4757" fmla="*/ 4431724 w 15988647"/>
              <a:gd name="connsiteY4757" fmla="*/ 2730375 h 6841956"/>
              <a:gd name="connsiteX4758" fmla="*/ 4433324 w 15988647"/>
              <a:gd name="connsiteY4758" fmla="*/ 2727174 h 6841956"/>
              <a:gd name="connsiteX4759" fmla="*/ 4432525 w 15988647"/>
              <a:gd name="connsiteY4759" fmla="*/ 2726374 h 6841956"/>
              <a:gd name="connsiteX4760" fmla="*/ 4434926 w 15988647"/>
              <a:gd name="connsiteY4760" fmla="*/ 2723177 h 6841956"/>
              <a:gd name="connsiteX4761" fmla="*/ 4434926 w 15988647"/>
              <a:gd name="connsiteY4761" fmla="*/ 2719174 h 6841956"/>
              <a:gd name="connsiteX4762" fmla="*/ 4433324 w 15988647"/>
              <a:gd name="connsiteY4762" fmla="*/ 2713570 h 6841956"/>
              <a:gd name="connsiteX4763" fmla="*/ 11809024 w 15988647"/>
              <a:gd name="connsiteY4763" fmla="*/ 2711188 h 6841956"/>
              <a:gd name="connsiteX4764" fmla="*/ 11785021 w 15988647"/>
              <a:gd name="connsiteY4764" fmla="*/ 2730390 h 6841956"/>
              <a:gd name="connsiteX4765" fmla="*/ 11777820 w 15988647"/>
              <a:gd name="connsiteY4765" fmla="*/ 2748796 h 6841956"/>
              <a:gd name="connsiteX4766" fmla="*/ 11777821 w 15988647"/>
              <a:gd name="connsiteY4766" fmla="*/ 2748796 h 6841956"/>
              <a:gd name="connsiteX4767" fmla="*/ 11785021 w 15988647"/>
              <a:gd name="connsiteY4767" fmla="*/ 2730396 h 6841956"/>
              <a:gd name="connsiteX4768" fmla="*/ 11809028 w 15988647"/>
              <a:gd name="connsiteY4768" fmla="*/ 2711191 h 6841956"/>
              <a:gd name="connsiteX4769" fmla="*/ 13245447 w 15988647"/>
              <a:gd name="connsiteY4769" fmla="*/ 2707978 h 6841956"/>
              <a:gd name="connsiteX4770" fmla="*/ 13269454 w 15988647"/>
              <a:gd name="connsiteY4770" fmla="*/ 2723183 h 6841956"/>
              <a:gd name="connsiteX4771" fmla="*/ 13268654 w 15988647"/>
              <a:gd name="connsiteY4771" fmla="*/ 2754390 h 6841956"/>
              <a:gd name="connsiteX4772" fmla="*/ 13259051 w 15988647"/>
              <a:gd name="connsiteY4772" fmla="*/ 2836814 h 6841956"/>
              <a:gd name="connsiteX4773" fmla="*/ 13247848 w 15988647"/>
              <a:gd name="connsiteY4773" fmla="*/ 2879228 h 6841956"/>
              <a:gd name="connsiteX4774" fmla="*/ 13215839 w 15988647"/>
              <a:gd name="connsiteY4774" fmla="*/ 2835213 h 6841956"/>
              <a:gd name="connsiteX4775" fmla="*/ 13203835 w 15988647"/>
              <a:gd name="connsiteY4775" fmla="*/ 2797601 h 6841956"/>
              <a:gd name="connsiteX4776" fmla="*/ 13219040 w 15988647"/>
              <a:gd name="connsiteY4776" fmla="*/ 2747188 h 6841956"/>
              <a:gd name="connsiteX4777" fmla="*/ 4502144 w 15988647"/>
              <a:gd name="connsiteY4777" fmla="*/ 2694367 h 6841956"/>
              <a:gd name="connsiteX4778" fmla="*/ 4502943 w 15988647"/>
              <a:gd name="connsiteY4778" fmla="*/ 2694367 h 6841956"/>
              <a:gd name="connsiteX4779" fmla="*/ 4503744 w 15988647"/>
              <a:gd name="connsiteY4779" fmla="*/ 2695967 h 6841956"/>
              <a:gd name="connsiteX4780" fmla="*/ 4506145 w 15988647"/>
              <a:gd name="connsiteY4780" fmla="*/ 2699167 h 6841956"/>
              <a:gd name="connsiteX4781" fmla="*/ 4512546 w 15988647"/>
              <a:gd name="connsiteY4781" fmla="*/ 2704770 h 6841956"/>
              <a:gd name="connsiteX4782" fmla="*/ 4516546 w 15988647"/>
              <a:gd name="connsiteY4782" fmla="*/ 2705569 h 6841956"/>
              <a:gd name="connsiteX4783" fmla="*/ 4517346 w 15988647"/>
              <a:gd name="connsiteY4783" fmla="*/ 2706370 h 6841956"/>
              <a:gd name="connsiteX4784" fmla="*/ 4518948 w 15988647"/>
              <a:gd name="connsiteY4784" fmla="*/ 2709570 h 6841956"/>
              <a:gd name="connsiteX4785" fmla="*/ 4521347 w 15988647"/>
              <a:gd name="connsiteY4785" fmla="*/ 2712770 h 6841956"/>
              <a:gd name="connsiteX4786" fmla="*/ 4525351 w 15988647"/>
              <a:gd name="connsiteY4786" fmla="*/ 2715972 h 6841956"/>
              <a:gd name="connsiteX4787" fmla="*/ 4525351 w 15988647"/>
              <a:gd name="connsiteY4787" fmla="*/ 2717574 h 6841956"/>
              <a:gd name="connsiteX4788" fmla="*/ 4523749 w 15988647"/>
              <a:gd name="connsiteY4788" fmla="*/ 2723977 h 6841956"/>
              <a:gd name="connsiteX4789" fmla="*/ 4522948 w 15988647"/>
              <a:gd name="connsiteY4789" fmla="*/ 2725579 h 6841956"/>
              <a:gd name="connsiteX4790" fmla="*/ 4522948 w 15988647"/>
              <a:gd name="connsiteY4790" fmla="*/ 2727974 h 6841956"/>
              <a:gd name="connsiteX4791" fmla="*/ 4522147 w 15988647"/>
              <a:gd name="connsiteY4791" fmla="*/ 2731976 h 6841956"/>
              <a:gd name="connsiteX4792" fmla="*/ 4520550 w 15988647"/>
              <a:gd name="connsiteY4792" fmla="*/ 2734377 h 6841956"/>
              <a:gd name="connsiteX4793" fmla="*/ 4519748 w 15988647"/>
              <a:gd name="connsiteY4793" fmla="*/ 2739978 h 6841956"/>
              <a:gd name="connsiteX4794" fmla="*/ 4518948 w 15988647"/>
              <a:gd name="connsiteY4794" fmla="*/ 2740779 h 6841956"/>
              <a:gd name="connsiteX4795" fmla="*/ 4517346 w 15988647"/>
              <a:gd name="connsiteY4795" fmla="*/ 2735977 h 6841956"/>
              <a:gd name="connsiteX4796" fmla="*/ 4514147 w 15988647"/>
              <a:gd name="connsiteY4796" fmla="*/ 2733576 h 6841956"/>
              <a:gd name="connsiteX4797" fmla="*/ 4514947 w 15988647"/>
              <a:gd name="connsiteY4797" fmla="*/ 2731976 h 6841956"/>
              <a:gd name="connsiteX4798" fmla="*/ 4518948 w 15988647"/>
              <a:gd name="connsiteY4798" fmla="*/ 2732777 h 6841956"/>
              <a:gd name="connsiteX4799" fmla="*/ 4520550 w 15988647"/>
              <a:gd name="connsiteY4799" fmla="*/ 2731177 h 6841956"/>
              <a:gd name="connsiteX4800" fmla="*/ 4519748 w 15988647"/>
              <a:gd name="connsiteY4800" fmla="*/ 2729575 h 6841956"/>
              <a:gd name="connsiteX4801" fmla="*/ 4520550 w 15988647"/>
              <a:gd name="connsiteY4801" fmla="*/ 2726374 h 6841956"/>
              <a:gd name="connsiteX4802" fmla="*/ 4522948 w 15988647"/>
              <a:gd name="connsiteY4802" fmla="*/ 2723177 h 6841956"/>
              <a:gd name="connsiteX4803" fmla="*/ 4523749 w 15988647"/>
              <a:gd name="connsiteY4803" fmla="*/ 2719174 h 6841956"/>
              <a:gd name="connsiteX4804" fmla="*/ 4523749 w 15988647"/>
              <a:gd name="connsiteY4804" fmla="*/ 2716773 h 6841956"/>
              <a:gd name="connsiteX4805" fmla="*/ 4519748 w 15988647"/>
              <a:gd name="connsiteY4805" fmla="*/ 2713571 h 6841956"/>
              <a:gd name="connsiteX4806" fmla="*/ 4516546 w 15988647"/>
              <a:gd name="connsiteY4806" fmla="*/ 2707971 h 6841956"/>
              <a:gd name="connsiteX4807" fmla="*/ 4514147 w 15988647"/>
              <a:gd name="connsiteY4807" fmla="*/ 2706370 h 6841956"/>
              <a:gd name="connsiteX4808" fmla="*/ 4509346 w 15988647"/>
              <a:gd name="connsiteY4808" fmla="*/ 2703969 h 6841956"/>
              <a:gd name="connsiteX4809" fmla="*/ 4506945 w 15988647"/>
              <a:gd name="connsiteY4809" fmla="*/ 2701568 h 6841956"/>
              <a:gd name="connsiteX4810" fmla="*/ 4502144 w 15988647"/>
              <a:gd name="connsiteY4810" fmla="*/ 2699968 h 6841956"/>
              <a:gd name="connsiteX4811" fmla="*/ 4498942 w 15988647"/>
              <a:gd name="connsiteY4811" fmla="*/ 2701568 h 6841956"/>
              <a:gd name="connsiteX4812" fmla="*/ 12232350 w 15988647"/>
              <a:gd name="connsiteY4812" fmla="*/ 2675971 h 6841956"/>
              <a:gd name="connsiteX4813" fmla="*/ 12198742 w 15988647"/>
              <a:gd name="connsiteY4813" fmla="*/ 2719187 h 6841956"/>
              <a:gd name="connsiteX4814" fmla="*/ 12198743 w 15988647"/>
              <a:gd name="connsiteY4814" fmla="*/ 2719193 h 6841956"/>
              <a:gd name="connsiteX4815" fmla="*/ 12232352 w 15988647"/>
              <a:gd name="connsiteY4815" fmla="*/ 2675980 h 6841956"/>
              <a:gd name="connsiteX4816" fmla="*/ 8295209 w 15988647"/>
              <a:gd name="connsiteY4816" fmla="*/ 2667172 h 6841956"/>
              <a:gd name="connsiteX4817" fmla="*/ 8295208 w 15988647"/>
              <a:gd name="connsiteY4817" fmla="*/ 2667172 h 6841956"/>
              <a:gd name="connsiteX4818" fmla="*/ 8322414 w 15988647"/>
              <a:gd name="connsiteY4818" fmla="*/ 2704787 h 6841956"/>
              <a:gd name="connsiteX4819" fmla="*/ 8322414 w 15988647"/>
              <a:gd name="connsiteY4819" fmla="*/ 2704782 h 6841956"/>
              <a:gd name="connsiteX4820" fmla="*/ 10107732 w 15988647"/>
              <a:gd name="connsiteY4820" fmla="*/ 2659152 h 6841956"/>
              <a:gd name="connsiteX4821" fmla="*/ 10110133 w 15988647"/>
              <a:gd name="connsiteY4821" fmla="*/ 2659952 h 6841956"/>
              <a:gd name="connsiteX4822" fmla="*/ 10111733 w 15988647"/>
              <a:gd name="connsiteY4822" fmla="*/ 2659152 h 6841956"/>
              <a:gd name="connsiteX4823" fmla="*/ 10114934 w 15988647"/>
              <a:gd name="connsiteY4823" fmla="*/ 2664755 h 6841956"/>
              <a:gd name="connsiteX4824" fmla="*/ 10114134 w 15988647"/>
              <a:gd name="connsiteY4824" fmla="*/ 2666355 h 6841956"/>
              <a:gd name="connsiteX4825" fmla="*/ 10114934 w 15988647"/>
              <a:gd name="connsiteY4825" fmla="*/ 2673559 h 6841956"/>
              <a:gd name="connsiteX4826" fmla="*/ 10114934 w 15988647"/>
              <a:gd name="connsiteY4826" fmla="*/ 2679162 h 6841956"/>
              <a:gd name="connsiteX4827" fmla="*/ 10113334 w 15988647"/>
              <a:gd name="connsiteY4827" fmla="*/ 2682363 h 6841956"/>
              <a:gd name="connsiteX4828" fmla="*/ 10112533 w 15988647"/>
              <a:gd name="connsiteY4828" fmla="*/ 2679162 h 6841956"/>
              <a:gd name="connsiteX4829" fmla="*/ 10107732 w 15988647"/>
              <a:gd name="connsiteY4829" fmla="*/ 2672758 h 6841956"/>
              <a:gd name="connsiteX4830" fmla="*/ 10108532 w 15988647"/>
              <a:gd name="connsiteY4830" fmla="*/ 2669557 h 6841956"/>
              <a:gd name="connsiteX4831" fmla="*/ 10106932 w 15988647"/>
              <a:gd name="connsiteY4831" fmla="*/ 2663954 h 6841956"/>
              <a:gd name="connsiteX4832" fmla="*/ 10106932 w 15988647"/>
              <a:gd name="connsiteY4832" fmla="*/ 2660753 h 6841956"/>
              <a:gd name="connsiteX4833" fmla="*/ 12071846 w 15988647"/>
              <a:gd name="connsiteY4833" fmla="*/ 2653632 h 6841956"/>
              <a:gd name="connsiteX4834" fmla="*/ 12076306 w 15988647"/>
              <a:gd name="connsiteY4834" fmla="*/ 2671970 h 6841956"/>
              <a:gd name="connsiteX4835" fmla="*/ 12076306 w 15988647"/>
              <a:gd name="connsiteY4835" fmla="*/ 2671969 h 6841956"/>
              <a:gd name="connsiteX4836" fmla="*/ 10365407 w 15988647"/>
              <a:gd name="connsiteY4836" fmla="*/ 2651956 h 6841956"/>
              <a:gd name="connsiteX4837" fmla="*/ 10371009 w 15988647"/>
              <a:gd name="connsiteY4837" fmla="*/ 2655959 h 6841956"/>
              <a:gd name="connsiteX4838" fmla="*/ 10369409 w 15988647"/>
              <a:gd name="connsiteY4838" fmla="*/ 2677570 h 6841956"/>
              <a:gd name="connsiteX4839" fmla="*/ 10364606 w 15988647"/>
              <a:gd name="connsiteY4839" fmla="*/ 2686373 h 6841956"/>
              <a:gd name="connsiteX4840" fmla="*/ 10354204 w 15988647"/>
              <a:gd name="connsiteY4840" fmla="*/ 2668765 h 6841956"/>
              <a:gd name="connsiteX4841" fmla="*/ 11781821 w 15988647"/>
              <a:gd name="connsiteY4841" fmla="*/ 2648760 h 6841956"/>
              <a:gd name="connsiteX4842" fmla="*/ 11772217 w 15988647"/>
              <a:gd name="connsiteY4842" fmla="*/ 2683977 h 6841956"/>
              <a:gd name="connsiteX4843" fmla="*/ 11772219 w 15988647"/>
              <a:gd name="connsiteY4843" fmla="*/ 2683979 h 6841956"/>
              <a:gd name="connsiteX4844" fmla="*/ 11781820 w 15988647"/>
              <a:gd name="connsiteY4844" fmla="*/ 2648765 h 6841956"/>
              <a:gd name="connsiteX4845" fmla="*/ 11821031 w 15988647"/>
              <a:gd name="connsiteY4845" fmla="*/ 2671179 h 6841956"/>
              <a:gd name="connsiteX4846" fmla="*/ 11842638 w 15988647"/>
              <a:gd name="connsiteY4846" fmla="*/ 2673579 h 6841956"/>
              <a:gd name="connsiteX4847" fmla="*/ 11852240 w 15988647"/>
              <a:gd name="connsiteY4847" fmla="*/ 2709591 h 6841956"/>
              <a:gd name="connsiteX4848" fmla="*/ 11895453 w 15988647"/>
              <a:gd name="connsiteY4848" fmla="*/ 2716794 h 6841956"/>
              <a:gd name="connsiteX4849" fmla="*/ 11936265 w 15988647"/>
              <a:gd name="connsiteY4849" fmla="*/ 2715995 h 6841956"/>
              <a:gd name="connsiteX4850" fmla="*/ 11963472 w 15988647"/>
              <a:gd name="connsiteY4850" fmla="*/ 2724801 h 6841956"/>
              <a:gd name="connsiteX4851" fmla="*/ 11963473 w 15988647"/>
              <a:gd name="connsiteY4851" fmla="*/ 2724796 h 6841956"/>
              <a:gd name="connsiteX4852" fmla="*/ 11936265 w 15988647"/>
              <a:gd name="connsiteY4852" fmla="*/ 2715988 h 6841956"/>
              <a:gd name="connsiteX4853" fmla="*/ 11895453 w 15988647"/>
              <a:gd name="connsiteY4853" fmla="*/ 2716789 h 6841956"/>
              <a:gd name="connsiteX4854" fmla="*/ 11852241 w 15988647"/>
              <a:gd name="connsiteY4854" fmla="*/ 2709584 h 6841956"/>
              <a:gd name="connsiteX4855" fmla="*/ 11842638 w 15988647"/>
              <a:gd name="connsiteY4855" fmla="*/ 2673574 h 6841956"/>
              <a:gd name="connsiteX4856" fmla="*/ 11821031 w 15988647"/>
              <a:gd name="connsiteY4856" fmla="*/ 2671172 h 6841956"/>
              <a:gd name="connsiteX4857" fmla="*/ 4430123 w 15988647"/>
              <a:gd name="connsiteY4857" fmla="*/ 2630342 h 6841956"/>
              <a:gd name="connsiteX4858" fmla="*/ 4432524 w 15988647"/>
              <a:gd name="connsiteY4858" fmla="*/ 2634343 h 6841956"/>
              <a:gd name="connsiteX4859" fmla="*/ 4436525 w 15988647"/>
              <a:gd name="connsiteY4859" fmla="*/ 2635942 h 6841956"/>
              <a:gd name="connsiteX4860" fmla="*/ 4437325 w 15988647"/>
              <a:gd name="connsiteY4860" fmla="*/ 2635942 h 6841956"/>
              <a:gd name="connsiteX4861" fmla="*/ 4442927 w 15988647"/>
              <a:gd name="connsiteY4861" fmla="*/ 2636744 h 6841956"/>
              <a:gd name="connsiteX4862" fmla="*/ 4444527 w 15988647"/>
              <a:gd name="connsiteY4862" fmla="*/ 2635142 h 6841956"/>
              <a:gd name="connsiteX4863" fmla="*/ 4446127 w 15988647"/>
              <a:gd name="connsiteY4863" fmla="*/ 2635942 h 6841956"/>
              <a:gd name="connsiteX4864" fmla="*/ 4450128 w 15988647"/>
              <a:gd name="connsiteY4864" fmla="*/ 2635942 h 6841956"/>
              <a:gd name="connsiteX4865" fmla="*/ 4453330 w 15988647"/>
              <a:gd name="connsiteY4865" fmla="*/ 2634343 h 6841956"/>
              <a:gd name="connsiteX4866" fmla="*/ 4456530 w 15988647"/>
              <a:gd name="connsiteY4866" fmla="*/ 2634343 h 6841956"/>
              <a:gd name="connsiteX4867" fmla="*/ 4458931 w 15988647"/>
              <a:gd name="connsiteY4867" fmla="*/ 2632742 h 6841956"/>
              <a:gd name="connsiteX4868" fmla="*/ 4459731 w 15988647"/>
              <a:gd name="connsiteY4868" fmla="*/ 2636744 h 6841956"/>
              <a:gd name="connsiteX4869" fmla="*/ 4458931 w 15988647"/>
              <a:gd name="connsiteY4869" fmla="*/ 2638343 h 6841956"/>
              <a:gd name="connsiteX4870" fmla="*/ 4456530 w 15988647"/>
              <a:gd name="connsiteY4870" fmla="*/ 2638343 h 6841956"/>
              <a:gd name="connsiteX4871" fmla="*/ 4453330 w 15988647"/>
              <a:gd name="connsiteY4871" fmla="*/ 2638343 h 6841956"/>
              <a:gd name="connsiteX4872" fmla="*/ 4444527 w 15988647"/>
              <a:gd name="connsiteY4872" fmla="*/ 2639944 h 6841956"/>
              <a:gd name="connsiteX4873" fmla="*/ 4442126 w 15988647"/>
              <a:gd name="connsiteY4873" fmla="*/ 2639944 h 6841956"/>
              <a:gd name="connsiteX4874" fmla="*/ 4430123 w 15988647"/>
              <a:gd name="connsiteY4874" fmla="*/ 2643145 h 6841956"/>
              <a:gd name="connsiteX4875" fmla="*/ 4424521 w 15988647"/>
              <a:gd name="connsiteY4875" fmla="*/ 2646346 h 6841956"/>
              <a:gd name="connsiteX4876" fmla="*/ 4421321 w 15988647"/>
              <a:gd name="connsiteY4876" fmla="*/ 2646346 h 6841956"/>
              <a:gd name="connsiteX4877" fmla="*/ 4419720 w 15988647"/>
              <a:gd name="connsiteY4877" fmla="*/ 2645545 h 6841956"/>
              <a:gd name="connsiteX4878" fmla="*/ 4417318 w 15988647"/>
              <a:gd name="connsiteY4878" fmla="*/ 2643145 h 6841956"/>
              <a:gd name="connsiteX4879" fmla="*/ 4413318 w 15988647"/>
              <a:gd name="connsiteY4879" fmla="*/ 2638343 h 6841956"/>
              <a:gd name="connsiteX4880" fmla="*/ 4418120 w 15988647"/>
              <a:gd name="connsiteY4880" fmla="*/ 2640744 h 6841956"/>
              <a:gd name="connsiteX4881" fmla="*/ 4418920 w 15988647"/>
              <a:gd name="connsiteY4881" fmla="*/ 2642345 h 6841956"/>
              <a:gd name="connsiteX4882" fmla="*/ 4422921 w 15988647"/>
              <a:gd name="connsiteY4882" fmla="*/ 2642345 h 6841956"/>
              <a:gd name="connsiteX4883" fmla="*/ 4426922 w 15988647"/>
              <a:gd name="connsiteY4883" fmla="*/ 2640744 h 6841956"/>
              <a:gd name="connsiteX4884" fmla="*/ 4430123 w 15988647"/>
              <a:gd name="connsiteY4884" fmla="*/ 2635942 h 6841956"/>
              <a:gd name="connsiteX4885" fmla="*/ 4427722 w 15988647"/>
              <a:gd name="connsiteY4885" fmla="*/ 2635142 h 6841956"/>
              <a:gd name="connsiteX4886" fmla="*/ 4429323 w 15988647"/>
              <a:gd name="connsiteY4886" fmla="*/ 2632742 h 6841956"/>
              <a:gd name="connsiteX4887" fmla="*/ 4462932 w 15988647"/>
              <a:gd name="connsiteY4887" fmla="*/ 2623940 h 6841956"/>
              <a:gd name="connsiteX4888" fmla="*/ 4466934 w 15988647"/>
              <a:gd name="connsiteY4888" fmla="*/ 2623940 h 6841956"/>
              <a:gd name="connsiteX4889" fmla="*/ 4473335 w 15988647"/>
              <a:gd name="connsiteY4889" fmla="*/ 2625542 h 6841956"/>
              <a:gd name="connsiteX4890" fmla="*/ 4474935 w 15988647"/>
              <a:gd name="connsiteY4890" fmla="*/ 2624741 h 6841956"/>
              <a:gd name="connsiteX4891" fmla="*/ 4478136 w 15988647"/>
              <a:gd name="connsiteY4891" fmla="*/ 2627142 h 6841956"/>
              <a:gd name="connsiteX4892" fmla="*/ 4485340 w 15988647"/>
              <a:gd name="connsiteY4892" fmla="*/ 2635142 h 6841956"/>
              <a:gd name="connsiteX4893" fmla="*/ 4486939 w 15988647"/>
              <a:gd name="connsiteY4893" fmla="*/ 2639944 h 6841956"/>
              <a:gd name="connsiteX4894" fmla="*/ 4490141 w 15988647"/>
              <a:gd name="connsiteY4894" fmla="*/ 2640744 h 6841956"/>
              <a:gd name="connsiteX4895" fmla="*/ 4495741 w 15988647"/>
              <a:gd name="connsiteY4895" fmla="*/ 2644745 h 6841956"/>
              <a:gd name="connsiteX4896" fmla="*/ 4495741 w 15988647"/>
              <a:gd name="connsiteY4896" fmla="*/ 2646346 h 6841956"/>
              <a:gd name="connsiteX4897" fmla="*/ 4494142 w 15988647"/>
              <a:gd name="connsiteY4897" fmla="*/ 2650347 h 6841956"/>
              <a:gd name="connsiteX4898" fmla="*/ 4495741 w 15988647"/>
              <a:gd name="connsiteY4898" fmla="*/ 2655949 h 6841956"/>
              <a:gd name="connsiteX4899" fmla="*/ 4492542 w 15988647"/>
              <a:gd name="connsiteY4899" fmla="*/ 2655949 h 6841956"/>
              <a:gd name="connsiteX4900" fmla="*/ 4488541 w 15988647"/>
              <a:gd name="connsiteY4900" fmla="*/ 2659150 h 6841956"/>
              <a:gd name="connsiteX4901" fmla="*/ 4487739 w 15988647"/>
              <a:gd name="connsiteY4901" fmla="*/ 2660752 h 6841956"/>
              <a:gd name="connsiteX4902" fmla="*/ 4485340 w 15988647"/>
              <a:gd name="connsiteY4902" fmla="*/ 2668755 h 6841956"/>
              <a:gd name="connsiteX4903" fmla="*/ 4484539 w 15988647"/>
              <a:gd name="connsiteY4903" fmla="*/ 2675958 h 6841956"/>
              <a:gd name="connsiteX4904" fmla="*/ 4482939 w 15988647"/>
              <a:gd name="connsiteY4904" fmla="*/ 2677560 h 6841956"/>
              <a:gd name="connsiteX4905" fmla="*/ 4480537 w 15988647"/>
              <a:gd name="connsiteY4905" fmla="*/ 2675958 h 6841956"/>
              <a:gd name="connsiteX4906" fmla="*/ 4479737 w 15988647"/>
              <a:gd name="connsiteY4906" fmla="*/ 2672757 h 6841956"/>
              <a:gd name="connsiteX4907" fmla="*/ 4476536 w 15988647"/>
              <a:gd name="connsiteY4907" fmla="*/ 2671956 h 6841956"/>
              <a:gd name="connsiteX4908" fmla="*/ 4478938 w 15988647"/>
              <a:gd name="connsiteY4908" fmla="*/ 2667955 h 6841956"/>
              <a:gd name="connsiteX4909" fmla="*/ 4480537 w 15988647"/>
              <a:gd name="connsiteY4909" fmla="*/ 2667955 h 6841956"/>
              <a:gd name="connsiteX4910" fmla="*/ 4484539 w 15988647"/>
              <a:gd name="connsiteY4910" fmla="*/ 2664754 h 6841956"/>
              <a:gd name="connsiteX4911" fmla="*/ 4483738 w 15988647"/>
              <a:gd name="connsiteY4911" fmla="*/ 2661552 h 6841956"/>
              <a:gd name="connsiteX4912" fmla="*/ 4485340 w 15988647"/>
              <a:gd name="connsiteY4912" fmla="*/ 2658350 h 6841956"/>
              <a:gd name="connsiteX4913" fmla="*/ 4485340 w 15988647"/>
              <a:gd name="connsiteY4913" fmla="*/ 2655949 h 6841956"/>
              <a:gd name="connsiteX4914" fmla="*/ 4486939 w 15988647"/>
              <a:gd name="connsiteY4914" fmla="*/ 2653549 h 6841956"/>
              <a:gd name="connsiteX4915" fmla="*/ 4486939 w 15988647"/>
              <a:gd name="connsiteY4915" fmla="*/ 2648746 h 6841956"/>
              <a:gd name="connsiteX4916" fmla="*/ 4488541 w 15988647"/>
              <a:gd name="connsiteY4916" fmla="*/ 2647946 h 6841956"/>
              <a:gd name="connsiteX4917" fmla="*/ 4490141 w 15988647"/>
              <a:gd name="connsiteY4917" fmla="*/ 2645545 h 6841956"/>
              <a:gd name="connsiteX4918" fmla="*/ 4490940 w 15988647"/>
              <a:gd name="connsiteY4918" fmla="*/ 2643144 h 6841956"/>
              <a:gd name="connsiteX4919" fmla="*/ 4488541 w 15988647"/>
              <a:gd name="connsiteY4919" fmla="*/ 2642345 h 6841956"/>
              <a:gd name="connsiteX4920" fmla="*/ 4484539 w 15988647"/>
              <a:gd name="connsiteY4920" fmla="*/ 2641543 h 6841956"/>
              <a:gd name="connsiteX4921" fmla="*/ 4483738 w 15988647"/>
              <a:gd name="connsiteY4921" fmla="*/ 2639143 h 6841956"/>
              <a:gd name="connsiteX4922" fmla="*/ 4483738 w 15988647"/>
              <a:gd name="connsiteY4922" fmla="*/ 2637543 h 6841956"/>
              <a:gd name="connsiteX4923" fmla="*/ 4480537 w 15988647"/>
              <a:gd name="connsiteY4923" fmla="*/ 2635943 h 6841956"/>
              <a:gd name="connsiteX4924" fmla="*/ 4480537 w 15988647"/>
              <a:gd name="connsiteY4924" fmla="*/ 2633543 h 6841956"/>
              <a:gd name="connsiteX4925" fmla="*/ 4478136 w 15988647"/>
              <a:gd name="connsiteY4925" fmla="*/ 2627942 h 6841956"/>
              <a:gd name="connsiteX4926" fmla="*/ 4476536 w 15988647"/>
              <a:gd name="connsiteY4926" fmla="*/ 2627142 h 6841956"/>
              <a:gd name="connsiteX4927" fmla="*/ 4474135 w 15988647"/>
              <a:gd name="connsiteY4927" fmla="*/ 2627942 h 6841956"/>
              <a:gd name="connsiteX4928" fmla="*/ 4470134 w 15988647"/>
              <a:gd name="connsiteY4928" fmla="*/ 2627142 h 6841956"/>
              <a:gd name="connsiteX4929" fmla="*/ 4467732 w 15988647"/>
              <a:gd name="connsiteY4929" fmla="*/ 2627142 h 6841956"/>
              <a:gd name="connsiteX4930" fmla="*/ 12142154 w 15988647"/>
              <a:gd name="connsiteY4930" fmla="*/ 2587616 h 6841956"/>
              <a:gd name="connsiteX4931" fmla="*/ 12152327 w 15988647"/>
              <a:gd name="connsiteY4931" fmla="*/ 2615950 h 6841956"/>
              <a:gd name="connsiteX4932" fmla="*/ 12152328 w 15988647"/>
              <a:gd name="connsiteY4932" fmla="*/ 2615950 h 6841956"/>
              <a:gd name="connsiteX4933" fmla="*/ 7098859 w 15988647"/>
              <a:gd name="connsiteY4933" fmla="*/ 2576714 h 6841956"/>
              <a:gd name="connsiteX4934" fmla="*/ 7100460 w 15988647"/>
              <a:gd name="connsiteY4934" fmla="*/ 2577515 h 6841956"/>
              <a:gd name="connsiteX4935" fmla="*/ 7101260 w 15988647"/>
              <a:gd name="connsiteY4935" fmla="*/ 2579915 h 6841956"/>
              <a:gd name="connsiteX4936" fmla="*/ 7098859 w 15988647"/>
              <a:gd name="connsiteY4936" fmla="*/ 2583917 h 6841956"/>
              <a:gd name="connsiteX4937" fmla="*/ 7095659 w 15988647"/>
              <a:gd name="connsiteY4937" fmla="*/ 2587917 h 6841956"/>
              <a:gd name="connsiteX4938" fmla="*/ 7093258 w 15988647"/>
              <a:gd name="connsiteY4938" fmla="*/ 2584716 h 6841956"/>
              <a:gd name="connsiteX4939" fmla="*/ 7090057 w 15988647"/>
              <a:gd name="connsiteY4939" fmla="*/ 2584716 h 6841956"/>
              <a:gd name="connsiteX4940" fmla="*/ 7088456 w 15988647"/>
              <a:gd name="connsiteY4940" fmla="*/ 2583117 h 6841956"/>
              <a:gd name="connsiteX4941" fmla="*/ 7090057 w 15988647"/>
              <a:gd name="connsiteY4941" fmla="*/ 2580716 h 6841956"/>
              <a:gd name="connsiteX4942" fmla="*/ 7093258 w 15988647"/>
              <a:gd name="connsiteY4942" fmla="*/ 2581516 h 6841956"/>
              <a:gd name="connsiteX4943" fmla="*/ 7096458 w 15988647"/>
              <a:gd name="connsiteY4943" fmla="*/ 2578316 h 6841956"/>
              <a:gd name="connsiteX4944" fmla="*/ 11865598 w 15988647"/>
              <a:gd name="connsiteY4944" fmla="*/ 2565925 h 6841956"/>
              <a:gd name="connsiteX4945" fmla="*/ 11883450 w 15988647"/>
              <a:gd name="connsiteY4945" fmla="*/ 2567156 h 6841956"/>
              <a:gd name="connsiteX4946" fmla="*/ 11905857 w 15988647"/>
              <a:gd name="connsiteY4946" fmla="*/ 2580757 h 6841956"/>
              <a:gd name="connsiteX4947" fmla="*/ 11926663 w 15988647"/>
              <a:gd name="connsiteY4947" fmla="*/ 2597558 h 6841956"/>
              <a:gd name="connsiteX4948" fmla="*/ 11930663 w 15988647"/>
              <a:gd name="connsiteY4948" fmla="*/ 2628755 h 6841956"/>
              <a:gd name="connsiteX4949" fmla="*/ 11930664 w 15988647"/>
              <a:gd name="connsiteY4949" fmla="*/ 2628755 h 6841956"/>
              <a:gd name="connsiteX4950" fmla="*/ 11926663 w 15988647"/>
              <a:gd name="connsiteY4950" fmla="*/ 2597552 h 6841956"/>
              <a:gd name="connsiteX4951" fmla="*/ 11905862 w 15988647"/>
              <a:gd name="connsiteY4951" fmla="*/ 2580754 h 6841956"/>
              <a:gd name="connsiteX4952" fmla="*/ 11905857 w 15988647"/>
              <a:gd name="connsiteY4952" fmla="*/ 2580755 h 6841956"/>
              <a:gd name="connsiteX4953" fmla="*/ 11883450 w 15988647"/>
              <a:gd name="connsiteY4953" fmla="*/ 2567155 h 6841956"/>
              <a:gd name="connsiteX4954" fmla="*/ 8309610 w 15988647"/>
              <a:gd name="connsiteY4954" fmla="*/ 2561549 h 6841956"/>
              <a:gd name="connsiteX4955" fmla="*/ 8309610 w 15988647"/>
              <a:gd name="connsiteY4955" fmla="*/ 2561552 h 6841956"/>
              <a:gd name="connsiteX4956" fmla="*/ 8310844 w 15988647"/>
              <a:gd name="connsiteY4956" fmla="*/ 2570782 h 6841956"/>
              <a:gd name="connsiteX4957" fmla="*/ 7197287 w 15988647"/>
              <a:gd name="connsiteY4957" fmla="*/ 2560711 h 6841956"/>
              <a:gd name="connsiteX4958" fmla="*/ 7202089 w 15988647"/>
              <a:gd name="connsiteY4958" fmla="*/ 2561510 h 6841956"/>
              <a:gd name="connsiteX4959" fmla="*/ 7205290 w 15988647"/>
              <a:gd name="connsiteY4959" fmla="*/ 2561510 h 6841956"/>
              <a:gd name="connsiteX4960" fmla="*/ 7207691 w 15988647"/>
              <a:gd name="connsiteY4960" fmla="*/ 2562312 h 6841956"/>
              <a:gd name="connsiteX4961" fmla="*/ 7210091 w 15988647"/>
              <a:gd name="connsiteY4961" fmla="*/ 2561510 h 6841956"/>
              <a:gd name="connsiteX4962" fmla="*/ 7210091 w 15988647"/>
              <a:gd name="connsiteY4962" fmla="*/ 2565512 h 6841956"/>
              <a:gd name="connsiteX4963" fmla="*/ 7211692 w 15988647"/>
              <a:gd name="connsiteY4963" fmla="*/ 2568713 h 6841956"/>
              <a:gd name="connsiteX4964" fmla="*/ 7210091 w 15988647"/>
              <a:gd name="connsiteY4964" fmla="*/ 2574315 h 6841956"/>
              <a:gd name="connsiteX4965" fmla="*/ 7210891 w 15988647"/>
              <a:gd name="connsiteY4965" fmla="*/ 2576715 h 6841956"/>
              <a:gd name="connsiteX4966" fmla="*/ 7207691 w 15988647"/>
              <a:gd name="connsiteY4966" fmla="*/ 2579916 h 6841956"/>
              <a:gd name="connsiteX4967" fmla="*/ 7203690 w 15988647"/>
              <a:gd name="connsiteY4967" fmla="*/ 2581517 h 6841956"/>
              <a:gd name="connsiteX4968" fmla="*/ 7202089 w 15988647"/>
              <a:gd name="connsiteY4968" fmla="*/ 2583117 h 6841956"/>
              <a:gd name="connsiteX4969" fmla="*/ 7197287 w 15988647"/>
              <a:gd name="connsiteY4969" fmla="*/ 2581517 h 6841956"/>
              <a:gd name="connsiteX4970" fmla="*/ 7193287 w 15988647"/>
              <a:gd name="connsiteY4970" fmla="*/ 2577516 h 6841956"/>
              <a:gd name="connsiteX4971" fmla="*/ 7191686 w 15988647"/>
              <a:gd name="connsiteY4971" fmla="*/ 2574315 h 6841956"/>
              <a:gd name="connsiteX4972" fmla="*/ 7191686 w 15988647"/>
              <a:gd name="connsiteY4972" fmla="*/ 2569514 h 6841956"/>
              <a:gd name="connsiteX4973" fmla="*/ 7196486 w 15988647"/>
              <a:gd name="connsiteY4973" fmla="*/ 2566313 h 6841956"/>
              <a:gd name="connsiteX4974" fmla="*/ 7197287 w 15988647"/>
              <a:gd name="connsiteY4974" fmla="*/ 2562312 h 6841956"/>
              <a:gd name="connsiteX4975" fmla="*/ 7126866 w 15988647"/>
              <a:gd name="connsiteY4975" fmla="*/ 2558310 h 6841956"/>
              <a:gd name="connsiteX4976" fmla="*/ 7129267 w 15988647"/>
              <a:gd name="connsiteY4976" fmla="*/ 2558310 h 6841956"/>
              <a:gd name="connsiteX4977" fmla="*/ 7131669 w 15988647"/>
              <a:gd name="connsiteY4977" fmla="*/ 2558310 h 6841956"/>
              <a:gd name="connsiteX4978" fmla="*/ 7135669 w 15988647"/>
              <a:gd name="connsiteY4978" fmla="*/ 2561510 h 6841956"/>
              <a:gd name="connsiteX4979" fmla="*/ 7136470 w 15988647"/>
              <a:gd name="connsiteY4979" fmla="*/ 2563911 h 6841956"/>
              <a:gd name="connsiteX4980" fmla="*/ 7132469 w 15988647"/>
              <a:gd name="connsiteY4980" fmla="*/ 2567912 h 6841956"/>
              <a:gd name="connsiteX4981" fmla="*/ 7130867 w 15988647"/>
              <a:gd name="connsiteY4981" fmla="*/ 2567912 h 6841956"/>
              <a:gd name="connsiteX4982" fmla="*/ 7129267 w 15988647"/>
              <a:gd name="connsiteY4982" fmla="*/ 2567912 h 6841956"/>
              <a:gd name="connsiteX4983" fmla="*/ 7126866 w 15988647"/>
              <a:gd name="connsiteY4983" fmla="*/ 2566312 h 6841956"/>
              <a:gd name="connsiteX4984" fmla="*/ 7125267 w 15988647"/>
              <a:gd name="connsiteY4984" fmla="*/ 2563911 h 6841956"/>
              <a:gd name="connsiteX4985" fmla="*/ 7126067 w 15988647"/>
              <a:gd name="connsiteY4985" fmla="*/ 2560711 h 6841956"/>
              <a:gd name="connsiteX4986" fmla="*/ 12146729 w 15988647"/>
              <a:gd name="connsiteY4986" fmla="*/ 2555954 h 6841956"/>
              <a:gd name="connsiteX4987" fmla="*/ 12154728 w 15988647"/>
              <a:gd name="connsiteY4987" fmla="*/ 2575147 h 6841956"/>
              <a:gd name="connsiteX4988" fmla="*/ 12154729 w 15988647"/>
              <a:gd name="connsiteY4988" fmla="*/ 2575147 h 6841956"/>
              <a:gd name="connsiteX4989" fmla="*/ 12146731 w 15988647"/>
              <a:gd name="connsiteY4989" fmla="*/ 2555954 h 6841956"/>
              <a:gd name="connsiteX4990" fmla="*/ 11825834 w 15988647"/>
              <a:gd name="connsiteY4990" fmla="*/ 2554353 h 6841956"/>
              <a:gd name="connsiteX4991" fmla="*/ 11805027 w 15988647"/>
              <a:gd name="connsiteY4991" fmla="*/ 2567155 h 6841956"/>
              <a:gd name="connsiteX4992" fmla="*/ 11784222 w 15988647"/>
              <a:gd name="connsiteY4992" fmla="*/ 2605554 h 6841956"/>
              <a:gd name="connsiteX4993" fmla="*/ 11805027 w 15988647"/>
              <a:gd name="connsiteY4993" fmla="*/ 2567156 h 6841956"/>
              <a:gd name="connsiteX4994" fmla="*/ 11825834 w 15988647"/>
              <a:gd name="connsiteY4994" fmla="*/ 2554355 h 6841956"/>
              <a:gd name="connsiteX4995" fmla="*/ 11855082 w 15988647"/>
              <a:gd name="connsiteY4995" fmla="*/ 2563875 h 6841956"/>
              <a:gd name="connsiteX4996" fmla="*/ 7178882 w 15988647"/>
              <a:gd name="connsiteY4996" fmla="*/ 2539104 h 6841956"/>
              <a:gd name="connsiteX4997" fmla="*/ 7179682 w 15988647"/>
              <a:gd name="connsiteY4997" fmla="*/ 2539903 h 6841956"/>
              <a:gd name="connsiteX4998" fmla="*/ 7179682 w 15988647"/>
              <a:gd name="connsiteY4998" fmla="*/ 2541505 h 6841956"/>
              <a:gd name="connsiteX4999" fmla="*/ 7174881 w 15988647"/>
              <a:gd name="connsiteY4999" fmla="*/ 2543905 h 6841956"/>
              <a:gd name="connsiteX5000" fmla="*/ 7171680 w 15988647"/>
              <a:gd name="connsiteY5000" fmla="*/ 2547907 h 6841956"/>
              <a:gd name="connsiteX5001" fmla="*/ 7169280 w 15988647"/>
              <a:gd name="connsiteY5001" fmla="*/ 2549506 h 6841956"/>
              <a:gd name="connsiteX5002" fmla="*/ 7169280 w 15988647"/>
              <a:gd name="connsiteY5002" fmla="*/ 2552707 h 6841956"/>
              <a:gd name="connsiteX5003" fmla="*/ 7166078 w 15988647"/>
              <a:gd name="connsiteY5003" fmla="*/ 2558309 h 6841956"/>
              <a:gd name="connsiteX5004" fmla="*/ 7165278 w 15988647"/>
              <a:gd name="connsiteY5004" fmla="*/ 2561510 h 6841956"/>
              <a:gd name="connsiteX5005" fmla="*/ 7161277 w 15988647"/>
              <a:gd name="connsiteY5005" fmla="*/ 2566311 h 6841956"/>
              <a:gd name="connsiteX5006" fmla="*/ 7160477 w 15988647"/>
              <a:gd name="connsiteY5006" fmla="*/ 2567912 h 6841956"/>
              <a:gd name="connsiteX5007" fmla="*/ 7158876 w 15988647"/>
              <a:gd name="connsiteY5007" fmla="*/ 2567912 h 6841956"/>
              <a:gd name="connsiteX5008" fmla="*/ 7154075 w 15988647"/>
              <a:gd name="connsiteY5008" fmla="*/ 2569512 h 6841956"/>
              <a:gd name="connsiteX5009" fmla="*/ 7153275 w 15988647"/>
              <a:gd name="connsiteY5009" fmla="*/ 2568713 h 6841956"/>
              <a:gd name="connsiteX5010" fmla="*/ 7152474 w 15988647"/>
              <a:gd name="connsiteY5010" fmla="*/ 2565512 h 6841956"/>
              <a:gd name="connsiteX5011" fmla="*/ 7150074 w 15988647"/>
              <a:gd name="connsiteY5011" fmla="*/ 2562311 h 6841956"/>
              <a:gd name="connsiteX5012" fmla="*/ 7149274 w 15988647"/>
              <a:gd name="connsiteY5012" fmla="*/ 2560709 h 6841956"/>
              <a:gd name="connsiteX5013" fmla="*/ 7147673 w 15988647"/>
              <a:gd name="connsiteY5013" fmla="*/ 2558309 h 6841956"/>
              <a:gd name="connsiteX5014" fmla="*/ 7147673 w 15988647"/>
              <a:gd name="connsiteY5014" fmla="*/ 2555909 h 6841956"/>
              <a:gd name="connsiteX5015" fmla="*/ 7144472 w 15988647"/>
              <a:gd name="connsiteY5015" fmla="*/ 2551108 h 6841956"/>
              <a:gd name="connsiteX5016" fmla="*/ 7148473 w 15988647"/>
              <a:gd name="connsiteY5016" fmla="*/ 2548707 h 6841956"/>
              <a:gd name="connsiteX5017" fmla="*/ 7150874 w 15988647"/>
              <a:gd name="connsiteY5017" fmla="*/ 2550307 h 6841956"/>
              <a:gd name="connsiteX5018" fmla="*/ 7155675 w 15988647"/>
              <a:gd name="connsiteY5018" fmla="*/ 2548707 h 6841956"/>
              <a:gd name="connsiteX5019" fmla="*/ 7158876 w 15988647"/>
              <a:gd name="connsiteY5019" fmla="*/ 2548707 h 6841956"/>
              <a:gd name="connsiteX5020" fmla="*/ 7162877 w 15988647"/>
              <a:gd name="connsiteY5020" fmla="*/ 2547106 h 6841956"/>
              <a:gd name="connsiteX5021" fmla="*/ 7166878 w 15988647"/>
              <a:gd name="connsiteY5021" fmla="*/ 2543905 h 6841956"/>
              <a:gd name="connsiteX5022" fmla="*/ 7166878 w 15988647"/>
              <a:gd name="connsiteY5022" fmla="*/ 2542305 h 6841956"/>
              <a:gd name="connsiteX5023" fmla="*/ 7171680 w 15988647"/>
              <a:gd name="connsiteY5023" fmla="*/ 2539903 h 6841956"/>
              <a:gd name="connsiteX5024" fmla="*/ 7176482 w 15988647"/>
              <a:gd name="connsiteY5024" fmla="*/ 2539903 h 6841956"/>
              <a:gd name="connsiteX5025" fmla="*/ 7277310 w 15988647"/>
              <a:gd name="connsiteY5025" fmla="*/ 2530302 h 6841956"/>
              <a:gd name="connsiteX5026" fmla="*/ 7279711 w 15988647"/>
              <a:gd name="connsiteY5026" fmla="*/ 2532703 h 6841956"/>
              <a:gd name="connsiteX5027" fmla="*/ 7280511 w 15988647"/>
              <a:gd name="connsiteY5027" fmla="*/ 2536704 h 6841956"/>
              <a:gd name="connsiteX5028" fmla="*/ 7279711 w 15988647"/>
              <a:gd name="connsiteY5028" fmla="*/ 2540705 h 6841956"/>
              <a:gd name="connsiteX5029" fmla="*/ 7278910 w 15988647"/>
              <a:gd name="connsiteY5029" fmla="*/ 2544706 h 6841956"/>
              <a:gd name="connsiteX5030" fmla="*/ 7278910 w 15988647"/>
              <a:gd name="connsiteY5030" fmla="*/ 2548706 h 6841956"/>
              <a:gd name="connsiteX5031" fmla="*/ 7278110 w 15988647"/>
              <a:gd name="connsiteY5031" fmla="*/ 2549507 h 6841956"/>
              <a:gd name="connsiteX5032" fmla="*/ 7275710 w 15988647"/>
              <a:gd name="connsiteY5032" fmla="*/ 2555108 h 6841956"/>
              <a:gd name="connsiteX5033" fmla="*/ 7273309 w 15988647"/>
              <a:gd name="connsiteY5033" fmla="*/ 2557510 h 6841956"/>
              <a:gd name="connsiteX5034" fmla="*/ 7268507 w 15988647"/>
              <a:gd name="connsiteY5034" fmla="*/ 2558309 h 6841956"/>
              <a:gd name="connsiteX5035" fmla="*/ 7262906 w 15988647"/>
              <a:gd name="connsiteY5035" fmla="*/ 2560710 h 6841956"/>
              <a:gd name="connsiteX5036" fmla="*/ 7261305 w 15988647"/>
              <a:gd name="connsiteY5036" fmla="*/ 2562311 h 6841956"/>
              <a:gd name="connsiteX5037" fmla="*/ 7258904 w 15988647"/>
              <a:gd name="connsiteY5037" fmla="*/ 2565512 h 6841956"/>
              <a:gd name="connsiteX5038" fmla="*/ 7255704 w 15988647"/>
              <a:gd name="connsiteY5038" fmla="*/ 2566312 h 6841956"/>
              <a:gd name="connsiteX5039" fmla="*/ 7253303 w 15988647"/>
              <a:gd name="connsiteY5039" fmla="*/ 2565512 h 6841956"/>
              <a:gd name="connsiteX5040" fmla="*/ 7250102 w 15988647"/>
              <a:gd name="connsiteY5040" fmla="*/ 2565512 h 6841956"/>
              <a:gd name="connsiteX5041" fmla="*/ 7250102 w 15988647"/>
              <a:gd name="connsiteY5041" fmla="*/ 2563911 h 6841956"/>
              <a:gd name="connsiteX5042" fmla="*/ 7252503 w 15988647"/>
              <a:gd name="connsiteY5042" fmla="*/ 2563911 h 6841956"/>
              <a:gd name="connsiteX5043" fmla="*/ 7257304 w 15988647"/>
              <a:gd name="connsiteY5043" fmla="*/ 2562311 h 6841956"/>
              <a:gd name="connsiteX5044" fmla="*/ 7260505 w 15988647"/>
              <a:gd name="connsiteY5044" fmla="*/ 2559910 h 6841956"/>
              <a:gd name="connsiteX5045" fmla="*/ 7262906 w 15988647"/>
              <a:gd name="connsiteY5045" fmla="*/ 2557510 h 6841956"/>
              <a:gd name="connsiteX5046" fmla="*/ 7263706 w 15988647"/>
              <a:gd name="connsiteY5046" fmla="*/ 2553509 h 6841956"/>
              <a:gd name="connsiteX5047" fmla="*/ 7264506 w 15988647"/>
              <a:gd name="connsiteY5047" fmla="*/ 2551108 h 6841956"/>
              <a:gd name="connsiteX5048" fmla="*/ 7266107 w 15988647"/>
              <a:gd name="connsiteY5048" fmla="*/ 2547107 h 6841956"/>
              <a:gd name="connsiteX5049" fmla="*/ 7268507 w 15988647"/>
              <a:gd name="connsiteY5049" fmla="*/ 2543905 h 6841956"/>
              <a:gd name="connsiteX5050" fmla="*/ 7270908 w 15988647"/>
              <a:gd name="connsiteY5050" fmla="*/ 2539104 h 6841956"/>
              <a:gd name="connsiteX5051" fmla="*/ 7272508 w 15988647"/>
              <a:gd name="connsiteY5051" fmla="*/ 2532703 h 6841956"/>
              <a:gd name="connsiteX5052" fmla="*/ 7274109 w 15988647"/>
              <a:gd name="connsiteY5052" fmla="*/ 2531102 h 6841956"/>
              <a:gd name="connsiteX5053" fmla="*/ 11386506 w 15988647"/>
              <a:gd name="connsiteY5053" fmla="*/ 2528743 h 6841956"/>
              <a:gd name="connsiteX5054" fmla="*/ 11386505 w 15988647"/>
              <a:gd name="connsiteY5054" fmla="*/ 2528749 h 6841956"/>
              <a:gd name="connsiteX5055" fmla="*/ 11432918 w 15988647"/>
              <a:gd name="connsiteY5055" fmla="*/ 2547948 h 6841956"/>
              <a:gd name="connsiteX5056" fmla="*/ 11479332 w 15988647"/>
              <a:gd name="connsiteY5056" fmla="*/ 2572750 h 6841956"/>
              <a:gd name="connsiteX5057" fmla="*/ 11541751 w 15988647"/>
              <a:gd name="connsiteY5057" fmla="*/ 2601551 h 6841956"/>
              <a:gd name="connsiteX5058" fmla="*/ 11603368 w 15988647"/>
              <a:gd name="connsiteY5058" fmla="*/ 2608752 h 6841956"/>
              <a:gd name="connsiteX5059" fmla="*/ 11633778 w 15988647"/>
              <a:gd name="connsiteY5059" fmla="*/ 2634355 h 6841956"/>
              <a:gd name="connsiteX5060" fmla="*/ 11668187 w 15988647"/>
              <a:gd name="connsiteY5060" fmla="*/ 2639156 h 6841956"/>
              <a:gd name="connsiteX5061" fmla="*/ 11723403 w 15988647"/>
              <a:gd name="connsiteY5061" fmla="*/ 2651160 h 6841956"/>
              <a:gd name="connsiteX5062" fmla="*/ 11760214 w 15988647"/>
              <a:gd name="connsiteY5062" fmla="*/ 2650361 h 6841956"/>
              <a:gd name="connsiteX5063" fmla="*/ 11761014 w 15988647"/>
              <a:gd name="connsiteY5063" fmla="*/ 2630353 h 6841956"/>
              <a:gd name="connsiteX5064" fmla="*/ 11760214 w 15988647"/>
              <a:gd name="connsiteY5064" fmla="*/ 2650357 h 6841956"/>
              <a:gd name="connsiteX5065" fmla="*/ 11723403 w 15988647"/>
              <a:gd name="connsiteY5065" fmla="*/ 2651157 h 6841956"/>
              <a:gd name="connsiteX5066" fmla="*/ 11668187 w 15988647"/>
              <a:gd name="connsiteY5066" fmla="*/ 2639152 h 6841956"/>
              <a:gd name="connsiteX5067" fmla="*/ 11633777 w 15988647"/>
              <a:gd name="connsiteY5067" fmla="*/ 2634351 h 6841956"/>
              <a:gd name="connsiteX5068" fmla="*/ 11603368 w 15988647"/>
              <a:gd name="connsiteY5068" fmla="*/ 2608748 h 6841956"/>
              <a:gd name="connsiteX5069" fmla="*/ 11541750 w 15988647"/>
              <a:gd name="connsiteY5069" fmla="*/ 2601548 h 6841956"/>
              <a:gd name="connsiteX5070" fmla="*/ 11479332 w 15988647"/>
              <a:gd name="connsiteY5070" fmla="*/ 2572745 h 6841956"/>
              <a:gd name="connsiteX5071" fmla="*/ 11432918 w 15988647"/>
              <a:gd name="connsiteY5071" fmla="*/ 2547942 h 6841956"/>
              <a:gd name="connsiteX5072" fmla="*/ 12107513 w 15988647"/>
              <a:gd name="connsiteY5072" fmla="*/ 2526352 h 6841956"/>
              <a:gd name="connsiteX5073" fmla="*/ 12097913 w 15988647"/>
              <a:gd name="connsiteY5073" fmla="*/ 2547948 h 6841956"/>
              <a:gd name="connsiteX5074" fmla="*/ 12097915 w 15988647"/>
              <a:gd name="connsiteY5074" fmla="*/ 2547949 h 6841956"/>
              <a:gd name="connsiteX5075" fmla="*/ 12107515 w 15988647"/>
              <a:gd name="connsiteY5075" fmla="*/ 2526354 h 6841956"/>
              <a:gd name="connsiteX5076" fmla="*/ 7102059 w 15988647"/>
              <a:gd name="connsiteY5076" fmla="*/ 2525499 h 6841956"/>
              <a:gd name="connsiteX5077" fmla="*/ 7104460 w 15988647"/>
              <a:gd name="connsiteY5077" fmla="*/ 2526300 h 6841956"/>
              <a:gd name="connsiteX5078" fmla="*/ 7106860 w 15988647"/>
              <a:gd name="connsiteY5078" fmla="*/ 2525499 h 6841956"/>
              <a:gd name="connsiteX5079" fmla="*/ 7108461 w 15988647"/>
              <a:gd name="connsiteY5079" fmla="*/ 2527900 h 6841956"/>
              <a:gd name="connsiteX5080" fmla="*/ 7110062 w 15988647"/>
              <a:gd name="connsiteY5080" fmla="*/ 2531902 h 6841956"/>
              <a:gd name="connsiteX5081" fmla="*/ 7108461 w 15988647"/>
              <a:gd name="connsiteY5081" fmla="*/ 2534302 h 6841956"/>
              <a:gd name="connsiteX5082" fmla="*/ 7109261 w 15988647"/>
              <a:gd name="connsiteY5082" fmla="*/ 2537504 h 6841956"/>
              <a:gd name="connsiteX5083" fmla="*/ 7104460 w 15988647"/>
              <a:gd name="connsiteY5083" fmla="*/ 2545506 h 6841956"/>
              <a:gd name="connsiteX5084" fmla="*/ 7103660 w 15988647"/>
              <a:gd name="connsiteY5084" fmla="*/ 2544706 h 6841956"/>
              <a:gd name="connsiteX5085" fmla="*/ 7102859 w 15988647"/>
              <a:gd name="connsiteY5085" fmla="*/ 2541505 h 6841956"/>
              <a:gd name="connsiteX5086" fmla="*/ 7099659 w 15988647"/>
              <a:gd name="connsiteY5086" fmla="*/ 2534302 h 6841956"/>
              <a:gd name="connsiteX5087" fmla="*/ 7098857 w 15988647"/>
              <a:gd name="connsiteY5087" fmla="*/ 2531902 h 6841956"/>
              <a:gd name="connsiteX5088" fmla="*/ 7098058 w 15988647"/>
              <a:gd name="connsiteY5088" fmla="*/ 2530301 h 6841956"/>
              <a:gd name="connsiteX5089" fmla="*/ 7099659 w 15988647"/>
              <a:gd name="connsiteY5089" fmla="*/ 2527100 h 6841956"/>
              <a:gd name="connsiteX5090" fmla="*/ 8314629 w 15988647"/>
              <a:gd name="connsiteY5090" fmla="*/ 2509577 h 6841956"/>
              <a:gd name="connsiteX5091" fmla="*/ 8316012 w 15988647"/>
              <a:gd name="connsiteY5091" fmla="*/ 2519945 h 6841956"/>
              <a:gd name="connsiteX5092" fmla="*/ 8316012 w 15988647"/>
              <a:gd name="connsiteY5092" fmla="*/ 2519943 h 6841956"/>
              <a:gd name="connsiteX5093" fmla="*/ 8977004 w 15988647"/>
              <a:gd name="connsiteY5093" fmla="*/ 2505548 h 6841956"/>
              <a:gd name="connsiteX5094" fmla="*/ 8977004 w 15988647"/>
              <a:gd name="connsiteY5094" fmla="*/ 2505550 h 6841956"/>
              <a:gd name="connsiteX5095" fmla="*/ 8983315 w 15988647"/>
              <a:gd name="connsiteY5095" fmla="*/ 2616206 h 6841956"/>
              <a:gd name="connsiteX5096" fmla="*/ 7297317 w 15988647"/>
              <a:gd name="connsiteY5096" fmla="*/ 2505495 h 6841956"/>
              <a:gd name="connsiteX5097" fmla="*/ 7298916 w 15988647"/>
              <a:gd name="connsiteY5097" fmla="*/ 2507094 h 6841956"/>
              <a:gd name="connsiteX5098" fmla="*/ 7297317 w 15988647"/>
              <a:gd name="connsiteY5098" fmla="*/ 2510296 h 6841956"/>
              <a:gd name="connsiteX5099" fmla="*/ 7297317 w 15988647"/>
              <a:gd name="connsiteY5099" fmla="*/ 2513497 h 6841956"/>
              <a:gd name="connsiteX5100" fmla="*/ 7295716 w 15988647"/>
              <a:gd name="connsiteY5100" fmla="*/ 2517499 h 6841956"/>
              <a:gd name="connsiteX5101" fmla="*/ 7290114 w 15988647"/>
              <a:gd name="connsiteY5101" fmla="*/ 2521499 h 6841956"/>
              <a:gd name="connsiteX5102" fmla="*/ 7286112 w 15988647"/>
              <a:gd name="connsiteY5102" fmla="*/ 2522299 h 6841956"/>
              <a:gd name="connsiteX5103" fmla="*/ 7282912 w 15988647"/>
              <a:gd name="connsiteY5103" fmla="*/ 2526301 h 6841956"/>
              <a:gd name="connsiteX5104" fmla="*/ 7278911 w 15988647"/>
              <a:gd name="connsiteY5104" fmla="*/ 2524701 h 6841956"/>
              <a:gd name="connsiteX5105" fmla="*/ 7278911 w 15988647"/>
              <a:gd name="connsiteY5105" fmla="*/ 2523900 h 6841956"/>
              <a:gd name="connsiteX5106" fmla="*/ 7280511 w 15988647"/>
              <a:gd name="connsiteY5106" fmla="*/ 2520699 h 6841956"/>
              <a:gd name="connsiteX5107" fmla="*/ 7280511 w 15988647"/>
              <a:gd name="connsiteY5107" fmla="*/ 2517499 h 6841956"/>
              <a:gd name="connsiteX5108" fmla="*/ 7282112 w 15988647"/>
              <a:gd name="connsiteY5108" fmla="*/ 2515098 h 6841956"/>
              <a:gd name="connsiteX5109" fmla="*/ 7284513 w 15988647"/>
              <a:gd name="connsiteY5109" fmla="*/ 2513497 h 6841956"/>
              <a:gd name="connsiteX5110" fmla="*/ 7286913 w 15988647"/>
              <a:gd name="connsiteY5110" fmla="*/ 2513497 h 6841956"/>
              <a:gd name="connsiteX5111" fmla="*/ 7289314 w 15988647"/>
              <a:gd name="connsiteY5111" fmla="*/ 2511096 h 6841956"/>
              <a:gd name="connsiteX5112" fmla="*/ 7293315 w 15988647"/>
              <a:gd name="connsiteY5112" fmla="*/ 2511096 h 6841956"/>
              <a:gd name="connsiteX5113" fmla="*/ 7294116 w 15988647"/>
              <a:gd name="connsiteY5113" fmla="*/ 2510296 h 6841956"/>
              <a:gd name="connsiteX5114" fmla="*/ 7295716 w 15988647"/>
              <a:gd name="connsiteY5114" fmla="*/ 2506295 h 6841956"/>
              <a:gd name="connsiteX5115" fmla="*/ 3453837 w 15988647"/>
              <a:gd name="connsiteY5115" fmla="*/ 2477517 h 6841956"/>
              <a:gd name="connsiteX5116" fmla="*/ 3417827 w 15988647"/>
              <a:gd name="connsiteY5116" fmla="*/ 2479118 h 6841956"/>
              <a:gd name="connsiteX5117" fmla="*/ 3379416 w 15988647"/>
              <a:gd name="connsiteY5117" fmla="*/ 2519128 h 6841956"/>
              <a:gd name="connsiteX5118" fmla="*/ 3347407 w 15988647"/>
              <a:gd name="connsiteY5118" fmla="*/ 2503927 h 6841956"/>
              <a:gd name="connsiteX5119" fmla="*/ 3329017 w 15988647"/>
              <a:gd name="connsiteY5119" fmla="*/ 2488735 h 6841956"/>
              <a:gd name="connsiteX5120" fmla="*/ 3329017 w 15988647"/>
              <a:gd name="connsiteY5120" fmla="*/ 2488737 h 6841956"/>
              <a:gd name="connsiteX5121" fmla="*/ 3347424 w 15988647"/>
              <a:gd name="connsiteY5121" fmla="*/ 2503941 h 6841956"/>
              <a:gd name="connsiteX5122" fmla="*/ 3379433 w 15988647"/>
              <a:gd name="connsiteY5122" fmla="*/ 2519141 h 6841956"/>
              <a:gd name="connsiteX5123" fmla="*/ 3417843 w 15988647"/>
              <a:gd name="connsiteY5123" fmla="*/ 2479134 h 6841956"/>
              <a:gd name="connsiteX5124" fmla="*/ 3453854 w 15988647"/>
              <a:gd name="connsiteY5124" fmla="*/ 2477533 h 6841956"/>
              <a:gd name="connsiteX5125" fmla="*/ 3479446 w 15988647"/>
              <a:gd name="connsiteY5125" fmla="*/ 2498329 h 6841956"/>
              <a:gd name="connsiteX5126" fmla="*/ 3479445 w 15988647"/>
              <a:gd name="connsiteY5126" fmla="*/ 2498325 h 6841956"/>
              <a:gd name="connsiteX5127" fmla="*/ 10538272 w 15988647"/>
              <a:gd name="connsiteY5127" fmla="*/ 2475150 h 6841956"/>
              <a:gd name="connsiteX5128" fmla="*/ 10563865 w 15988647"/>
              <a:gd name="connsiteY5128" fmla="*/ 2502346 h 6841956"/>
              <a:gd name="connsiteX5129" fmla="*/ 10586272 w 15988647"/>
              <a:gd name="connsiteY5129" fmla="*/ 2533547 h 6841956"/>
              <a:gd name="connsiteX5130" fmla="*/ 10631884 w 15988647"/>
              <a:gd name="connsiteY5130" fmla="*/ 2555949 h 6841956"/>
              <a:gd name="connsiteX5131" fmla="*/ 10639887 w 15988647"/>
              <a:gd name="connsiteY5131" fmla="*/ 2600752 h 6841956"/>
              <a:gd name="connsiteX5132" fmla="*/ 10661494 w 15988647"/>
              <a:gd name="connsiteY5132" fmla="*/ 2609551 h 6841956"/>
              <a:gd name="connsiteX5133" fmla="*/ 10668694 w 15988647"/>
              <a:gd name="connsiteY5133" fmla="*/ 2632751 h 6841956"/>
              <a:gd name="connsiteX5134" fmla="*/ 10668695 w 15988647"/>
              <a:gd name="connsiteY5134" fmla="*/ 2632751 h 6841956"/>
              <a:gd name="connsiteX5135" fmla="*/ 10661494 w 15988647"/>
              <a:gd name="connsiteY5135" fmla="*/ 2609548 h 6841956"/>
              <a:gd name="connsiteX5136" fmla="*/ 10639887 w 15988647"/>
              <a:gd name="connsiteY5136" fmla="*/ 2600746 h 6841956"/>
              <a:gd name="connsiteX5137" fmla="*/ 10631885 w 15988647"/>
              <a:gd name="connsiteY5137" fmla="*/ 2555942 h 6841956"/>
              <a:gd name="connsiteX5138" fmla="*/ 10586272 w 15988647"/>
              <a:gd name="connsiteY5138" fmla="*/ 2533541 h 6841956"/>
              <a:gd name="connsiteX5139" fmla="*/ 10563865 w 15988647"/>
              <a:gd name="connsiteY5139" fmla="*/ 2502338 h 6841956"/>
              <a:gd name="connsiteX5140" fmla="*/ 10538283 w 15988647"/>
              <a:gd name="connsiteY5140" fmla="*/ 2475155 h 6841956"/>
              <a:gd name="connsiteX5141" fmla="*/ 10538262 w 15988647"/>
              <a:gd name="connsiteY5141" fmla="*/ 2475130 h 6841956"/>
              <a:gd name="connsiteX5142" fmla="*/ 10538258 w 15988647"/>
              <a:gd name="connsiteY5142" fmla="*/ 2475138 h 6841956"/>
              <a:gd name="connsiteX5143" fmla="*/ 10538262 w 15988647"/>
              <a:gd name="connsiteY5143" fmla="*/ 2475139 h 6841956"/>
              <a:gd name="connsiteX5144" fmla="*/ 10538265 w 15988647"/>
              <a:gd name="connsiteY5144" fmla="*/ 2475136 h 6841956"/>
              <a:gd name="connsiteX5145" fmla="*/ 8297607 w 15988647"/>
              <a:gd name="connsiteY5145" fmla="*/ 2450324 h 6841956"/>
              <a:gd name="connsiteX5146" fmla="*/ 8297608 w 15988647"/>
              <a:gd name="connsiteY5146" fmla="*/ 2450330 h 6841956"/>
              <a:gd name="connsiteX5147" fmla="*/ 8312812 w 15988647"/>
              <a:gd name="connsiteY5147" fmla="*/ 2495946 h 6841956"/>
              <a:gd name="connsiteX5148" fmla="*/ 8312812 w 15988647"/>
              <a:gd name="connsiteY5148" fmla="*/ 2495942 h 6841956"/>
              <a:gd name="connsiteX5149" fmla="*/ 8969800 w 15988647"/>
              <a:gd name="connsiteY5149" fmla="*/ 2432717 h 6841956"/>
              <a:gd name="connsiteX5150" fmla="*/ 8960999 w 15988647"/>
              <a:gd name="connsiteY5150" fmla="*/ 2463928 h 6841956"/>
              <a:gd name="connsiteX5151" fmla="*/ 8961002 w 15988647"/>
              <a:gd name="connsiteY5151" fmla="*/ 2463928 h 6841956"/>
              <a:gd name="connsiteX5152" fmla="*/ 8969801 w 15988647"/>
              <a:gd name="connsiteY5152" fmla="*/ 2432720 h 6841956"/>
              <a:gd name="connsiteX5153" fmla="*/ 10769528 w 15988647"/>
              <a:gd name="connsiteY5153" fmla="*/ 2428719 h 6841956"/>
              <a:gd name="connsiteX5154" fmla="*/ 10769526 w 15988647"/>
              <a:gd name="connsiteY5154" fmla="*/ 2428722 h 6841956"/>
              <a:gd name="connsiteX5155" fmla="*/ 10775925 w 15988647"/>
              <a:gd name="connsiteY5155" fmla="*/ 2471929 h 6841956"/>
              <a:gd name="connsiteX5156" fmla="*/ 10775927 w 15988647"/>
              <a:gd name="connsiteY5156" fmla="*/ 2471925 h 6841956"/>
              <a:gd name="connsiteX5157" fmla="*/ 10569465 w 15988647"/>
              <a:gd name="connsiteY5157" fmla="*/ 2428715 h 6841956"/>
              <a:gd name="connsiteX5158" fmla="*/ 10538263 w 15988647"/>
              <a:gd name="connsiteY5158" fmla="*/ 2475130 h 6841956"/>
              <a:gd name="connsiteX5159" fmla="*/ 10538268 w 15988647"/>
              <a:gd name="connsiteY5159" fmla="*/ 2475130 h 6841956"/>
              <a:gd name="connsiteX5160" fmla="*/ 10569467 w 15988647"/>
              <a:gd name="connsiteY5160" fmla="*/ 2428722 h 6841956"/>
              <a:gd name="connsiteX5161" fmla="*/ 8321612 w 15988647"/>
              <a:gd name="connsiteY5161" fmla="*/ 2416697 h 6841956"/>
              <a:gd name="connsiteX5162" fmla="*/ 8318411 w 15988647"/>
              <a:gd name="connsiteY5162" fmla="*/ 2439105 h 6841956"/>
              <a:gd name="connsiteX5163" fmla="*/ 8297605 w 15988647"/>
              <a:gd name="connsiteY5163" fmla="*/ 2450310 h 6841956"/>
              <a:gd name="connsiteX5164" fmla="*/ 8291460 w 15988647"/>
              <a:gd name="connsiteY5164" fmla="*/ 2423125 h 6841956"/>
              <a:gd name="connsiteX5165" fmla="*/ 8297607 w 15988647"/>
              <a:gd name="connsiteY5165" fmla="*/ 2450322 h 6841956"/>
              <a:gd name="connsiteX5166" fmla="*/ 8318413 w 15988647"/>
              <a:gd name="connsiteY5166" fmla="*/ 2439116 h 6841956"/>
              <a:gd name="connsiteX5167" fmla="*/ 8321614 w 15988647"/>
              <a:gd name="connsiteY5167" fmla="*/ 2416702 h 6841956"/>
              <a:gd name="connsiteX5168" fmla="*/ 11116025 w 15988647"/>
              <a:gd name="connsiteY5168" fmla="*/ 2415900 h 6841956"/>
              <a:gd name="connsiteX5169" fmla="*/ 11084817 w 15988647"/>
              <a:gd name="connsiteY5169" fmla="*/ 2467926 h 6841956"/>
              <a:gd name="connsiteX5170" fmla="*/ 11067212 w 15988647"/>
              <a:gd name="connsiteY5170" fmla="*/ 2519940 h 6841956"/>
              <a:gd name="connsiteX5171" fmla="*/ 11031202 w 15988647"/>
              <a:gd name="connsiteY5171" fmla="*/ 2573543 h 6841956"/>
              <a:gd name="connsiteX5172" fmla="*/ 10979186 w 15988647"/>
              <a:gd name="connsiteY5172" fmla="*/ 2569545 h 6841956"/>
              <a:gd name="connsiteX5173" fmla="*/ 10939975 w 15988647"/>
              <a:gd name="connsiteY5173" fmla="*/ 2623949 h 6841956"/>
              <a:gd name="connsiteX5174" fmla="*/ 10939977 w 15988647"/>
              <a:gd name="connsiteY5174" fmla="*/ 2623950 h 6841956"/>
              <a:gd name="connsiteX5175" fmla="*/ 10979186 w 15988647"/>
              <a:gd name="connsiteY5175" fmla="*/ 2569551 h 6841956"/>
              <a:gd name="connsiteX5176" fmla="*/ 11031201 w 15988647"/>
              <a:gd name="connsiteY5176" fmla="*/ 2573551 h 6841956"/>
              <a:gd name="connsiteX5177" fmla="*/ 11067212 w 15988647"/>
              <a:gd name="connsiteY5177" fmla="*/ 2519948 h 6841956"/>
              <a:gd name="connsiteX5178" fmla="*/ 11084817 w 15988647"/>
              <a:gd name="connsiteY5178" fmla="*/ 2467931 h 6841956"/>
              <a:gd name="connsiteX5179" fmla="*/ 11116026 w 15988647"/>
              <a:gd name="connsiteY5179" fmla="*/ 2415907 h 6841956"/>
              <a:gd name="connsiteX5180" fmla="*/ 9489156 w 15988647"/>
              <a:gd name="connsiteY5180" fmla="*/ 2388688 h 6841956"/>
              <a:gd name="connsiteX5181" fmla="*/ 9489152 w 15988647"/>
              <a:gd name="connsiteY5181" fmla="*/ 2388689 h 6841956"/>
              <a:gd name="connsiteX5182" fmla="*/ 9537160 w 15988647"/>
              <a:gd name="connsiteY5182" fmla="*/ 2440712 h 6841956"/>
              <a:gd name="connsiteX5183" fmla="*/ 9537166 w 15988647"/>
              <a:gd name="connsiteY5183" fmla="*/ 2440710 h 6841956"/>
              <a:gd name="connsiteX5184" fmla="*/ 9398726 w 15988647"/>
              <a:gd name="connsiteY5184" fmla="*/ 2370274 h 6841956"/>
              <a:gd name="connsiteX5185" fmla="*/ 9398725 w 15988647"/>
              <a:gd name="connsiteY5185" fmla="*/ 2370280 h 6841956"/>
              <a:gd name="connsiteX5186" fmla="*/ 9410723 w 15988647"/>
              <a:gd name="connsiteY5186" fmla="*/ 2375880 h 6841956"/>
              <a:gd name="connsiteX5187" fmla="*/ 9410729 w 15988647"/>
              <a:gd name="connsiteY5187" fmla="*/ 2375876 h 6841956"/>
              <a:gd name="connsiteX5188" fmla="*/ 2963247 w 15988647"/>
              <a:gd name="connsiteY5188" fmla="*/ 2352582 h 6841956"/>
              <a:gd name="connsiteX5189" fmla="*/ 2983319 w 15988647"/>
              <a:gd name="connsiteY5189" fmla="*/ 2361473 h 6841956"/>
              <a:gd name="connsiteX5190" fmla="*/ 3070544 w 15988647"/>
              <a:gd name="connsiteY5190" fmla="*/ 2397492 h 6841956"/>
              <a:gd name="connsiteX5191" fmla="*/ 3156969 w 15988647"/>
              <a:gd name="connsiteY5191" fmla="*/ 2397492 h 6841956"/>
              <a:gd name="connsiteX5192" fmla="*/ 3191379 w 15988647"/>
              <a:gd name="connsiteY5192" fmla="*/ 2397492 h 6841956"/>
              <a:gd name="connsiteX5193" fmla="*/ 3197781 w 15988647"/>
              <a:gd name="connsiteY5193" fmla="*/ 2375880 h 6841956"/>
              <a:gd name="connsiteX5194" fmla="*/ 3272991 w 15988647"/>
              <a:gd name="connsiteY5194" fmla="*/ 2375880 h 6841956"/>
              <a:gd name="connsiteX5195" fmla="*/ 3272986 w 15988647"/>
              <a:gd name="connsiteY5195" fmla="*/ 2375870 h 6841956"/>
              <a:gd name="connsiteX5196" fmla="*/ 3197764 w 15988647"/>
              <a:gd name="connsiteY5196" fmla="*/ 2375870 h 6841956"/>
              <a:gd name="connsiteX5197" fmla="*/ 3191362 w 15988647"/>
              <a:gd name="connsiteY5197" fmla="*/ 2397481 h 6841956"/>
              <a:gd name="connsiteX5198" fmla="*/ 3156952 w 15988647"/>
              <a:gd name="connsiteY5198" fmla="*/ 2397481 h 6841956"/>
              <a:gd name="connsiteX5199" fmla="*/ 3070527 w 15988647"/>
              <a:gd name="connsiteY5199" fmla="*/ 2397481 h 6841956"/>
              <a:gd name="connsiteX5200" fmla="*/ 2983301 w 15988647"/>
              <a:gd name="connsiteY5200" fmla="*/ 2361464 h 6841956"/>
              <a:gd name="connsiteX5201" fmla="*/ 11138431 w 15988647"/>
              <a:gd name="connsiteY5201" fmla="*/ 2349467 h 6841956"/>
              <a:gd name="connsiteX5202" fmla="*/ 11108024 w 15988647"/>
              <a:gd name="connsiteY5202" fmla="*/ 2379079 h 6841956"/>
              <a:gd name="connsiteX5203" fmla="*/ 11108025 w 15988647"/>
              <a:gd name="connsiteY5203" fmla="*/ 2379084 h 6841956"/>
              <a:gd name="connsiteX5204" fmla="*/ 11138433 w 15988647"/>
              <a:gd name="connsiteY5204" fmla="*/ 2349468 h 6841956"/>
              <a:gd name="connsiteX5205" fmla="*/ 5091116 w 15988647"/>
              <a:gd name="connsiteY5205" fmla="*/ 2343855 h 6841956"/>
              <a:gd name="connsiteX5206" fmla="*/ 5091916 w 15988647"/>
              <a:gd name="connsiteY5206" fmla="*/ 2344654 h 6841956"/>
              <a:gd name="connsiteX5207" fmla="*/ 5089514 w 15988647"/>
              <a:gd name="connsiteY5207" fmla="*/ 2344654 h 6841956"/>
              <a:gd name="connsiteX5208" fmla="*/ 5088714 w 15988647"/>
              <a:gd name="connsiteY5208" fmla="*/ 2345456 h 6841956"/>
              <a:gd name="connsiteX5209" fmla="*/ 5089514 w 15988647"/>
              <a:gd name="connsiteY5209" fmla="*/ 2347055 h 6841956"/>
              <a:gd name="connsiteX5210" fmla="*/ 5086314 w 15988647"/>
              <a:gd name="connsiteY5210" fmla="*/ 2348656 h 6841956"/>
              <a:gd name="connsiteX5211" fmla="*/ 5085513 w 15988647"/>
              <a:gd name="connsiteY5211" fmla="*/ 2347856 h 6841956"/>
              <a:gd name="connsiteX5212" fmla="*/ 5087115 w 15988647"/>
              <a:gd name="connsiteY5212" fmla="*/ 2347055 h 6841956"/>
              <a:gd name="connsiteX5213" fmla="*/ 5087914 w 15988647"/>
              <a:gd name="connsiteY5213" fmla="*/ 2347055 h 6841956"/>
              <a:gd name="connsiteX5214" fmla="*/ 5088714 w 15988647"/>
              <a:gd name="connsiteY5214" fmla="*/ 2344654 h 6841956"/>
              <a:gd name="connsiteX5215" fmla="*/ 10876757 w 15988647"/>
              <a:gd name="connsiteY5215" fmla="*/ 2337464 h 6841956"/>
              <a:gd name="connsiteX5216" fmla="*/ 10876756 w 15988647"/>
              <a:gd name="connsiteY5216" fmla="*/ 2337467 h 6841956"/>
              <a:gd name="connsiteX5217" fmla="*/ 10885558 w 15988647"/>
              <a:gd name="connsiteY5217" fmla="*/ 2368677 h 6841956"/>
              <a:gd name="connsiteX5218" fmla="*/ 10885560 w 15988647"/>
              <a:gd name="connsiteY5218" fmla="*/ 2368673 h 6841956"/>
              <a:gd name="connsiteX5219" fmla="*/ 8249592 w 15988647"/>
              <a:gd name="connsiteY5219" fmla="*/ 2337457 h 6841956"/>
              <a:gd name="connsiteX5220" fmla="*/ 8249594 w 15988647"/>
              <a:gd name="connsiteY5220" fmla="*/ 2337465 h 6841956"/>
              <a:gd name="connsiteX5221" fmla="*/ 8276802 w 15988647"/>
              <a:gd name="connsiteY5221" fmla="*/ 2358274 h 6841956"/>
              <a:gd name="connsiteX5222" fmla="*/ 8276799 w 15988647"/>
              <a:gd name="connsiteY5222" fmla="*/ 2358266 h 6841956"/>
              <a:gd name="connsiteX5223" fmla="*/ 11272071 w 15988647"/>
              <a:gd name="connsiteY5223" fmla="*/ 2331864 h 6841956"/>
              <a:gd name="connsiteX5224" fmla="*/ 11272115 w 15988647"/>
              <a:gd name="connsiteY5224" fmla="*/ 2331874 h 6841956"/>
              <a:gd name="connsiteX5225" fmla="*/ 11304881 w 15988647"/>
              <a:gd name="connsiteY5225" fmla="*/ 2339066 h 6841956"/>
              <a:gd name="connsiteX5226" fmla="*/ 11304880 w 15988647"/>
              <a:gd name="connsiteY5226" fmla="*/ 2339062 h 6841956"/>
              <a:gd name="connsiteX5227" fmla="*/ 11272115 w 15988647"/>
              <a:gd name="connsiteY5227" fmla="*/ 2331874 h 6841956"/>
              <a:gd name="connsiteX5228" fmla="*/ 11272072 w 15988647"/>
              <a:gd name="connsiteY5228" fmla="*/ 2331864 h 6841956"/>
              <a:gd name="connsiteX5229" fmla="*/ 7836710 w 15988647"/>
              <a:gd name="connsiteY5229" fmla="*/ 2330257 h 6841956"/>
              <a:gd name="connsiteX5230" fmla="*/ 7828710 w 15988647"/>
              <a:gd name="connsiteY5230" fmla="*/ 2350269 h 6841956"/>
              <a:gd name="connsiteX5231" fmla="*/ 7771909 w 15988647"/>
              <a:gd name="connsiteY5231" fmla="*/ 2359072 h 6841956"/>
              <a:gd name="connsiteX5232" fmla="*/ 7751902 w 15988647"/>
              <a:gd name="connsiteY5232" fmla="*/ 2377482 h 6841956"/>
              <a:gd name="connsiteX5233" fmla="*/ 7727098 w 15988647"/>
              <a:gd name="connsiteY5233" fmla="*/ 2382285 h 6841956"/>
              <a:gd name="connsiteX5234" fmla="*/ 7724699 w 15988647"/>
              <a:gd name="connsiteY5234" fmla="*/ 2420706 h 6841956"/>
              <a:gd name="connsiteX5235" fmla="*/ 7673480 w 15988647"/>
              <a:gd name="connsiteY5235" fmla="*/ 2440717 h 6841956"/>
              <a:gd name="connsiteX5236" fmla="*/ 7656676 w 15988647"/>
              <a:gd name="connsiteY5236" fmla="*/ 2466325 h 6841956"/>
              <a:gd name="connsiteX5237" fmla="*/ 7620668 w 15988647"/>
              <a:gd name="connsiteY5237" fmla="*/ 2479934 h 6841956"/>
              <a:gd name="connsiteX5238" fmla="*/ 7577453 w 15988647"/>
              <a:gd name="connsiteY5238" fmla="*/ 2487939 h 6841956"/>
              <a:gd name="connsiteX5239" fmla="*/ 7506231 w 15988647"/>
              <a:gd name="connsiteY5239" fmla="*/ 2526344 h 6841956"/>
              <a:gd name="connsiteX5240" fmla="*/ 7505437 w 15988647"/>
              <a:gd name="connsiteY5240" fmla="*/ 2587148 h 6841956"/>
              <a:gd name="connsiteX5241" fmla="*/ 7505430 w 15988647"/>
              <a:gd name="connsiteY5241" fmla="*/ 2587148 h 6841956"/>
              <a:gd name="connsiteX5242" fmla="*/ 7504631 w 15988647"/>
              <a:gd name="connsiteY5242" fmla="*/ 2590344 h 6841956"/>
              <a:gd name="connsiteX5243" fmla="*/ 7503832 w 15988647"/>
              <a:gd name="connsiteY5243" fmla="*/ 2599945 h 6841956"/>
              <a:gd name="connsiteX5244" fmla="*/ 7502229 w 15988647"/>
              <a:gd name="connsiteY5244" fmla="*/ 2678367 h 6841956"/>
              <a:gd name="connsiteX5245" fmla="*/ 7358190 w 15988647"/>
              <a:gd name="connsiteY5245" fmla="*/ 2675166 h 6841956"/>
              <a:gd name="connsiteX5246" fmla="*/ 7356589 w 15988647"/>
              <a:gd name="connsiteY5246" fmla="*/ 2807205 h 6841956"/>
              <a:gd name="connsiteX5247" fmla="*/ 7314972 w 15988647"/>
              <a:gd name="connsiteY5247" fmla="*/ 2811206 h 6841956"/>
              <a:gd name="connsiteX5248" fmla="*/ 7302974 w 15988647"/>
              <a:gd name="connsiteY5248" fmla="*/ 2837615 h 6841956"/>
              <a:gd name="connsiteX5249" fmla="*/ 7302974 w 15988647"/>
              <a:gd name="connsiteY5249" fmla="*/ 2837619 h 6841956"/>
              <a:gd name="connsiteX5250" fmla="*/ 7314979 w 15988647"/>
              <a:gd name="connsiteY5250" fmla="*/ 2811210 h 6841956"/>
              <a:gd name="connsiteX5251" fmla="*/ 7356589 w 15988647"/>
              <a:gd name="connsiteY5251" fmla="*/ 2807208 h 6841956"/>
              <a:gd name="connsiteX5252" fmla="*/ 7358190 w 15988647"/>
              <a:gd name="connsiteY5252" fmla="*/ 2675170 h 6841956"/>
              <a:gd name="connsiteX5253" fmla="*/ 7502229 w 15988647"/>
              <a:gd name="connsiteY5253" fmla="*/ 2678372 h 6841956"/>
              <a:gd name="connsiteX5254" fmla="*/ 7503832 w 15988647"/>
              <a:gd name="connsiteY5254" fmla="*/ 2599948 h 6841956"/>
              <a:gd name="connsiteX5255" fmla="*/ 7503835 w 15988647"/>
              <a:gd name="connsiteY5255" fmla="*/ 2599952 h 6841956"/>
              <a:gd name="connsiteX5256" fmla="*/ 7504636 w 15988647"/>
              <a:gd name="connsiteY5256" fmla="*/ 2590353 h 6841956"/>
              <a:gd name="connsiteX5257" fmla="*/ 7505440 w 15988647"/>
              <a:gd name="connsiteY5257" fmla="*/ 2587152 h 6841956"/>
              <a:gd name="connsiteX5258" fmla="*/ 7506238 w 15988647"/>
              <a:gd name="connsiteY5258" fmla="*/ 2526352 h 6841956"/>
              <a:gd name="connsiteX5259" fmla="*/ 7577461 w 15988647"/>
              <a:gd name="connsiteY5259" fmla="*/ 2487948 h 6841956"/>
              <a:gd name="connsiteX5260" fmla="*/ 7620668 w 15988647"/>
              <a:gd name="connsiteY5260" fmla="*/ 2479944 h 6841956"/>
              <a:gd name="connsiteX5261" fmla="*/ 7656677 w 15988647"/>
              <a:gd name="connsiteY5261" fmla="*/ 2466332 h 6841956"/>
              <a:gd name="connsiteX5262" fmla="*/ 7673486 w 15988647"/>
              <a:gd name="connsiteY5262" fmla="*/ 2440726 h 6841956"/>
              <a:gd name="connsiteX5263" fmla="*/ 7724699 w 15988647"/>
              <a:gd name="connsiteY5263" fmla="*/ 2420713 h 6841956"/>
              <a:gd name="connsiteX5264" fmla="*/ 7727102 w 15988647"/>
              <a:gd name="connsiteY5264" fmla="*/ 2382290 h 6841956"/>
              <a:gd name="connsiteX5265" fmla="*/ 7751911 w 15988647"/>
              <a:gd name="connsiteY5265" fmla="*/ 2377488 h 6841956"/>
              <a:gd name="connsiteX5266" fmla="*/ 7771913 w 15988647"/>
              <a:gd name="connsiteY5266" fmla="*/ 2359076 h 6841956"/>
              <a:gd name="connsiteX5267" fmla="*/ 7828715 w 15988647"/>
              <a:gd name="connsiteY5267" fmla="*/ 2350272 h 6841956"/>
              <a:gd name="connsiteX5268" fmla="*/ 7836710 w 15988647"/>
              <a:gd name="connsiteY5268" fmla="*/ 2330258 h 6841956"/>
              <a:gd name="connsiteX5269" fmla="*/ 8212782 w 15988647"/>
              <a:gd name="connsiteY5269" fmla="*/ 2294243 h 6841956"/>
              <a:gd name="connsiteX5270" fmla="*/ 8212784 w 15988647"/>
              <a:gd name="connsiteY5270" fmla="*/ 2294254 h 6841956"/>
              <a:gd name="connsiteX5271" fmla="*/ 8248794 w 15988647"/>
              <a:gd name="connsiteY5271" fmla="*/ 2325466 h 6841956"/>
              <a:gd name="connsiteX5272" fmla="*/ 8248792 w 15988647"/>
              <a:gd name="connsiteY5272" fmla="*/ 2325459 h 6841956"/>
              <a:gd name="connsiteX5273" fmla="*/ 10507847 w 15988647"/>
              <a:gd name="connsiteY5273" fmla="*/ 2285443 h 6841956"/>
              <a:gd name="connsiteX5274" fmla="*/ 10495045 w 15988647"/>
              <a:gd name="connsiteY5274" fmla="*/ 2313461 h 6841956"/>
              <a:gd name="connsiteX5275" fmla="*/ 10495046 w 15988647"/>
              <a:gd name="connsiteY5275" fmla="*/ 2313461 h 6841956"/>
              <a:gd name="connsiteX5276" fmla="*/ 10507849 w 15988647"/>
              <a:gd name="connsiteY5276" fmla="*/ 2285446 h 6841956"/>
              <a:gd name="connsiteX5277" fmla="*/ 10887960 w 15988647"/>
              <a:gd name="connsiteY5277" fmla="*/ 2259845 h 6841956"/>
              <a:gd name="connsiteX5278" fmla="*/ 10912764 w 15988647"/>
              <a:gd name="connsiteY5278" fmla="*/ 2293447 h 6841956"/>
              <a:gd name="connsiteX5279" fmla="*/ 10912767 w 15988647"/>
              <a:gd name="connsiteY5279" fmla="*/ 2293444 h 6841956"/>
              <a:gd name="connsiteX5280" fmla="*/ 10887963 w 15988647"/>
              <a:gd name="connsiteY5280" fmla="*/ 2259845 h 6841956"/>
              <a:gd name="connsiteX5281" fmla="*/ 13627159 w 15988647"/>
              <a:gd name="connsiteY5281" fmla="*/ 2242257 h 6841956"/>
              <a:gd name="connsiteX5282" fmla="*/ 13663969 w 15988647"/>
              <a:gd name="connsiteY5282" fmla="*/ 2253447 h 6841956"/>
              <a:gd name="connsiteX5283" fmla="*/ 13676773 w 15988647"/>
              <a:gd name="connsiteY5283" fmla="*/ 2271030 h 6841956"/>
              <a:gd name="connsiteX5284" fmla="*/ 13666371 w 15988647"/>
              <a:gd name="connsiteY5284" fmla="*/ 2302254 h 6841956"/>
              <a:gd name="connsiteX5285" fmla="*/ 13641563 w 15988647"/>
              <a:gd name="connsiteY5285" fmla="*/ 2285441 h 6841956"/>
              <a:gd name="connsiteX5286" fmla="*/ 13624758 w 15988647"/>
              <a:gd name="connsiteY5286" fmla="*/ 2297448 h 6841956"/>
              <a:gd name="connsiteX5287" fmla="*/ 13625558 w 15988647"/>
              <a:gd name="connsiteY5287" fmla="*/ 2327062 h 6841956"/>
              <a:gd name="connsiteX5288" fmla="*/ 13591148 w 15988647"/>
              <a:gd name="connsiteY5288" fmla="*/ 2312660 h 6841956"/>
              <a:gd name="connsiteX5289" fmla="*/ 13581545 w 15988647"/>
              <a:gd name="connsiteY5289" fmla="*/ 2288646 h 6841956"/>
              <a:gd name="connsiteX5290" fmla="*/ 13591948 w 15988647"/>
              <a:gd name="connsiteY5290" fmla="*/ 2257445 h 6841956"/>
              <a:gd name="connsiteX5291" fmla="*/ 13619157 w 15988647"/>
              <a:gd name="connsiteY5291" fmla="*/ 2263835 h 6841956"/>
              <a:gd name="connsiteX5292" fmla="*/ 10930375 w 15988647"/>
              <a:gd name="connsiteY5292" fmla="*/ 2223053 h 6841956"/>
              <a:gd name="connsiteX5293" fmla="*/ 10930372 w 15988647"/>
              <a:gd name="connsiteY5293" fmla="*/ 2223057 h 6841956"/>
              <a:gd name="connsiteX5294" fmla="*/ 10936772 w 15988647"/>
              <a:gd name="connsiteY5294" fmla="*/ 2243058 h 6841956"/>
              <a:gd name="connsiteX5295" fmla="*/ 10936774 w 15988647"/>
              <a:gd name="connsiteY5295" fmla="*/ 2243054 h 6841956"/>
              <a:gd name="connsiteX5296" fmla="*/ 9334706 w 15988647"/>
              <a:gd name="connsiteY5296" fmla="*/ 2206221 h 6841956"/>
              <a:gd name="connsiteX5297" fmla="*/ 9336306 w 15988647"/>
              <a:gd name="connsiteY5297" fmla="*/ 2207022 h 6841956"/>
              <a:gd name="connsiteX5298" fmla="*/ 9340307 w 15988647"/>
              <a:gd name="connsiteY5298" fmla="*/ 2206221 h 6841956"/>
              <a:gd name="connsiteX5299" fmla="*/ 9341108 w 15988647"/>
              <a:gd name="connsiteY5299" fmla="*/ 2207821 h 6841956"/>
              <a:gd name="connsiteX5300" fmla="*/ 9343508 w 15988647"/>
              <a:gd name="connsiteY5300" fmla="*/ 2211024 h 6841956"/>
              <a:gd name="connsiteX5301" fmla="*/ 9340307 w 15988647"/>
              <a:gd name="connsiteY5301" fmla="*/ 2210223 h 6841956"/>
              <a:gd name="connsiteX5302" fmla="*/ 9337907 w 15988647"/>
              <a:gd name="connsiteY5302" fmla="*/ 2210223 h 6841956"/>
              <a:gd name="connsiteX5303" fmla="*/ 9334706 w 15988647"/>
              <a:gd name="connsiteY5303" fmla="*/ 2211822 h 6841956"/>
              <a:gd name="connsiteX5304" fmla="*/ 9332305 w 15988647"/>
              <a:gd name="connsiteY5304" fmla="*/ 2209422 h 6841956"/>
              <a:gd name="connsiteX5305" fmla="*/ 9332305 w 15988647"/>
              <a:gd name="connsiteY5305" fmla="*/ 2207022 h 6841956"/>
              <a:gd name="connsiteX5306" fmla="*/ 7794897 w 15988647"/>
              <a:gd name="connsiteY5306" fmla="*/ 2205341 h 6841956"/>
              <a:gd name="connsiteX5307" fmla="*/ 7807918 w 15988647"/>
              <a:gd name="connsiteY5307" fmla="*/ 2233449 h 6841956"/>
              <a:gd name="connsiteX5308" fmla="*/ 7810325 w 15988647"/>
              <a:gd name="connsiteY5308" fmla="*/ 2264636 h 6841956"/>
              <a:gd name="connsiteX5309" fmla="*/ 7824622 w 15988647"/>
              <a:gd name="connsiteY5309" fmla="*/ 2315898 h 6841956"/>
              <a:gd name="connsiteX5310" fmla="*/ 7825508 w 15988647"/>
              <a:gd name="connsiteY5310" fmla="*/ 2319050 h 6841956"/>
              <a:gd name="connsiteX5311" fmla="*/ 7825511 w 15988647"/>
              <a:gd name="connsiteY5311" fmla="*/ 2319055 h 6841956"/>
              <a:gd name="connsiteX5312" fmla="*/ 7824622 w 15988647"/>
              <a:gd name="connsiteY5312" fmla="*/ 2315898 h 6841956"/>
              <a:gd name="connsiteX5313" fmla="*/ 7810327 w 15988647"/>
              <a:gd name="connsiteY5313" fmla="*/ 2264636 h 6841956"/>
              <a:gd name="connsiteX5314" fmla="*/ 7807927 w 15988647"/>
              <a:gd name="connsiteY5314" fmla="*/ 2233456 h 6841956"/>
              <a:gd name="connsiteX5315" fmla="*/ 9281092 w 15988647"/>
              <a:gd name="connsiteY5315" fmla="*/ 2199819 h 6841956"/>
              <a:gd name="connsiteX5316" fmla="*/ 9282692 w 15988647"/>
              <a:gd name="connsiteY5316" fmla="*/ 2199819 h 6841956"/>
              <a:gd name="connsiteX5317" fmla="*/ 9283492 w 15988647"/>
              <a:gd name="connsiteY5317" fmla="*/ 2203020 h 6841956"/>
              <a:gd name="connsiteX5318" fmla="*/ 9287493 w 15988647"/>
              <a:gd name="connsiteY5318" fmla="*/ 2204621 h 6841956"/>
              <a:gd name="connsiteX5319" fmla="*/ 9288293 w 15988647"/>
              <a:gd name="connsiteY5319" fmla="*/ 2206221 h 6841956"/>
              <a:gd name="connsiteX5320" fmla="*/ 9293095 w 15988647"/>
              <a:gd name="connsiteY5320" fmla="*/ 2206221 h 6841956"/>
              <a:gd name="connsiteX5321" fmla="*/ 9297896 w 15988647"/>
              <a:gd name="connsiteY5321" fmla="*/ 2202219 h 6841956"/>
              <a:gd name="connsiteX5322" fmla="*/ 9301098 w 15988647"/>
              <a:gd name="connsiteY5322" fmla="*/ 2203020 h 6841956"/>
              <a:gd name="connsiteX5323" fmla="*/ 9303498 w 15988647"/>
              <a:gd name="connsiteY5323" fmla="*/ 2201419 h 6841956"/>
              <a:gd name="connsiteX5324" fmla="*/ 9305899 w 15988647"/>
              <a:gd name="connsiteY5324" fmla="*/ 2202219 h 6841956"/>
              <a:gd name="connsiteX5325" fmla="*/ 9309100 w 15988647"/>
              <a:gd name="connsiteY5325" fmla="*/ 2203820 h 6841956"/>
              <a:gd name="connsiteX5326" fmla="*/ 9310700 w 15988647"/>
              <a:gd name="connsiteY5326" fmla="*/ 2201419 h 6841956"/>
              <a:gd name="connsiteX5327" fmla="*/ 9313101 w 15988647"/>
              <a:gd name="connsiteY5327" fmla="*/ 2201419 h 6841956"/>
              <a:gd name="connsiteX5328" fmla="*/ 9315501 w 15988647"/>
              <a:gd name="connsiteY5328" fmla="*/ 2204621 h 6841956"/>
              <a:gd name="connsiteX5329" fmla="*/ 9315501 w 15988647"/>
              <a:gd name="connsiteY5329" fmla="*/ 2209422 h 6841956"/>
              <a:gd name="connsiteX5330" fmla="*/ 9317902 w 15988647"/>
              <a:gd name="connsiteY5330" fmla="*/ 2207821 h 6841956"/>
              <a:gd name="connsiteX5331" fmla="*/ 9320302 w 15988647"/>
              <a:gd name="connsiteY5331" fmla="*/ 2209422 h 6841956"/>
              <a:gd name="connsiteX5332" fmla="*/ 9321103 w 15988647"/>
              <a:gd name="connsiteY5332" fmla="*/ 2208623 h 6841956"/>
              <a:gd name="connsiteX5333" fmla="*/ 9326705 w 15988647"/>
              <a:gd name="connsiteY5333" fmla="*/ 2210223 h 6841956"/>
              <a:gd name="connsiteX5334" fmla="*/ 9326705 w 15988647"/>
              <a:gd name="connsiteY5334" fmla="*/ 2211024 h 6841956"/>
              <a:gd name="connsiteX5335" fmla="*/ 9325105 w 15988647"/>
              <a:gd name="connsiteY5335" fmla="*/ 2212623 h 6841956"/>
              <a:gd name="connsiteX5336" fmla="*/ 9324303 w 15988647"/>
              <a:gd name="connsiteY5336" fmla="*/ 2217425 h 6841956"/>
              <a:gd name="connsiteX5337" fmla="*/ 9323503 w 15988647"/>
              <a:gd name="connsiteY5337" fmla="*/ 2219026 h 6841956"/>
              <a:gd name="connsiteX5338" fmla="*/ 9321103 w 15988647"/>
              <a:gd name="connsiteY5338" fmla="*/ 2219026 h 6841956"/>
              <a:gd name="connsiteX5339" fmla="*/ 9319502 w 15988647"/>
              <a:gd name="connsiteY5339" fmla="*/ 2220625 h 6841956"/>
              <a:gd name="connsiteX5340" fmla="*/ 9315501 w 15988647"/>
              <a:gd name="connsiteY5340" fmla="*/ 2222227 h 6841956"/>
              <a:gd name="connsiteX5341" fmla="*/ 9313901 w 15988647"/>
              <a:gd name="connsiteY5341" fmla="*/ 2223027 h 6841956"/>
              <a:gd name="connsiteX5342" fmla="*/ 9309100 w 15988647"/>
              <a:gd name="connsiteY5342" fmla="*/ 2225428 h 6841956"/>
              <a:gd name="connsiteX5343" fmla="*/ 9305899 w 15988647"/>
              <a:gd name="connsiteY5343" fmla="*/ 2224627 h 6841956"/>
              <a:gd name="connsiteX5344" fmla="*/ 9301898 w 15988647"/>
              <a:gd name="connsiteY5344" fmla="*/ 2225428 h 6841956"/>
              <a:gd name="connsiteX5345" fmla="*/ 9299496 w 15988647"/>
              <a:gd name="connsiteY5345" fmla="*/ 2228628 h 6841956"/>
              <a:gd name="connsiteX5346" fmla="*/ 9297896 w 15988647"/>
              <a:gd name="connsiteY5346" fmla="*/ 2226228 h 6841956"/>
              <a:gd name="connsiteX5347" fmla="*/ 9295495 w 15988647"/>
              <a:gd name="connsiteY5347" fmla="*/ 2227028 h 6841956"/>
              <a:gd name="connsiteX5348" fmla="*/ 9293895 w 15988647"/>
              <a:gd name="connsiteY5348" fmla="*/ 2227028 h 6841956"/>
              <a:gd name="connsiteX5349" fmla="*/ 9291494 w 15988647"/>
              <a:gd name="connsiteY5349" fmla="*/ 2224627 h 6841956"/>
              <a:gd name="connsiteX5350" fmla="*/ 9288293 w 15988647"/>
              <a:gd name="connsiteY5350" fmla="*/ 2227028 h 6841956"/>
              <a:gd name="connsiteX5351" fmla="*/ 9284292 w 15988647"/>
              <a:gd name="connsiteY5351" fmla="*/ 2227028 h 6841956"/>
              <a:gd name="connsiteX5352" fmla="*/ 9280291 w 15988647"/>
              <a:gd name="connsiteY5352" fmla="*/ 2225428 h 6841956"/>
              <a:gd name="connsiteX5353" fmla="*/ 9276289 w 15988647"/>
              <a:gd name="connsiteY5353" fmla="*/ 2224627 h 6841956"/>
              <a:gd name="connsiteX5354" fmla="*/ 9273089 w 15988647"/>
              <a:gd name="connsiteY5354" fmla="*/ 2222227 h 6841956"/>
              <a:gd name="connsiteX5355" fmla="*/ 9270688 w 15988647"/>
              <a:gd name="connsiteY5355" fmla="*/ 2217425 h 6841956"/>
              <a:gd name="connsiteX5356" fmla="*/ 9268287 w 15988647"/>
              <a:gd name="connsiteY5356" fmla="*/ 2215024 h 6841956"/>
              <a:gd name="connsiteX5357" fmla="*/ 9266687 w 15988647"/>
              <a:gd name="connsiteY5357" fmla="*/ 2209422 h 6841956"/>
              <a:gd name="connsiteX5358" fmla="*/ 9265087 w 15988647"/>
              <a:gd name="connsiteY5358" fmla="*/ 2207022 h 6841956"/>
              <a:gd name="connsiteX5359" fmla="*/ 9265887 w 15988647"/>
              <a:gd name="connsiteY5359" fmla="*/ 2204621 h 6841956"/>
              <a:gd name="connsiteX5360" fmla="*/ 9269888 w 15988647"/>
              <a:gd name="connsiteY5360" fmla="*/ 2207022 h 6841956"/>
              <a:gd name="connsiteX5361" fmla="*/ 9273089 w 15988647"/>
              <a:gd name="connsiteY5361" fmla="*/ 2206221 h 6841956"/>
              <a:gd name="connsiteX5362" fmla="*/ 9274689 w 15988647"/>
              <a:gd name="connsiteY5362" fmla="*/ 2203820 h 6841956"/>
              <a:gd name="connsiteX5363" fmla="*/ 9275489 w 15988647"/>
              <a:gd name="connsiteY5363" fmla="*/ 2201419 h 6841956"/>
              <a:gd name="connsiteX5364" fmla="*/ 9277891 w 15988647"/>
              <a:gd name="connsiteY5364" fmla="*/ 2200616 h 6841956"/>
              <a:gd name="connsiteX5365" fmla="*/ 9279491 w 15988647"/>
              <a:gd name="connsiteY5365" fmla="*/ 2201419 h 6841956"/>
              <a:gd name="connsiteX5366" fmla="*/ 11208046 w 15988647"/>
              <a:gd name="connsiteY5366" fmla="*/ 2183841 h 6841956"/>
              <a:gd name="connsiteX5367" fmla="*/ 11177645 w 15988647"/>
              <a:gd name="connsiteY5367" fmla="*/ 2227043 h 6841956"/>
              <a:gd name="connsiteX5368" fmla="*/ 11132031 w 15988647"/>
              <a:gd name="connsiteY5368" fmla="*/ 2235047 h 6841956"/>
              <a:gd name="connsiteX5369" fmla="*/ 11064011 w 15988647"/>
              <a:gd name="connsiteY5369" fmla="*/ 2222241 h 6841956"/>
              <a:gd name="connsiteX5370" fmla="*/ 11048006 w 15988647"/>
              <a:gd name="connsiteY5370" fmla="*/ 2244653 h 6841956"/>
              <a:gd name="connsiteX5371" fmla="*/ 11048008 w 15988647"/>
              <a:gd name="connsiteY5371" fmla="*/ 2244657 h 6841956"/>
              <a:gd name="connsiteX5372" fmla="*/ 11064011 w 15988647"/>
              <a:gd name="connsiteY5372" fmla="*/ 2222249 h 6841956"/>
              <a:gd name="connsiteX5373" fmla="*/ 11132031 w 15988647"/>
              <a:gd name="connsiteY5373" fmla="*/ 2235054 h 6841956"/>
              <a:gd name="connsiteX5374" fmla="*/ 11177644 w 15988647"/>
              <a:gd name="connsiteY5374" fmla="*/ 2227051 h 6841956"/>
              <a:gd name="connsiteX5375" fmla="*/ 11208049 w 15988647"/>
              <a:gd name="connsiteY5375" fmla="*/ 2183842 h 6841956"/>
              <a:gd name="connsiteX5376" fmla="*/ 9650798 w 15988647"/>
              <a:gd name="connsiteY5376" fmla="*/ 2177430 h 6841956"/>
              <a:gd name="connsiteX5377" fmla="*/ 9642796 w 15988647"/>
              <a:gd name="connsiteY5377" fmla="*/ 2239048 h 6841956"/>
              <a:gd name="connsiteX5378" fmla="*/ 9554771 w 15988647"/>
              <a:gd name="connsiteY5378" fmla="*/ 2292644 h 6841956"/>
              <a:gd name="connsiteX5379" fmla="*/ 9477148 w 15988647"/>
              <a:gd name="connsiteY5379" fmla="*/ 2347862 h 6841956"/>
              <a:gd name="connsiteX5380" fmla="*/ 9426733 w 15988647"/>
              <a:gd name="connsiteY5380" fmla="*/ 2327057 h 6841956"/>
              <a:gd name="connsiteX5381" fmla="*/ 9425935 w 15988647"/>
              <a:gd name="connsiteY5381" fmla="*/ 2327057 h 6841956"/>
              <a:gd name="connsiteX5382" fmla="*/ 9425933 w 15988647"/>
              <a:gd name="connsiteY5382" fmla="*/ 2327061 h 6841956"/>
              <a:gd name="connsiteX5383" fmla="*/ 9426733 w 15988647"/>
              <a:gd name="connsiteY5383" fmla="*/ 2327061 h 6841956"/>
              <a:gd name="connsiteX5384" fmla="*/ 9421132 w 15988647"/>
              <a:gd name="connsiteY5384" fmla="*/ 2343064 h 6841956"/>
              <a:gd name="connsiteX5385" fmla="*/ 9424332 w 15988647"/>
              <a:gd name="connsiteY5385" fmla="*/ 2375076 h 6841956"/>
              <a:gd name="connsiteX5386" fmla="*/ 9419531 w 15988647"/>
              <a:gd name="connsiteY5386" fmla="*/ 2390285 h 6841956"/>
              <a:gd name="connsiteX5387" fmla="*/ 9399525 w 15988647"/>
              <a:gd name="connsiteY5387" fmla="*/ 2396687 h 6841956"/>
              <a:gd name="connsiteX5388" fmla="*/ 9399525 w 15988647"/>
              <a:gd name="connsiteY5388" fmla="*/ 2396695 h 6841956"/>
              <a:gd name="connsiteX5389" fmla="*/ 9419531 w 15988647"/>
              <a:gd name="connsiteY5389" fmla="*/ 2390291 h 6841956"/>
              <a:gd name="connsiteX5390" fmla="*/ 9422732 w 15988647"/>
              <a:gd name="connsiteY5390" fmla="*/ 2410303 h 6841956"/>
              <a:gd name="connsiteX5391" fmla="*/ 9410035 w 15988647"/>
              <a:gd name="connsiteY5391" fmla="*/ 2482271 h 6841956"/>
              <a:gd name="connsiteX5392" fmla="*/ 9422733 w 15988647"/>
              <a:gd name="connsiteY5392" fmla="*/ 2410301 h 6841956"/>
              <a:gd name="connsiteX5393" fmla="*/ 9419531 w 15988647"/>
              <a:gd name="connsiteY5393" fmla="*/ 2390291 h 6841956"/>
              <a:gd name="connsiteX5394" fmla="*/ 9424333 w 15988647"/>
              <a:gd name="connsiteY5394" fmla="*/ 2375082 h 6841956"/>
              <a:gd name="connsiteX5395" fmla="*/ 9421133 w 15988647"/>
              <a:gd name="connsiteY5395" fmla="*/ 2343064 h 6841956"/>
              <a:gd name="connsiteX5396" fmla="*/ 9426734 w 15988647"/>
              <a:gd name="connsiteY5396" fmla="*/ 2327061 h 6841956"/>
              <a:gd name="connsiteX5397" fmla="*/ 9477149 w 15988647"/>
              <a:gd name="connsiteY5397" fmla="*/ 2347866 h 6841956"/>
              <a:gd name="connsiteX5398" fmla="*/ 9554771 w 15988647"/>
              <a:gd name="connsiteY5398" fmla="*/ 2292645 h 6841956"/>
              <a:gd name="connsiteX5399" fmla="*/ 9642797 w 15988647"/>
              <a:gd name="connsiteY5399" fmla="*/ 2239052 h 6841956"/>
              <a:gd name="connsiteX5400" fmla="*/ 9650799 w 15988647"/>
              <a:gd name="connsiteY5400" fmla="*/ 2177433 h 6841956"/>
              <a:gd name="connsiteX5401" fmla="*/ 8896179 w 15988647"/>
              <a:gd name="connsiteY5401" fmla="*/ 2173436 h 6841956"/>
              <a:gd name="connsiteX5402" fmla="*/ 8920987 w 15988647"/>
              <a:gd name="connsiteY5402" fmla="*/ 2191035 h 6841956"/>
              <a:gd name="connsiteX5403" fmla="*/ 8953797 w 15988647"/>
              <a:gd name="connsiteY5403" fmla="*/ 2187838 h 6841956"/>
              <a:gd name="connsiteX5404" fmla="*/ 8985806 w 15988647"/>
              <a:gd name="connsiteY5404" fmla="*/ 2191035 h 6841956"/>
              <a:gd name="connsiteX5405" fmla="*/ 8985806 w 15988647"/>
              <a:gd name="connsiteY5405" fmla="*/ 2200647 h 6841956"/>
              <a:gd name="connsiteX5406" fmla="*/ 9008213 w 15988647"/>
              <a:gd name="connsiteY5406" fmla="*/ 2194240 h 6841956"/>
              <a:gd name="connsiteX5407" fmla="*/ 9004211 w 15988647"/>
              <a:gd name="connsiteY5407" fmla="*/ 2209447 h 6841956"/>
              <a:gd name="connsiteX5408" fmla="*/ 8943393 w 15988647"/>
              <a:gd name="connsiteY5408" fmla="*/ 2213452 h 6841956"/>
              <a:gd name="connsiteX5409" fmla="*/ 8942593 w 15988647"/>
              <a:gd name="connsiteY5409" fmla="*/ 2205447 h 6841956"/>
              <a:gd name="connsiteX5410" fmla="*/ 8889779 w 15988647"/>
              <a:gd name="connsiteY5410" fmla="*/ 2195039 h 6841956"/>
              <a:gd name="connsiteX5411" fmla="*/ 8495261 w 15988647"/>
              <a:gd name="connsiteY5411" fmla="*/ 2159806 h 6841956"/>
              <a:gd name="connsiteX5412" fmla="*/ 8500062 w 15988647"/>
              <a:gd name="connsiteY5412" fmla="*/ 2159806 h 6841956"/>
              <a:gd name="connsiteX5413" fmla="*/ 8503263 w 15988647"/>
              <a:gd name="connsiteY5413" fmla="*/ 2162207 h 6841956"/>
              <a:gd name="connsiteX5414" fmla="*/ 8504864 w 15988647"/>
              <a:gd name="connsiteY5414" fmla="*/ 2163806 h 6841956"/>
              <a:gd name="connsiteX5415" fmla="*/ 8505664 w 15988647"/>
              <a:gd name="connsiteY5415" fmla="*/ 2166207 h 6841956"/>
              <a:gd name="connsiteX5416" fmla="*/ 8504063 w 15988647"/>
              <a:gd name="connsiteY5416" fmla="*/ 2168609 h 6841956"/>
              <a:gd name="connsiteX5417" fmla="*/ 8500062 w 15988647"/>
              <a:gd name="connsiteY5417" fmla="*/ 2167008 h 6841956"/>
              <a:gd name="connsiteX5418" fmla="*/ 8496061 w 15988647"/>
              <a:gd name="connsiteY5418" fmla="*/ 2164606 h 6841956"/>
              <a:gd name="connsiteX5419" fmla="*/ 8496061 w 15988647"/>
              <a:gd name="connsiteY5419" fmla="*/ 2160608 h 6841956"/>
              <a:gd name="connsiteX5420" fmla="*/ 10919974 w 15988647"/>
              <a:gd name="connsiteY5420" fmla="*/ 2154230 h 6841956"/>
              <a:gd name="connsiteX5421" fmla="*/ 10919969 w 15988647"/>
              <a:gd name="connsiteY5421" fmla="*/ 2154236 h 6841956"/>
              <a:gd name="connsiteX5422" fmla="*/ 10935174 w 15988647"/>
              <a:gd name="connsiteY5422" fmla="*/ 2175840 h 6841956"/>
              <a:gd name="connsiteX5423" fmla="*/ 10946373 w 15988647"/>
              <a:gd name="connsiteY5423" fmla="*/ 2201440 h 6841956"/>
              <a:gd name="connsiteX5424" fmla="*/ 10946377 w 15988647"/>
              <a:gd name="connsiteY5424" fmla="*/ 2201433 h 6841956"/>
              <a:gd name="connsiteX5425" fmla="*/ 10935174 w 15988647"/>
              <a:gd name="connsiteY5425" fmla="*/ 2175826 h 6841956"/>
              <a:gd name="connsiteX5426" fmla="*/ 8492060 w 15988647"/>
              <a:gd name="connsiteY5426" fmla="*/ 2154206 h 6841956"/>
              <a:gd name="connsiteX5427" fmla="*/ 8495261 w 15988647"/>
              <a:gd name="connsiteY5427" fmla="*/ 2156603 h 6841956"/>
              <a:gd name="connsiteX5428" fmla="*/ 8492861 w 15988647"/>
              <a:gd name="connsiteY5428" fmla="*/ 2157403 h 6841956"/>
              <a:gd name="connsiteX5429" fmla="*/ 8488860 w 15988647"/>
              <a:gd name="connsiteY5429" fmla="*/ 2156603 h 6841956"/>
              <a:gd name="connsiteX5430" fmla="*/ 8488860 w 15988647"/>
              <a:gd name="connsiteY5430" fmla="*/ 2155003 h 6841956"/>
              <a:gd name="connsiteX5431" fmla="*/ 9445939 w 15988647"/>
              <a:gd name="connsiteY5431" fmla="*/ 2144617 h 6841956"/>
              <a:gd name="connsiteX5432" fmla="*/ 9436336 w 15988647"/>
              <a:gd name="connsiteY5432" fmla="*/ 2155814 h 6841956"/>
              <a:gd name="connsiteX5433" fmla="*/ 9427636 w 15988647"/>
              <a:gd name="connsiteY5433" fmla="*/ 2165187 h 6841956"/>
              <a:gd name="connsiteX5434" fmla="*/ 9436336 w 15988647"/>
              <a:gd name="connsiteY5434" fmla="*/ 2155816 h 6841956"/>
              <a:gd name="connsiteX5435" fmla="*/ 9445939 w 15988647"/>
              <a:gd name="connsiteY5435" fmla="*/ 2144619 h 6841956"/>
              <a:gd name="connsiteX5436" fmla="*/ 8288002 w 15988647"/>
              <a:gd name="connsiteY5436" fmla="*/ 2089398 h 6841956"/>
              <a:gd name="connsiteX5437" fmla="*/ 8317611 w 15988647"/>
              <a:gd name="connsiteY5437" fmla="*/ 2094996 h 6841956"/>
              <a:gd name="connsiteX5438" fmla="*/ 8317611 w 15988647"/>
              <a:gd name="connsiteY5438" fmla="*/ 2121402 h 6841956"/>
              <a:gd name="connsiteX5439" fmla="*/ 8352821 w 15988647"/>
              <a:gd name="connsiteY5439" fmla="*/ 2102196 h 6841956"/>
              <a:gd name="connsiteX5440" fmla="*/ 8356022 w 15988647"/>
              <a:gd name="connsiteY5440" fmla="*/ 2111793 h 6841956"/>
              <a:gd name="connsiteX5441" fmla="*/ 8336016 w 15988647"/>
              <a:gd name="connsiteY5441" fmla="*/ 2137421 h 6841956"/>
              <a:gd name="connsiteX5442" fmla="*/ 8336816 w 15988647"/>
              <a:gd name="connsiteY5442" fmla="*/ 2160620 h 6841956"/>
              <a:gd name="connsiteX5443" fmla="*/ 8352020 w 15988647"/>
              <a:gd name="connsiteY5443" fmla="*/ 2173423 h 6841956"/>
              <a:gd name="connsiteX5444" fmla="*/ 8348019 w 15988647"/>
              <a:gd name="connsiteY5444" fmla="*/ 2218235 h 6841956"/>
              <a:gd name="connsiteX5445" fmla="*/ 8320012 w 15988647"/>
              <a:gd name="connsiteY5445" fmla="*/ 2243852 h 6841956"/>
              <a:gd name="connsiteX5446" fmla="*/ 8329614 w 15988647"/>
              <a:gd name="connsiteY5446" fmla="*/ 2271827 h 6841956"/>
              <a:gd name="connsiteX5447" fmla="*/ 8352020 w 15988647"/>
              <a:gd name="connsiteY5447" fmla="*/ 2272629 h 6841956"/>
              <a:gd name="connsiteX5448" fmla="*/ 8363223 w 15988647"/>
              <a:gd name="connsiteY5448" fmla="*/ 2297445 h 6841956"/>
              <a:gd name="connsiteX5449" fmla="*/ 8380027 w 15988647"/>
              <a:gd name="connsiteY5449" fmla="*/ 2305452 h 6841956"/>
              <a:gd name="connsiteX5450" fmla="*/ 8379229 w 15988647"/>
              <a:gd name="connsiteY5450" fmla="*/ 2344659 h 6841956"/>
              <a:gd name="connsiteX5451" fmla="*/ 8358423 w 15988647"/>
              <a:gd name="connsiteY5451" fmla="*/ 2359066 h 6841956"/>
              <a:gd name="connsiteX5452" fmla="*/ 8345620 w 15988647"/>
              <a:gd name="connsiteY5452" fmla="*/ 2375874 h 6841956"/>
              <a:gd name="connsiteX5453" fmla="*/ 8316812 w 15988647"/>
              <a:gd name="connsiteY5453" fmla="*/ 2395884 h 6841956"/>
              <a:gd name="connsiteX5454" fmla="*/ 8316814 w 15988647"/>
              <a:gd name="connsiteY5454" fmla="*/ 2395893 h 6841956"/>
              <a:gd name="connsiteX5455" fmla="*/ 8345621 w 15988647"/>
              <a:gd name="connsiteY5455" fmla="*/ 2375881 h 6841956"/>
              <a:gd name="connsiteX5456" fmla="*/ 8358424 w 15988647"/>
              <a:gd name="connsiteY5456" fmla="*/ 2359072 h 6841956"/>
              <a:gd name="connsiteX5457" fmla="*/ 8379230 w 15988647"/>
              <a:gd name="connsiteY5457" fmla="*/ 2344664 h 6841956"/>
              <a:gd name="connsiteX5458" fmla="*/ 8380031 w 15988647"/>
              <a:gd name="connsiteY5458" fmla="*/ 2305455 h 6841956"/>
              <a:gd name="connsiteX5459" fmla="*/ 8431245 w 15988647"/>
              <a:gd name="connsiteY5459" fmla="*/ 2323058 h 6841956"/>
              <a:gd name="connsiteX5460" fmla="*/ 8449652 w 15988647"/>
              <a:gd name="connsiteY5460" fmla="*/ 2318258 h 6841956"/>
              <a:gd name="connsiteX5461" fmla="*/ 8485662 w 15988647"/>
              <a:gd name="connsiteY5461" fmla="*/ 2327059 h 6841956"/>
              <a:gd name="connsiteX5462" fmla="*/ 8544078 w 15988647"/>
              <a:gd name="connsiteY5462" fmla="*/ 2350267 h 6841956"/>
              <a:gd name="connsiteX5463" fmla="*/ 8566485 w 15988647"/>
              <a:gd name="connsiteY5463" fmla="*/ 2395893 h 6841956"/>
              <a:gd name="connsiteX5464" fmla="*/ 8605696 w 15988647"/>
              <a:gd name="connsiteY5464" fmla="*/ 2405498 h 6841956"/>
              <a:gd name="connsiteX5465" fmla="*/ 8668116 w 15988647"/>
              <a:gd name="connsiteY5465" fmla="*/ 2427109 h 6841956"/>
              <a:gd name="connsiteX5466" fmla="*/ 8716129 w 15988647"/>
              <a:gd name="connsiteY5466" fmla="*/ 2452724 h 6841956"/>
              <a:gd name="connsiteX5467" fmla="*/ 8736135 w 15988647"/>
              <a:gd name="connsiteY5467" fmla="*/ 2439116 h 6841956"/>
              <a:gd name="connsiteX5468" fmla="*/ 8756139 w 15988647"/>
              <a:gd name="connsiteY5468" fmla="*/ 2415903 h 6841956"/>
              <a:gd name="connsiteX5469" fmla="*/ 8743336 w 15988647"/>
              <a:gd name="connsiteY5469" fmla="*/ 2376681 h 6841956"/>
              <a:gd name="connsiteX5470" fmla="*/ 8755341 w 15988647"/>
              <a:gd name="connsiteY5470" fmla="*/ 2351067 h 6841956"/>
              <a:gd name="connsiteX5471" fmla="*/ 8784948 w 15988647"/>
              <a:gd name="connsiteY5471" fmla="*/ 2327059 h 6841956"/>
              <a:gd name="connsiteX5472" fmla="*/ 8814558 w 15988647"/>
              <a:gd name="connsiteY5472" fmla="*/ 2320667 h 6841956"/>
              <a:gd name="connsiteX5473" fmla="*/ 8873773 w 15988647"/>
              <a:gd name="connsiteY5473" fmla="*/ 2331060 h 6841956"/>
              <a:gd name="connsiteX5474" fmla="*/ 8889779 w 15988647"/>
              <a:gd name="connsiteY5474" fmla="*/ 2353468 h 6841956"/>
              <a:gd name="connsiteX5475" fmla="*/ 8905783 w 15988647"/>
              <a:gd name="connsiteY5475" fmla="*/ 2354270 h 6841956"/>
              <a:gd name="connsiteX5476" fmla="*/ 8920187 w 15988647"/>
              <a:gd name="connsiteY5476" fmla="*/ 2363074 h 6841956"/>
              <a:gd name="connsiteX5477" fmla="*/ 8963399 w 15988647"/>
              <a:gd name="connsiteY5477" fmla="*/ 2368677 h 6841956"/>
              <a:gd name="connsiteX5478" fmla="*/ 8975404 w 15988647"/>
              <a:gd name="connsiteY5478" fmla="*/ 2385487 h 6841956"/>
              <a:gd name="connsiteX5479" fmla="*/ 8961798 w 15988647"/>
              <a:gd name="connsiteY5479" fmla="*/ 2410300 h 6841956"/>
              <a:gd name="connsiteX5480" fmla="*/ 8961801 w 15988647"/>
              <a:gd name="connsiteY5480" fmla="*/ 2410305 h 6841956"/>
              <a:gd name="connsiteX5481" fmla="*/ 8975404 w 15988647"/>
              <a:gd name="connsiteY5481" fmla="*/ 2385493 h 6841956"/>
              <a:gd name="connsiteX5482" fmla="*/ 9033020 w 15988647"/>
              <a:gd name="connsiteY5482" fmla="*/ 2384693 h 6841956"/>
              <a:gd name="connsiteX5483" fmla="*/ 9076232 w 15988647"/>
              <a:gd name="connsiteY5483" fmla="*/ 2398301 h 6841956"/>
              <a:gd name="connsiteX5484" fmla="*/ 9120244 w 15988647"/>
              <a:gd name="connsiteY5484" fmla="*/ 2413510 h 6841956"/>
              <a:gd name="connsiteX5485" fmla="*/ 9141051 w 15988647"/>
              <a:gd name="connsiteY5485" fmla="*/ 2421514 h 6841956"/>
              <a:gd name="connsiteX5486" fmla="*/ 9173060 w 15988647"/>
              <a:gd name="connsiteY5486" fmla="*/ 2405505 h 6841956"/>
              <a:gd name="connsiteX5487" fmla="*/ 9189865 w 15988647"/>
              <a:gd name="connsiteY5487" fmla="*/ 2391097 h 6841956"/>
              <a:gd name="connsiteX5488" fmla="*/ 9227475 w 15988647"/>
              <a:gd name="connsiteY5488" fmla="*/ 2386295 h 6841956"/>
              <a:gd name="connsiteX5489" fmla="*/ 9258684 w 15988647"/>
              <a:gd name="connsiteY5489" fmla="*/ 2392697 h 6841956"/>
              <a:gd name="connsiteX5490" fmla="*/ 9273089 w 15988647"/>
              <a:gd name="connsiteY5490" fmla="*/ 2418312 h 6841956"/>
              <a:gd name="connsiteX5491" fmla="*/ 9281891 w 15988647"/>
              <a:gd name="connsiteY5491" fmla="*/ 2401502 h 6841956"/>
              <a:gd name="connsiteX5492" fmla="*/ 9317102 w 15988647"/>
              <a:gd name="connsiteY5492" fmla="*/ 2413510 h 6841956"/>
              <a:gd name="connsiteX5493" fmla="*/ 9351511 w 15988647"/>
              <a:gd name="connsiteY5493" fmla="*/ 2416710 h 6841956"/>
              <a:gd name="connsiteX5494" fmla="*/ 9371517 w 15988647"/>
              <a:gd name="connsiteY5494" fmla="*/ 2403903 h 6841956"/>
              <a:gd name="connsiteX5495" fmla="*/ 9402726 w 15988647"/>
              <a:gd name="connsiteY5495" fmla="*/ 2479143 h 6841956"/>
              <a:gd name="connsiteX5496" fmla="*/ 9408328 w 15988647"/>
              <a:gd name="connsiteY5496" fmla="*/ 2491944 h 6841956"/>
              <a:gd name="connsiteX5497" fmla="*/ 9397925 w 15988647"/>
              <a:gd name="connsiteY5497" fmla="*/ 2512750 h 6841956"/>
              <a:gd name="connsiteX5498" fmla="*/ 9392323 w 15988647"/>
              <a:gd name="connsiteY5498" fmla="*/ 2551151 h 6841956"/>
              <a:gd name="connsiteX5499" fmla="*/ 9382721 w 15988647"/>
              <a:gd name="connsiteY5499" fmla="*/ 2578353 h 6841956"/>
              <a:gd name="connsiteX5500" fmla="*/ 9373118 w 15988647"/>
              <a:gd name="connsiteY5500" fmla="*/ 2587152 h 6841956"/>
              <a:gd name="connsiteX5501" fmla="*/ 9357114 w 15988647"/>
              <a:gd name="connsiteY5501" fmla="*/ 2570352 h 6841956"/>
              <a:gd name="connsiteX5502" fmla="*/ 9335507 w 15988647"/>
              <a:gd name="connsiteY5502" fmla="*/ 2547952 h 6841956"/>
              <a:gd name="connsiteX5503" fmla="*/ 9297896 w 15988647"/>
              <a:gd name="connsiteY5503" fmla="*/ 2474342 h 6841956"/>
              <a:gd name="connsiteX5504" fmla="*/ 9293895 w 15988647"/>
              <a:gd name="connsiteY5504" fmla="*/ 2479143 h 6841956"/>
              <a:gd name="connsiteX5505" fmla="*/ 9316301 w 15988647"/>
              <a:gd name="connsiteY5505" fmla="*/ 2532750 h 6841956"/>
              <a:gd name="connsiteX5506" fmla="*/ 9347510 w 15988647"/>
              <a:gd name="connsiteY5506" fmla="*/ 2584753 h 6841956"/>
              <a:gd name="connsiteX5507" fmla="*/ 9386722 w 15988647"/>
              <a:gd name="connsiteY5507" fmla="*/ 2664771 h 6841956"/>
              <a:gd name="connsiteX5508" fmla="*/ 9405128 w 15988647"/>
              <a:gd name="connsiteY5508" fmla="*/ 2692785 h 6841956"/>
              <a:gd name="connsiteX5509" fmla="*/ 9421132 w 15988647"/>
              <a:gd name="connsiteY5509" fmla="*/ 2721594 h 6841956"/>
              <a:gd name="connsiteX5510" fmla="*/ 9464344 w 15988647"/>
              <a:gd name="connsiteY5510" fmla="*/ 2778409 h 6841956"/>
              <a:gd name="connsiteX5511" fmla="*/ 9456342 w 15988647"/>
              <a:gd name="connsiteY5511" fmla="*/ 2787208 h 6841956"/>
              <a:gd name="connsiteX5512" fmla="*/ 9459543 w 15988647"/>
              <a:gd name="connsiteY5512" fmla="*/ 2820820 h 6841956"/>
              <a:gd name="connsiteX5513" fmla="*/ 9513959 w 15988647"/>
              <a:gd name="connsiteY5513" fmla="*/ 2867237 h 6841956"/>
              <a:gd name="connsiteX5514" fmla="*/ 9522751 w 15988647"/>
              <a:gd name="connsiteY5514" fmla="*/ 2877630 h 6841956"/>
              <a:gd name="connsiteX5515" fmla="*/ 9522761 w 15988647"/>
              <a:gd name="connsiteY5515" fmla="*/ 2877630 h 6841956"/>
              <a:gd name="connsiteX5516" fmla="*/ 9539566 w 15988647"/>
              <a:gd name="connsiteY5516" fmla="*/ 2928045 h 6841956"/>
              <a:gd name="connsiteX5517" fmla="*/ 9529963 w 15988647"/>
              <a:gd name="connsiteY5517" fmla="*/ 2936846 h 6841956"/>
              <a:gd name="connsiteX5518" fmla="*/ 9539566 w 15988647"/>
              <a:gd name="connsiteY5518" fmla="*/ 2990461 h 6841956"/>
              <a:gd name="connsiteX5519" fmla="*/ 9559572 w 15988647"/>
              <a:gd name="connsiteY5519" fmla="*/ 3051278 h 6841956"/>
              <a:gd name="connsiteX5520" fmla="*/ 9577177 w 15988647"/>
              <a:gd name="connsiteY5520" fmla="*/ 3064081 h 6841956"/>
              <a:gd name="connsiteX5521" fmla="*/ 9602784 w 15988647"/>
              <a:gd name="connsiteY5521" fmla="*/ 3083287 h 6841956"/>
              <a:gd name="connsiteX5522" fmla="*/ 9581179 w 15988647"/>
              <a:gd name="connsiteY5522" fmla="*/ 3112095 h 6841956"/>
              <a:gd name="connsiteX5523" fmla="*/ 9549169 w 15988647"/>
              <a:gd name="connsiteY5523" fmla="*/ 3120898 h 6841956"/>
              <a:gd name="connsiteX5524" fmla="*/ 9535565 w 15988647"/>
              <a:gd name="connsiteY5524" fmla="*/ 3136903 h 6841956"/>
              <a:gd name="connsiteX5525" fmla="*/ 9533165 w 15988647"/>
              <a:gd name="connsiteY5525" fmla="*/ 3170508 h 6841956"/>
              <a:gd name="connsiteX5526" fmla="*/ 9517160 w 15988647"/>
              <a:gd name="connsiteY5526" fmla="*/ 3246530 h 6841956"/>
              <a:gd name="connsiteX5527" fmla="*/ 9517161 w 15988647"/>
              <a:gd name="connsiteY5527" fmla="*/ 3246535 h 6841956"/>
              <a:gd name="connsiteX5528" fmla="*/ 9533165 w 15988647"/>
              <a:gd name="connsiteY5528" fmla="*/ 3170520 h 6841956"/>
              <a:gd name="connsiteX5529" fmla="*/ 9535565 w 15988647"/>
              <a:gd name="connsiteY5529" fmla="*/ 3136913 h 6841956"/>
              <a:gd name="connsiteX5530" fmla="*/ 9549169 w 15988647"/>
              <a:gd name="connsiteY5530" fmla="*/ 3120907 h 6841956"/>
              <a:gd name="connsiteX5531" fmla="*/ 9581179 w 15988647"/>
              <a:gd name="connsiteY5531" fmla="*/ 3112106 h 6841956"/>
              <a:gd name="connsiteX5532" fmla="*/ 9602785 w 15988647"/>
              <a:gd name="connsiteY5532" fmla="*/ 3083297 h 6841956"/>
              <a:gd name="connsiteX5533" fmla="*/ 9631593 w 15988647"/>
              <a:gd name="connsiteY5533" fmla="*/ 3142513 h 6841956"/>
              <a:gd name="connsiteX5534" fmla="*/ 9646797 w 15988647"/>
              <a:gd name="connsiteY5534" fmla="*/ 3189726 h 6841956"/>
              <a:gd name="connsiteX5535" fmla="*/ 9672405 w 15988647"/>
              <a:gd name="connsiteY5535" fmla="*/ 3214528 h 6841956"/>
              <a:gd name="connsiteX5536" fmla="*/ 9736423 w 15988647"/>
              <a:gd name="connsiteY5536" fmla="*/ 3263342 h 6841956"/>
              <a:gd name="connsiteX5537" fmla="*/ 9762831 w 15988647"/>
              <a:gd name="connsiteY5537" fmla="*/ 3292146 h 6841956"/>
              <a:gd name="connsiteX5538" fmla="*/ 9788438 w 15988647"/>
              <a:gd name="connsiteY5538" fmla="*/ 3322554 h 6841956"/>
              <a:gd name="connsiteX5539" fmla="*/ 9802843 w 15988647"/>
              <a:gd name="connsiteY5539" fmla="*/ 3340156 h 6841956"/>
              <a:gd name="connsiteX5540" fmla="*/ 9826050 w 15988647"/>
              <a:gd name="connsiteY5540" fmla="*/ 3355358 h 6841956"/>
              <a:gd name="connsiteX5541" fmla="*/ 9837253 w 15988647"/>
              <a:gd name="connsiteY5541" fmla="*/ 3371358 h 6841956"/>
              <a:gd name="connsiteX5542" fmla="*/ 9836452 w 15988647"/>
              <a:gd name="connsiteY5542" fmla="*/ 3392161 h 6841956"/>
              <a:gd name="connsiteX5543" fmla="*/ 9811645 w 15988647"/>
              <a:gd name="connsiteY5543" fmla="*/ 3404957 h 6841956"/>
              <a:gd name="connsiteX5544" fmla="*/ 9830851 w 15988647"/>
              <a:gd name="connsiteY5544" fmla="*/ 3418558 h 6841956"/>
              <a:gd name="connsiteX5545" fmla="*/ 9815646 w 15988647"/>
              <a:gd name="connsiteY5545" fmla="*/ 3446566 h 6841956"/>
              <a:gd name="connsiteX5546" fmla="*/ 9806044 w 15988647"/>
              <a:gd name="connsiteY5546" fmla="*/ 3464171 h 6841956"/>
              <a:gd name="connsiteX5547" fmla="*/ 9823649 w 15988647"/>
              <a:gd name="connsiteY5547" fmla="*/ 3492979 h 6841956"/>
              <a:gd name="connsiteX5548" fmla="*/ 9841254 w 15988647"/>
              <a:gd name="connsiteY5548" fmla="*/ 3517786 h 6841956"/>
              <a:gd name="connsiteX5549" fmla="*/ 9858859 w 15988647"/>
              <a:gd name="connsiteY5549" fmla="*/ 3536192 h 6841956"/>
              <a:gd name="connsiteX5550" fmla="*/ 10008502 w 15988647"/>
              <a:gd name="connsiteY5550" fmla="*/ 3597009 h 6841956"/>
              <a:gd name="connsiteX5551" fmla="*/ 10008503 w 15988647"/>
              <a:gd name="connsiteY5551" fmla="*/ 3597009 h 6841956"/>
              <a:gd name="connsiteX5552" fmla="*/ 9858860 w 15988647"/>
              <a:gd name="connsiteY5552" fmla="*/ 3536192 h 6841956"/>
              <a:gd name="connsiteX5553" fmla="*/ 9841255 w 15988647"/>
              <a:gd name="connsiteY5553" fmla="*/ 3517786 h 6841956"/>
              <a:gd name="connsiteX5554" fmla="*/ 9823649 w 15988647"/>
              <a:gd name="connsiteY5554" fmla="*/ 3492979 h 6841956"/>
              <a:gd name="connsiteX5555" fmla="*/ 9806045 w 15988647"/>
              <a:gd name="connsiteY5555" fmla="*/ 3464171 h 6841956"/>
              <a:gd name="connsiteX5556" fmla="*/ 9815647 w 15988647"/>
              <a:gd name="connsiteY5556" fmla="*/ 3446566 h 6841956"/>
              <a:gd name="connsiteX5557" fmla="*/ 9830852 w 15988647"/>
              <a:gd name="connsiteY5557" fmla="*/ 3418558 h 6841956"/>
              <a:gd name="connsiteX5558" fmla="*/ 9846056 w 15988647"/>
              <a:gd name="connsiteY5558" fmla="*/ 3428160 h 6841956"/>
              <a:gd name="connsiteX5559" fmla="*/ 9855659 w 15988647"/>
              <a:gd name="connsiteY5559" fmla="*/ 3449767 h 6841956"/>
              <a:gd name="connsiteX5560" fmla="*/ 9877266 w 15988647"/>
              <a:gd name="connsiteY5560" fmla="*/ 3471373 h 6841956"/>
              <a:gd name="connsiteX5561" fmla="*/ 9899672 w 15988647"/>
              <a:gd name="connsiteY5561" fmla="*/ 3471373 h 6841956"/>
              <a:gd name="connsiteX5562" fmla="*/ 9941284 w 15988647"/>
              <a:gd name="connsiteY5562" fmla="*/ 3457769 h 6841956"/>
              <a:gd name="connsiteX5563" fmla="*/ 9990098 w 15988647"/>
              <a:gd name="connsiteY5563" fmla="*/ 3452167 h 6841956"/>
              <a:gd name="connsiteX5564" fmla="*/ 10029310 w 15988647"/>
              <a:gd name="connsiteY5564" fmla="*/ 3436162 h 6841956"/>
              <a:gd name="connsiteX5565" fmla="*/ 10051716 w 15988647"/>
              <a:gd name="connsiteY5565" fmla="*/ 3432962 h 6841956"/>
              <a:gd name="connsiteX5566" fmla="*/ 10067721 w 15988647"/>
              <a:gd name="connsiteY5566" fmla="*/ 3423359 h 6841956"/>
              <a:gd name="connsiteX5567" fmla="*/ 10093329 w 15988647"/>
              <a:gd name="connsiteY5567" fmla="*/ 3421758 h 6841956"/>
              <a:gd name="connsiteX5568" fmla="*/ 10107732 w 15988647"/>
              <a:gd name="connsiteY5568" fmla="*/ 3420158 h 6841956"/>
              <a:gd name="connsiteX5569" fmla="*/ 10127738 w 15988647"/>
              <a:gd name="connsiteY5569" fmla="*/ 3412957 h 6841956"/>
              <a:gd name="connsiteX5570" fmla="*/ 10151745 w 15988647"/>
              <a:gd name="connsiteY5570" fmla="*/ 3407358 h 6841956"/>
              <a:gd name="connsiteX5571" fmla="*/ 10171751 w 15988647"/>
              <a:gd name="connsiteY5571" fmla="*/ 3389756 h 6841956"/>
              <a:gd name="connsiteX5572" fmla="*/ 10189357 w 15988647"/>
              <a:gd name="connsiteY5572" fmla="*/ 3389756 h 6841956"/>
              <a:gd name="connsiteX5573" fmla="*/ 10190957 w 15988647"/>
              <a:gd name="connsiteY5573" fmla="*/ 3404156 h 6841956"/>
              <a:gd name="connsiteX5574" fmla="*/ 10187756 w 15988647"/>
              <a:gd name="connsiteY5574" fmla="*/ 3433762 h 6841956"/>
              <a:gd name="connsiteX5575" fmla="*/ 10189357 w 15988647"/>
              <a:gd name="connsiteY5575" fmla="*/ 3460970 h 6841956"/>
              <a:gd name="connsiteX5576" fmla="*/ 10180553 w 15988647"/>
              <a:gd name="connsiteY5576" fmla="*/ 3479375 h 6841956"/>
              <a:gd name="connsiteX5577" fmla="*/ 10169351 w 15988647"/>
              <a:gd name="connsiteY5577" fmla="*/ 3535391 h 6841956"/>
              <a:gd name="connsiteX5578" fmla="*/ 10150145 w 15988647"/>
              <a:gd name="connsiteY5578" fmla="*/ 3592208 h 6841956"/>
              <a:gd name="connsiteX5579" fmla="*/ 10123737 w 15988647"/>
              <a:gd name="connsiteY5579" fmla="*/ 3657827 h 6841956"/>
              <a:gd name="connsiteX5580" fmla="*/ 10086926 w 15988647"/>
              <a:gd name="connsiteY5580" fmla="*/ 3733049 h 6841956"/>
              <a:gd name="connsiteX5581" fmla="*/ 10049316 w 15988647"/>
              <a:gd name="connsiteY5581" fmla="*/ 3790666 h 6841956"/>
              <a:gd name="connsiteX5582" fmla="*/ 9996500 w 15988647"/>
              <a:gd name="connsiteY5582" fmla="*/ 3861086 h 6841956"/>
              <a:gd name="connsiteX5583" fmla="*/ 9951687 w 15988647"/>
              <a:gd name="connsiteY5583" fmla="*/ 3902699 h 6841956"/>
              <a:gd name="connsiteX5584" fmla="*/ 9884467 w 15988647"/>
              <a:gd name="connsiteY5584" fmla="*/ 3953914 h 6841956"/>
              <a:gd name="connsiteX5585" fmla="*/ 9842055 w 15988647"/>
              <a:gd name="connsiteY5585" fmla="*/ 3992325 h 6841956"/>
              <a:gd name="connsiteX5586" fmla="*/ 9792440 w 15988647"/>
              <a:gd name="connsiteY5586" fmla="*/ 4054743 h 6841956"/>
              <a:gd name="connsiteX5587" fmla="*/ 9782038 w 15988647"/>
              <a:gd name="connsiteY5587" fmla="*/ 4081951 h 6841956"/>
              <a:gd name="connsiteX5588" fmla="*/ 9771634 w 15988647"/>
              <a:gd name="connsiteY5588" fmla="*/ 4093954 h 6841956"/>
              <a:gd name="connsiteX5589" fmla="*/ 9745227 w 15988647"/>
              <a:gd name="connsiteY5589" fmla="*/ 4051542 h 6841956"/>
              <a:gd name="connsiteX5590" fmla="*/ 9743626 w 15988647"/>
              <a:gd name="connsiteY5590" fmla="*/ 3864287 h 6841956"/>
              <a:gd name="connsiteX5591" fmla="*/ 9782838 w 15988647"/>
              <a:gd name="connsiteY5591" fmla="*/ 3806671 h 6841956"/>
              <a:gd name="connsiteX5592" fmla="*/ 9794841 w 15988647"/>
              <a:gd name="connsiteY5592" fmla="*/ 3789866 h 6841956"/>
              <a:gd name="connsiteX5593" fmla="*/ 9782837 w 15988647"/>
              <a:gd name="connsiteY5593" fmla="*/ 3806671 h 6841956"/>
              <a:gd name="connsiteX5594" fmla="*/ 9743625 w 15988647"/>
              <a:gd name="connsiteY5594" fmla="*/ 3864288 h 6841956"/>
              <a:gd name="connsiteX5595" fmla="*/ 9745226 w 15988647"/>
              <a:gd name="connsiteY5595" fmla="*/ 4051542 h 6841956"/>
              <a:gd name="connsiteX5596" fmla="*/ 9771634 w 15988647"/>
              <a:gd name="connsiteY5596" fmla="*/ 4093954 h 6841956"/>
              <a:gd name="connsiteX5597" fmla="*/ 9739624 w 15988647"/>
              <a:gd name="connsiteY5597" fmla="*/ 4114761 h 6841956"/>
              <a:gd name="connsiteX5598" fmla="*/ 9728421 w 15988647"/>
              <a:gd name="connsiteY5598" fmla="*/ 4136367 h 6841956"/>
              <a:gd name="connsiteX5599" fmla="*/ 9710816 w 15988647"/>
              <a:gd name="connsiteY5599" fmla="*/ 4139568 h 6841956"/>
              <a:gd name="connsiteX5600" fmla="*/ 9704414 w 15988647"/>
              <a:gd name="connsiteY5600" fmla="*/ 4176379 h 6841956"/>
              <a:gd name="connsiteX5601" fmla="*/ 9689210 w 15988647"/>
              <a:gd name="connsiteY5601" fmla="*/ 4197185 h 6841956"/>
              <a:gd name="connsiteX5602" fmla="*/ 9680407 w 15988647"/>
              <a:gd name="connsiteY5602" fmla="*/ 4230795 h 6841956"/>
              <a:gd name="connsiteX5603" fmla="*/ 9662002 w 15988647"/>
              <a:gd name="connsiteY5603" fmla="*/ 4247599 h 6841956"/>
              <a:gd name="connsiteX5604" fmla="*/ 9597183 w 15988647"/>
              <a:gd name="connsiteY5604" fmla="*/ 4196385 h 6841956"/>
              <a:gd name="connsiteX5605" fmla="*/ 9662002 w 15988647"/>
              <a:gd name="connsiteY5605" fmla="*/ 4247600 h 6841956"/>
              <a:gd name="connsiteX5606" fmla="*/ 9639595 w 15988647"/>
              <a:gd name="connsiteY5606" fmla="*/ 4311619 h 6841956"/>
              <a:gd name="connsiteX5607" fmla="*/ 9641996 w 15988647"/>
              <a:gd name="connsiteY5607" fmla="*/ 4340427 h 6841956"/>
              <a:gd name="connsiteX5608" fmla="*/ 9670005 w 15988647"/>
              <a:gd name="connsiteY5608" fmla="*/ 4358832 h 6841956"/>
              <a:gd name="connsiteX5609" fmla="*/ 9671605 w 15988647"/>
              <a:gd name="connsiteY5609" fmla="*/ 4372437 h 6841956"/>
              <a:gd name="connsiteX5610" fmla="*/ 9658001 w 15988647"/>
              <a:gd name="connsiteY5610" fmla="*/ 4403645 h 6841956"/>
              <a:gd name="connsiteX5611" fmla="*/ 9660401 w 15988647"/>
              <a:gd name="connsiteY5611" fmla="*/ 4418850 h 6841956"/>
              <a:gd name="connsiteX5612" fmla="*/ 9657201 w 15988647"/>
              <a:gd name="connsiteY5612" fmla="*/ 4443657 h 6841956"/>
              <a:gd name="connsiteX5613" fmla="*/ 9671605 w 15988647"/>
              <a:gd name="connsiteY5613" fmla="*/ 4475666 h 6841956"/>
              <a:gd name="connsiteX5614" fmla="*/ 9689210 w 15988647"/>
              <a:gd name="connsiteY5614" fmla="*/ 4526882 h 6841956"/>
              <a:gd name="connsiteX5615" fmla="*/ 9705215 w 15988647"/>
              <a:gd name="connsiteY5615" fmla="*/ 4538084 h 6841956"/>
              <a:gd name="connsiteX5616" fmla="*/ 9668403 w 15988647"/>
              <a:gd name="connsiteY5616" fmla="*/ 4567693 h 6841956"/>
              <a:gd name="connsiteX5617" fmla="*/ 9618789 w 15988647"/>
              <a:gd name="connsiteY5617" fmla="*/ 4587699 h 6841956"/>
              <a:gd name="connsiteX5618" fmla="*/ 9618790 w 15988647"/>
              <a:gd name="connsiteY5618" fmla="*/ 4587699 h 6841956"/>
              <a:gd name="connsiteX5619" fmla="*/ 9668404 w 15988647"/>
              <a:gd name="connsiteY5619" fmla="*/ 4567693 h 6841956"/>
              <a:gd name="connsiteX5620" fmla="*/ 9705215 w 15988647"/>
              <a:gd name="connsiteY5620" fmla="*/ 4538084 h 6841956"/>
              <a:gd name="connsiteX5621" fmla="*/ 9712417 w 15988647"/>
              <a:gd name="connsiteY5621" fmla="*/ 4560491 h 6841956"/>
              <a:gd name="connsiteX5622" fmla="*/ 9708416 w 15988647"/>
              <a:gd name="connsiteY5622" fmla="*/ 4611706 h 6841956"/>
              <a:gd name="connsiteX5623" fmla="*/ 9712417 w 15988647"/>
              <a:gd name="connsiteY5623" fmla="*/ 4657319 h 6841956"/>
              <a:gd name="connsiteX5624" fmla="*/ 9710817 w 15988647"/>
              <a:gd name="connsiteY5624" fmla="*/ 4737342 h 6841956"/>
              <a:gd name="connsiteX5625" fmla="*/ 9717219 w 15988647"/>
              <a:gd name="connsiteY5625" fmla="*/ 4762149 h 6841956"/>
              <a:gd name="connsiteX5626" fmla="*/ 9702014 w 15988647"/>
              <a:gd name="connsiteY5626" fmla="*/ 4798960 h 6841956"/>
              <a:gd name="connsiteX5627" fmla="*/ 9682808 w 15988647"/>
              <a:gd name="connsiteY5627" fmla="*/ 4834971 h 6841956"/>
              <a:gd name="connsiteX5628" fmla="*/ 9653200 w 15988647"/>
              <a:gd name="connsiteY5628" fmla="*/ 4866980 h 6841956"/>
              <a:gd name="connsiteX5629" fmla="*/ 9610787 w 15988647"/>
              <a:gd name="connsiteY5629" fmla="*/ 4886186 h 6841956"/>
              <a:gd name="connsiteX5630" fmla="*/ 9558772 w 15988647"/>
              <a:gd name="connsiteY5630" fmla="*/ 4910993 h 6841956"/>
              <a:gd name="connsiteX5631" fmla="*/ 9505957 w 15988647"/>
              <a:gd name="connsiteY5631" fmla="*/ 4966209 h 6841956"/>
              <a:gd name="connsiteX5632" fmla="*/ 9488351 w 15988647"/>
              <a:gd name="connsiteY5632" fmla="*/ 4975812 h 6841956"/>
              <a:gd name="connsiteX5633" fmla="*/ 9454742 w 15988647"/>
              <a:gd name="connsiteY5633" fmla="*/ 5012623 h 6841956"/>
              <a:gd name="connsiteX5634" fmla="*/ 9436336 w 15988647"/>
              <a:gd name="connsiteY5634" fmla="*/ 5023826 h 6841956"/>
              <a:gd name="connsiteX5635" fmla="*/ 9429935 w 15988647"/>
              <a:gd name="connsiteY5635" fmla="*/ 5060637 h 6841956"/>
              <a:gd name="connsiteX5636" fmla="*/ 9449141 w 15988647"/>
              <a:gd name="connsiteY5636" fmla="*/ 5099848 h 6841956"/>
              <a:gd name="connsiteX5637" fmla="*/ 9456342 w 15988647"/>
              <a:gd name="connsiteY5637" fmla="*/ 5129457 h 6841956"/>
              <a:gd name="connsiteX5638" fmla="*/ 9456342 w 15988647"/>
              <a:gd name="connsiteY5638" fmla="*/ 5145461 h 6841956"/>
              <a:gd name="connsiteX5639" fmla="*/ 9464344 w 15988647"/>
              <a:gd name="connsiteY5639" fmla="*/ 5142260 h 6841956"/>
              <a:gd name="connsiteX5640" fmla="*/ 9460343 w 15988647"/>
              <a:gd name="connsiteY5640" fmla="*/ 5192675 h 6841956"/>
              <a:gd name="connsiteX5641" fmla="*/ 9451541 w 15988647"/>
              <a:gd name="connsiteY5641" fmla="*/ 5216682 h 6841956"/>
              <a:gd name="connsiteX5642" fmla="*/ 9461144 w 15988647"/>
              <a:gd name="connsiteY5642" fmla="*/ 5225485 h 6841956"/>
              <a:gd name="connsiteX5643" fmla="*/ 9453142 w 15988647"/>
              <a:gd name="connsiteY5643" fmla="*/ 5247091 h 6841956"/>
              <a:gd name="connsiteX5644" fmla="*/ 9433936 w 15988647"/>
              <a:gd name="connsiteY5644" fmla="*/ 5265496 h 6841956"/>
              <a:gd name="connsiteX5645" fmla="*/ 9396325 w 15988647"/>
              <a:gd name="connsiteY5645" fmla="*/ 5282301 h 6841956"/>
              <a:gd name="connsiteX5646" fmla="*/ 9341109 w 15988647"/>
              <a:gd name="connsiteY5646" fmla="*/ 5310309 h 6841956"/>
              <a:gd name="connsiteX5647" fmla="*/ 9321103 w 15988647"/>
              <a:gd name="connsiteY5647" fmla="*/ 5329515 h 6841956"/>
              <a:gd name="connsiteX5648" fmla="*/ 9323503 w 15988647"/>
              <a:gd name="connsiteY5648" fmla="*/ 5351121 h 6841956"/>
              <a:gd name="connsiteX5649" fmla="*/ 9333907 w 15988647"/>
              <a:gd name="connsiteY5649" fmla="*/ 5354322 h 6841956"/>
              <a:gd name="connsiteX5650" fmla="*/ 9328305 w 15988647"/>
              <a:gd name="connsiteY5650" fmla="*/ 5381530 h 6841956"/>
              <a:gd name="connsiteX5651" fmla="*/ 9328304 w 15988647"/>
              <a:gd name="connsiteY5651" fmla="*/ 5381530 h 6841956"/>
              <a:gd name="connsiteX5652" fmla="*/ 9314701 w 15988647"/>
              <a:gd name="connsiteY5652" fmla="*/ 5419142 h 6841956"/>
              <a:gd name="connsiteX5653" fmla="*/ 9306699 w 15988647"/>
              <a:gd name="connsiteY5653" fmla="*/ 5461554 h 6841956"/>
              <a:gd name="connsiteX5654" fmla="*/ 9293095 w 15988647"/>
              <a:gd name="connsiteY5654" fmla="*/ 5484761 h 6841956"/>
              <a:gd name="connsiteX5655" fmla="*/ 9261086 w 15988647"/>
              <a:gd name="connsiteY5655" fmla="*/ 5511168 h 6841956"/>
              <a:gd name="connsiteX5656" fmla="*/ 9252282 w 15988647"/>
              <a:gd name="connsiteY5656" fmla="*/ 5518370 h 6841956"/>
              <a:gd name="connsiteX5657" fmla="*/ 9231476 w 15988647"/>
              <a:gd name="connsiteY5657" fmla="*/ 5544778 h 6841956"/>
              <a:gd name="connsiteX5658" fmla="*/ 9217073 w 15988647"/>
              <a:gd name="connsiteY5658" fmla="*/ 5571186 h 6841956"/>
              <a:gd name="connsiteX5659" fmla="*/ 9189065 w 15988647"/>
              <a:gd name="connsiteY5659" fmla="*/ 5607996 h 6841956"/>
              <a:gd name="connsiteX5660" fmla="*/ 9135448 w 15988647"/>
              <a:gd name="connsiteY5660" fmla="*/ 5660812 h 6841956"/>
              <a:gd name="connsiteX5661" fmla="*/ 9102642 w 15988647"/>
              <a:gd name="connsiteY5661" fmla="*/ 5691221 h 6841956"/>
              <a:gd name="connsiteX5662" fmla="*/ 9068232 w 15988647"/>
              <a:gd name="connsiteY5662" fmla="*/ 5715228 h 6841956"/>
              <a:gd name="connsiteX5663" fmla="*/ 9021017 w 15988647"/>
              <a:gd name="connsiteY5663" fmla="*/ 5734433 h 6841956"/>
              <a:gd name="connsiteX5664" fmla="*/ 8999410 w 15988647"/>
              <a:gd name="connsiteY5664" fmla="*/ 5737634 h 6841956"/>
              <a:gd name="connsiteX5665" fmla="*/ 8992208 w 15988647"/>
              <a:gd name="connsiteY5665" fmla="*/ 5752038 h 6841956"/>
              <a:gd name="connsiteX5666" fmla="*/ 8966600 w 15988647"/>
              <a:gd name="connsiteY5666" fmla="*/ 5744036 h 6841956"/>
              <a:gd name="connsiteX5667" fmla="*/ 8944996 w 15988647"/>
              <a:gd name="connsiteY5667" fmla="*/ 5753639 h 6841956"/>
              <a:gd name="connsiteX5668" fmla="*/ 8899381 w 15988647"/>
              <a:gd name="connsiteY5668" fmla="*/ 5744036 h 6841956"/>
              <a:gd name="connsiteX5669" fmla="*/ 8872973 w 15988647"/>
              <a:gd name="connsiteY5669" fmla="*/ 5750438 h 6841956"/>
              <a:gd name="connsiteX5670" fmla="*/ 8855367 w 15988647"/>
              <a:gd name="connsiteY5670" fmla="*/ 5747237 h 6841956"/>
              <a:gd name="connsiteX5671" fmla="*/ 8808955 w 15988647"/>
              <a:gd name="connsiteY5671" fmla="*/ 5768043 h 6841956"/>
              <a:gd name="connsiteX5672" fmla="*/ 8772143 w 15988647"/>
              <a:gd name="connsiteY5672" fmla="*/ 5776045 h 6841956"/>
              <a:gd name="connsiteX5673" fmla="*/ 8744135 w 15988647"/>
              <a:gd name="connsiteY5673" fmla="*/ 5795251 h 6841956"/>
              <a:gd name="connsiteX5674" fmla="*/ 8724929 w 15988647"/>
              <a:gd name="connsiteY5674" fmla="*/ 5796852 h 6841956"/>
              <a:gd name="connsiteX5675" fmla="*/ 8708125 w 15988647"/>
              <a:gd name="connsiteY5675" fmla="*/ 5778446 h 6841956"/>
              <a:gd name="connsiteX5676" fmla="*/ 8693721 w 15988647"/>
              <a:gd name="connsiteY5676" fmla="*/ 5777646 h 6841956"/>
              <a:gd name="connsiteX5677" fmla="*/ 8676114 w 15988647"/>
              <a:gd name="connsiteY5677" fmla="*/ 5754439 h 6841956"/>
              <a:gd name="connsiteX5678" fmla="*/ 8673714 w 15988647"/>
              <a:gd name="connsiteY5678" fmla="*/ 5761641 h 6841956"/>
              <a:gd name="connsiteX5679" fmla="*/ 8668915 w 15988647"/>
              <a:gd name="connsiteY5679" fmla="*/ 5748037 h 6841956"/>
              <a:gd name="connsiteX5680" fmla="*/ 8671314 w 15988647"/>
              <a:gd name="connsiteY5680" fmla="*/ 5717628 h 6841956"/>
              <a:gd name="connsiteX5681" fmla="*/ 8659310 w 15988647"/>
              <a:gd name="connsiteY5681" fmla="*/ 5683219 h 6841956"/>
              <a:gd name="connsiteX5682" fmla="*/ 8673714 w 15988647"/>
              <a:gd name="connsiteY5682" fmla="*/ 5673616 h 6841956"/>
              <a:gd name="connsiteX5683" fmla="*/ 8674514 w 15988647"/>
              <a:gd name="connsiteY5683" fmla="*/ 5634404 h 6841956"/>
              <a:gd name="connsiteX5684" fmla="*/ 8648107 w 15988647"/>
              <a:gd name="connsiteY5684" fmla="*/ 5586390 h 6841956"/>
              <a:gd name="connsiteX5685" fmla="*/ 8628902 w 15988647"/>
              <a:gd name="connsiteY5685" fmla="*/ 5543178 h 6841956"/>
              <a:gd name="connsiteX5686" fmla="*/ 8628902 w 15988647"/>
              <a:gd name="connsiteY5686" fmla="*/ 5542377 h 6841956"/>
              <a:gd name="connsiteX5687" fmla="*/ 8600093 w 15988647"/>
              <a:gd name="connsiteY5687" fmla="*/ 5475958 h 6841956"/>
              <a:gd name="connsiteX5688" fmla="*/ 8600093 w 15988647"/>
              <a:gd name="connsiteY5688" fmla="*/ 5475957 h 6841956"/>
              <a:gd name="connsiteX5689" fmla="*/ 8568886 w 15988647"/>
              <a:gd name="connsiteY5689" fmla="*/ 5436746 h 6841956"/>
              <a:gd name="connsiteX5690" fmla="*/ 8552882 w 15988647"/>
              <a:gd name="connsiteY5690" fmla="*/ 5399935 h 6841956"/>
              <a:gd name="connsiteX5691" fmla="*/ 8544880 w 15988647"/>
              <a:gd name="connsiteY5691" fmla="*/ 5349521 h 6841956"/>
              <a:gd name="connsiteX5692" fmla="*/ 8535275 w 15988647"/>
              <a:gd name="connsiteY5692" fmla="*/ 5312710 h 6841956"/>
              <a:gd name="connsiteX5693" fmla="*/ 8522472 w 15988647"/>
              <a:gd name="connsiteY5693" fmla="*/ 5233487 h 6841956"/>
              <a:gd name="connsiteX5694" fmla="*/ 8523272 w 15988647"/>
              <a:gd name="connsiteY5694" fmla="*/ 5171869 h 6841956"/>
              <a:gd name="connsiteX5695" fmla="*/ 8518472 w 15988647"/>
              <a:gd name="connsiteY5695" fmla="*/ 5143861 h 6841956"/>
              <a:gd name="connsiteX5696" fmla="*/ 8501666 w 15988647"/>
              <a:gd name="connsiteY5696" fmla="*/ 5122254 h 6841956"/>
              <a:gd name="connsiteX5697" fmla="*/ 8479259 w 15988647"/>
              <a:gd name="connsiteY5697" fmla="*/ 5079842 h 6841956"/>
              <a:gd name="connsiteX5698" fmla="*/ 8456854 w 15988647"/>
              <a:gd name="connsiteY5698" fmla="*/ 5018224 h 6841956"/>
              <a:gd name="connsiteX5699" fmla="*/ 8448049 w 15988647"/>
              <a:gd name="connsiteY5699" fmla="*/ 4986215 h 6841956"/>
              <a:gd name="connsiteX5700" fmla="*/ 8412840 w 15988647"/>
              <a:gd name="connsiteY5700" fmla="*/ 4935800 h 6841956"/>
              <a:gd name="connsiteX5701" fmla="*/ 8410437 w 15988647"/>
              <a:gd name="connsiteY5701" fmla="*/ 4896589 h 6841956"/>
              <a:gd name="connsiteX5702" fmla="*/ 8410444 w 15988647"/>
              <a:gd name="connsiteY5702" fmla="*/ 4896588 h 6841956"/>
              <a:gd name="connsiteX5703" fmla="*/ 8406444 w 15988647"/>
              <a:gd name="connsiteY5703" fmla="*/ 4864580 h 6841956"/>
              <a:gd name="connsiteX5704" fmla="*/ 8413645 w 15988647"/>
              <a:gd name="connsiteY5704" fmla="*/ 4818967 h 6841956"/>
              <a:gd name="connsiteX5705" fmla="*/ 8429649 w 15988647"/>
              <a:gd name="connsiteY5705" fmla="*/ 4771753 h 6841956"/>
              <a:gd name="connsiteX5706" fmla="*/ 8432050 w 15988647"/>
              <a:gd name="connsiteY5706" fmla="*/ 4750146 h 6841956"/>
              <a:gd name="connsiteX5707" fmla="*/ 8447256 w 15988647"/>
              <a:gd name="connsiteY5707" fmla="*/ 4703733 h 6841956"/>
              <a:gd name="connsiteX5708" fmla="*/ 8458458 w 15988647"/>
              <a:gd name="connsiteY5708" fmla="*/ 4682927 h 6841956"/>
              <a:gd name="connsiteX5709" fmla="*/ 8484870 w 15988647"/>
              <a:gd name="connsiteY5709" fmla="*/ 4649317 h 6841956"/>
              <a:gd name="connsiteX5710" fmla="*/ 8500069 w 15988647"/>
              <a:gd name="connsiteY5710" fmla="*/ 4626110 h 6841956"/>
              <a:gd name="connsiteX5711" fmla="*/ 8504872 w 15988647"/>
              <a:gd name="connsiteY5711" fmla="*/ 4588500 h 6841956"/>
              <a:gd name="connsiteX5712" fmla="*/ 8502466 w 15988647"/>
              <a:gd name="connsiteY5712" fmla="*/ 4558891 h 6841956"/>
              <a:gd name="connsiteX5713" fmla="*/ 8489666 w 15988647"/>
              <a:gd name="connsiteY5713" fmla="*/ 4540486 h 6841956"/>
              <a:gd name="connsiteX5714" fmla="*/ 8477665 w 15988647"/>
              <a:gd name="connsiteY5714" fmla="*/ 4509276 h 6841956"/>
              <a:gd name="connsiteX5715" fmla="*/ 8467263 w 15988647"/>
              <a:gd name="connsiteY5715" fmla="*/ 4478868 h 6841956"/>
              <a:gd name="connsiteX5716" fmla="*/ 8469664 w 15988647"/>
              <a:gd name="connsiteY5716" fmla="*/ 4467664 h 6841956"/>
              <a:gd name="connsiteX5717" fmla="*/ 8483267 w 15988647"/>
              <a:gd name="connsiteY5717" fmla="*/ 4447658 h 6841956"/>
              <a:gd name="connsiteX5718" fmla="*/ 8470464 w 15988647"/>
              <a:gd name="connsiteY5718" fmla="*/ 4398044 h 6841956"/>
              <a:gd name="connsiteX5719" fmla="*/ 8460859 w 15988647"/>
              <a:gd name="connsiteY5719" fmla="*/ 4363634 h 6841956"/>
              <a:gd name="connsiteX5720" fmla="*/ 8438454 w 15988647"/>
              <a:gd name="connsiteY5720" fmla="*/ 4330824 h 6841956"/>
              <a:gd name="connsiteX5721" fmla="*/ 8443254 w 15988647"/>
              <a:gd name="connsiteY5721" fmla="*/ 4321222 h 6841956"/>
              <a:gd name="connsiteX5722" fmla="*/ 8461659 w 15988647"/>
              <a:gd name="connsiteY5722" fmla="*/ 4314019 h 6841956"/>
              <a:gd name="connsiteX5723" fmla="*/ 8461658 w 15988647"/>
              <a:gd name="connsiteY5723" fmla="*/ 4314019 h 6841956"/>
              <a:gd name="connsiteX5724" fmla="*/ 8443253 w 15988647"/>
              <a:gd name="connsiteY5724" fmla="*/ 4321221 h 6841956"/>
              <a:gd name="connsiteX5725" fmla="*/ 8436852 w 15988647"/>
              <a:gd name="connsiteY5725" fmla="*/ 4305216 h 6841956"/>
              <a:gd name="connsiteX5726" fmla="*/ 8436853 w 15988647"/>
              <a:gd name="connsiteY5726" fmla="*/ 4305216 h 6841956"/>
              <a:gd name="connsiteX5727" fmla="*/ 8424847 w 15988647"/>
              <a:gd name="connsiteY5727" fmla="*/ 4266806 h 6841956"/>
              <a:gd name="connsiteX5728" fmla="*/ 8424847 w 15988647"/>
              <a:gd name="connsiteY5728" fmla="*/ 4266806 h 6841956"/>
              <a:gd name="connsiteX5729" fmla="*/ 8388034 w 15988647"/>
              <a:gd name="connsiteY5729" fmla="*/ 4212390 h 6841956"/>
              <a:gd name="connsiteX5730" fmla="*/ 8341620 w 15988647"/>
              <a:gd name="connsiteY5730" fmla="*/ 4160375 h 6841956"/>
              <a:gd name="connsiteX5731" fmla="*/ 8312010 w 15988647"/>
              <a:gd name="connsiteY5731" fmla="*/ 4117962 h 6841956"/>
              <a:gd name="connsiteX5732" fmla="*/ 8284002 w 15988647"/>
              <a:gd name="connsiteY5732" fmla="*/ 4065147 h 6841956"/>
              <a:gd name="connsiteX5733" fmla="*/ 8285604 w 15988647"/>
              <a:gd name="connsiteY5733" fmla="*/ 4047541 h 6841956"/>
              <a:gd name="connsiteX5734" fmla="*/ 8296006 w 15988647"/>
              <a:gd name="connsiteY5734" fmla="*/ 4031537 h 6841956"/>
              <a:gd name="connsiteX5735" fmla="*/ 8306410 w 15988647"/>
              <a:gd name="connsiteY5735" fmla="*/ 3993926 h 6841956"/>
              <a:gd name="connsiteX5736" fmla="*/ 8316012 w 15988647"/>
              <a:gd name="connsiteY5736" fmla="*/ 3955515 h 6841956"/>
              <a:gd name="connsiteX5737" fmla="*/ 8307210 w 15988647"/>
              <a:gd name="connsiteY5737" fmla="*/ 3948313 h 6841956"/>
              <a:gd name="connsiteX5738" fmla="*/ 8322414 w 15988647"/>
              <a:gd name="connsiteY5738" fmla="*/ 3890696 h 6841956"/>
              <a:gd name="connsiteX5739" fmla="*/ 8329617 w 15988647"/>
              <a:gd name="connsiteY5739" fmla="*/ 3849884 h 6841956"/>
              <a:gd name="connsiteX5740" fmla="*/ 8311212 w 15988647"/>
              <a:gd name="connsiteY5740" fmla="*/ 3815474 h 6841956"/>
              <a:gd name="connsiteX5741" fmla="*/ 8290406 w 15988647"/>
              <a:gd name="connsiteY5741" fmla="*/ 3807471 h 6841956"/>
              <a:gd name="connsiteX5742" fmla="*/ 8281603 w 15988647"/>
              <a:gd name="connsiteY5742" fmla="*/ 3784264 h 6841956"/>
              <a:gd name="connsiteX5743" fmla="*/ 8269598 w 15988647"/>
              <a:gd name="connsiteY5743" fmla="*/ 3777062 h 6841956"/>
              <a:gd name="connsiteX5744" fmla="*/ 8270400 w 15988647"/>
              <a:gd name="connsiteY5744" fmla="*/ 3762658 h 6841956"/>
              <a:gd name="connsiteX5745" fmla="*/ 8281603 w 15988647"/>
              <a:gd name="connsiteY5745" fmla="*/ 3725848 h 6841956"/>
              <a:gd name="connsiteX5746" fmla="*/ 8270398 w 15988647"/>
              <a:gd name="connsiteY5746" fmla="*/ 3762659 h 6841956"/>
              <a:gd name="connsiteX5747" fmla="*/ 8223186 w 15988647"/>
              <a:gd name="connsiteY5747" fmla="*/ 3781064 h 6841956"/>
              <a:gd name="connsiteX5748" fmla="*/ 8206381 w 15988647"/>
              <a:gd name="connsiteY5748" fmla="*/ 3778663 h 6841956"/>
              <a:gd name="connsiteX5749" fmla="*/ 8188776 w 15988647"/>
              <a:gd name="connsiteY5749" fmla="*/ 3789866 h 6841956"/>
              <a:gd name="connsiteX5750" fmla="*/ 8152766 w 15988647"/>
              <a:gd name="connsiteY5750" fmla="*/ 3789066 h 6841956"/>
              <a:gd name="connsiteX5751" fmla="*/ 8127959 w 15988647"/>
              <a:gd name="connsiteY5751" fmla="*/ 3756256 h 6841956"/>
              <a:gd name="connsiteX5752" fmla="*/ 8112756 w 15988647"/>
              <a:gd name="connsiteY5752" fmla="*/ 3719446 h 6841956"/>
              <a:gd name="connsiteX5753" fmla="*/ 8080747 w 15988647"/>
              <a:gd name="connsiteY5753" fmla="*/ 3685836 h 6841956"/>
              <a:gd name="connsiteX5754" fmla="*/ 8047138 w 15988647"/>
              <a:gd name="connsiteY5754" fmla="*/ 3685836 h 6841956"/>
              <a:gd name="connsiteX5755" fmla="*/ 8007130 w 15988647"/>
              <a:gd name="connsiteY5755" fmla="*/ 3685836 h 6841956"/>
              <a:gd name="connsiteX5756" fmla="*/ 8007130 w 15988647"/>
              <a:gd name="connsiteY5756" fmla="*/ 3685836 h 6841956"/>
              <a:gd name="connsiteX5757" fmla="*/ 7969535 w 15988647"/>
              <a:gd name="connsiteY5757" fmla="*/ 3692237 h 6841956"/>
              <a:gd name="connsiteX5758" fmla="*/ 7958330 w 15988647"/>
              <a:gd name="connsiteY5758" fmla="*/ 3657027 h 6841956"/>
              <a:gd name="connsiteX5759" fmla="*/ 7960731 w 15988647"/>
              <a:gd name="connsiteY5759" fmla="*/ 3538594 h 6841956"/>
              <a:gd name="connsiteX5760" fmla="*/ 7951131 w 15988647"/>
              <a:gd name="connsiteY5760" fmla="*/ 3528189 h 6841956"/>
              <a:gd name="connsiteX5761" fmla="*/ 7949529 w 15988647"/>
              <a:gd name="connsiteY5761" fmla="*/ 3502583 h 6841956"/>
              <a:gd name="connsiteX5762" fmla="*/ 7933525 w 15988647"/>
              <a:gd name="connsiteY5762" fmla="*/ 3484978 h 6841956"/>
              <a:gd name="connsiteX5763" fmla="*/ 7920100 w 15988647"/>
              <a:gd name="connsiteY5763" fmla="*/ 3469979 h 6841956"/>
              <a:gd name="connsiteX5764" fmla="*/ 7919927 w 15988647"/>
              <a:gd name="connsiteY5764" fmla="*/ 3469775 h 6841956"/>
              <a:gd name="connsiteX5765" fmla="*/ 7925523 w 15988647"/>
              <a:gd name="connsiteY5765" fmla="*/ 3442566 h 6841956"/>
              <a:gd name="connsiteX5766" fmla="*/ 7925516 w 15988647"/>
              <a:gd name="connsiteY5766" fmla="*/ 3442566 h 6841956"/>
              <a:gd name="connsiteX5767" fmla="*/ 7919927 w 15988647"/>
              <a:gd name="connsiteY5767" fmla="*/ 3469773 h 6841956"/>
              <a:gd name="connsiteX5768" fmla="*/ 7919927 w 15988647"/>
              <a:gd name="connsiteY5768" fmla="*/ 3469775 h 6841956"/>
              <a:gd name="connsiteX5769" fmla="*/ 7919927 w 15988647"/>
              <a:gd name="connsiteY5769" fmla="*/ 3469776 h 6841956"/>
              <a:gd name="connsiteX5770" fmla="*/ 7920100 w 15988647"/>
              <a:gd name="connsiteY5770" fmla="*/ 3469979 h 6841956"/>
              <a:gd name="connsiteX5771" fmla="*/ 7933516 w 15988647"/>
              <a:gd name="connsiteY5771" fmla="*/ 3484978 h 6841956"/>
              <a:gd name="connsiteX5772" fmla="*/ 7949524 w 15988647"/>
              <a:gd name="connsiteY5772" fmla="*/ 3502583 h 6841956"/>
              <a:gd name="connsiteX5773" fmla="*/ 7951121 w 15988647"/>
              <a:gd name="connsiteY5773" fmla="*/ 3528190 h 6841956"/>
              <a:gd name="connsiteX5774" fmla="*/ 7960725 w 15988647"/>
              <a:gd name="connsiteY5774" fmla="*/ 3538593 h 6841956"/>
              <a:gd name="connsiteX5775" fmla="*/ 7958324 w 15988647"/>
              <a:gd name="connsiteY5775" fmla="*/ 3657028 h 6841956"/>
              <a:gd name="connsiteX5776" fmla="*/ 7969528 w 15988647"/>
              <a:gd name="connsiteY5776" fmla="*/ 3692238 h 6841956"/>
              <a:gd name="connsiteX5777" fmla="*/ 7933519 w 15988647"/>
              <a:gd name="connsiteY5777" fmla="*/ 3703440 h 6841956"/>
              <a:gd name="connsiteX5778" fmla="*/ 7862322 w 15988647"/>
              <a:gd name="connsiteY5778" fmla="*/ 3733049 h 6841956"/>
              <a:gd name="connsiteX5779" fmla="*/ 7836710 w 15988647"/>
              <a:gd name="connsiteY5779" fmla="*/ 3750654 h 6841956"/>
              <a:gd name="connsiteX5780" fmla="*/ 7795923 w 15988647"/>
              <a:gd name="connsiteY5780" fmla="*/ 3765859 h 6841956"/>
              <a:gd name="connsiteX5781" fmla="*/ 7755906 w 15988647"/>
              <a:gd name="connsiteY5781" fmla="*/ 3751454 h 6841956"/>
              <a:gd name="connsiteX5782" fmla="*/ 7755906 w 15988647"/>
              <a:gd name="connsiteY5782" fmla="*/ 3751455 h 6841956"/>
              <a:gd name="connsiteX5783" fmla="*/ 7735102 w 15988647"/>
              <a:gd name="connsiteY5783" fmla="*/ 3751455 h 6841956"/>
              <a:gd name="connsiteX5784" fmla="*/ 7703890 w 15988647"/>
              <a:gd name="connsiteY5784" fmla="*/ 3741852 h 6841956"/>
              <a:gd name="connsiteX5785" fmla="*/ 7674289 w 15988647"/>
              <a:gd name="connsiteY5785" fmla="*/ 3741852 h 6841956"/>
              <a:gd name="connsiteX5786" fmla="*/ 7620668 w 15988647"/>
              <a:gd name="connsiteY5786" fmla="*/ 3751455 h 6841956"/>
              <a:gd name="connsiteX5787" fmla="*/ 7589461 w 15988647"/>
              <a:gd name="connsiteY5787" fmla="*/ 3765859 h 6841956"/>
              <a:gd name="connsiteX5788" fmla="*/ 7544650 w 15988647"/>
              <a:gd name="connsiteY5788" fmla="*/ 3785065 h 6841956"/>
              <a:gd name="connsiteX5789" fmla="*/ 7535847 w 15988647"/>
              <a:gd name="connsiteY5789" fmla="*/ 3783464 h 6841956"/>
              <a:gd name="connsiteX5790" fmla="*/ 7539045 w 15988647"/>
              <a:gd name="connsiteY5790" fmla="*/ 3741052 h 6841956"/>
              <a:gd name="connsiteX5791" fmla="*/ 7543847 w 15988647"/>
              <a:gd name="connsiteY5791" fmla="*/ 3734650 h 6841956"/>
              <a:gd name="connsiteX5792" fmla="*/ 7542248 w 15988647"/>
              <a:gd name="connsiteY5792" fmla="*/ 3714644 h 6841956"/>
              <a:gd name="connsiteX5793" fmla="*/ 7523043 w 15988647"/>
              <a:gd name="connsiteY5793" fmla="*/ 3693038 h 6841956"/>
              <a:gd name="connsiteX5794" fmla="*/ 7542246 w 15988647"/>
              <a:gd name="connsiteY5794" fmla="*/ 3714645 h 6841956"/>
              <a:gd name="connsiteX5795" fmla="*/ 7543847 w 15988647"/>
              <a:gd name="connsiteY5795" fmla="*/ 3734650 h 6841956"/>
              <a:gd name="connsiteX5796" fmla="*/ 7539044 w 15988647"/>
              <a:gd name="connsiteY5796" fmla="*/ 3741052 h 6841956"/>
              <a:gd name="connsiteX5797" fmla="*/ 7535844 w 15988647"/>
              <a:gd name="connsiteY5797" fmla="*/ 3783464 h 6841956"/>
              <a:gd name="connsiteX5798" fmla="*/ 7523837 w 15988647"/>
              <a:gd name="connsiteY5798" fmla="*/ 3784265 h 6841956"/>
              <a:gd name="connsiteX5799" fmla="*/ 7477423 w 15988647"/>
              <a:gd name="connsiteY5799" fmla="*/ 3759457 h 6841956"/>
              <a:gd name="connsiteX5800" fmla="*/ 7435811 w 15988647"/>
              <a:gd name="connsiteY5800" fmla="*/ 3720246 h 6841956"/>
              <a:gd name="connsiteX5801" fmla="*/ 7397403 w 15988647"/>
              <a:gd name="connsiteY5801" fmla="*/ 3692238 h 6841956"/>
              <a:gd name="connsiteX5802" fmla="*/ 7366992 w 15988647"/>
              <a:gd name="connsiteY5802" fmla="*/ 3659428 h 6841956"/>
              <a:gd name="connsiteX5803" fmla="*/ 7378201 w 15988647"/>
              <a:gd name="connsiteY5803" fmla="*/ 3642624 h 6841956"/>
              <a:gd name="connsiteX5804" fmla="*/ 7380595 w 15988647"/>
              <a:gd name="connsiteY5804" fmla="*/ 3627419 h 6841956"/>
              <a:gd name="connsiteX5805" fmla="*/ 7401400 w 15988647"/>
              <a:gd name="connsiteY5805" fmla="*/ 3600211 h 6841956"/>
              <a:gd name="connsiteX5806" fmla="*/ 7422207 w 15988647"/>
              <a:gd name="connsiteY5806" fmla="*/ 3576205 h 6841956"/>
              <a:gd name="connsiteX5807" fmla="*/ 7422207 w 15988647"/>
              <a:gd name="connsiteY5807" fmla="*/ 3576205 h 6841956"/>
              <a:gd name="connsiteX5808" fmla="*/ 7401400 w 15988647"/>
              <a:gd name="connsiteY5808" fmla="*/ 3600211 h 6841956"/>
              <a:gd name="connsiteX5809" fmla="*/ 7380592 w 15988647"/>
              <a:gd name="connsiteY5809" fmla="*/ 3627419 h 6841956"/>
              <a:gd name="connsiteX5810" fmla="*/ 7378195 w 15988647"/>
              <a:gd name="connsiteY5810" fmla="*/ 3642623 h 6841956"/>
              <a:gd name="connsiteX5811" fmla="*/ 7366989 w 15988647"/>
              <a:gd name="connsiteY5811" fmla="*/ 3659428 h 6841956"/>
              <a:gd name="connsiteX5812" fmla="*/ 7354988 w 15988647"/>
              <a:gd name="connsiteY5812" fmla="*/ 3655427 h 6841956"/>
              <a:gd name="connsiteX5813" fmla="*/ 7322975 w 15988647"/>
              <a:gd name="connsiteY5813" fmla="*/ 3634621 h 6841956"/>
              <a:gd name="connsiteX5814" fmla="*/ 7298969 w 15988647"/>
              <a:gd name="connsiteY5814" fmla="*/ 3607413 h 6841956"/>
              <a:gd name="connsiteX5815" fmla="*/ 7291766 w 15988647"/>
              <a:gd name="connsiteY5815" fmla="*/ 3588207 h 6841956"/>
              <a:gd name="connsiteX5816" fmla="*/ 7286168 w 15988647"/>
              <a:gd name="connsiteY5816" fmla="*/ 3550596 h 6841956"/>
              <a:gd name="connsiteX5817" fmla="*/ 7286168 w 15988647"/>
              <a:gd name="connsiteY5817" fmla="*/ 3550593 h 6841956"/>
              <a:gd name="connsiteX5818" fmla="*/ 7266964 w 15988647"/>
              <a:gd name="connsiteY5818" fmla="*/ 3520187 h 6841956"/>
              <a:gd name="connsiteX5819" fmla="*/ 7249362 w 15988647"/>
              <a:gd name="connsiteY5819" fmla="*/ 3500182 h 6841956"/>
              <a:gd name="connsiteX5820" fmla="*/ 7238159 w 15988647"/>
              <a:gd name="connsiteY5820" fmla="*/ 3492980 h 6841956"/>
              <a:gd name="connsiteX5821" fmla="*/ 7226955 w 15988647"/>
              <a:gd name="connsiteY5821" fmla="*/ 3482577 h 6841956"/>
              <a:gd name="connsiteX5822" fmla="*/ 7222154 w 15988647"/>
              <a:gd name="connsiteY5822" fmla="*/ 3460170 h 6841956"/>
              <a:gd name="connsiteX5823" fmla="*/ 7215753 w 15988647"/>
              <a:gd name="connsiteY5823" fmla="*/ 3448967 h 6841956"/>
              <a:gd name="connsiteX5824" fmla="*/ 7202143 w 15988647"/>
              <a:gd name="connsiteY5824" fmla="*/ 3440164 h 6841956"/>
              <a:gd name="connsiteX5825" fmla="*/ 7202143 w 15988647"/>
              <a:gd name="connsiteY5825" fmla="*/ 3440164 h 6841956"/>
              <a:gd name="connsiteX5826" fmla="*/ 7178939 w 15988647"/>
              <a:gd name="connsiteY5826" fmla="*/ 3419359 h 6841956"/>
              <a:gd name="connsiteX5827" fmla="*/ 7159732 w 15988647"/>
              <a:gd name="connsiteY5827" fmla="*/ 3415358 h 6841956"/>
              <a:gd name="connsiteX5828" fmla="*/ 7149329 w 15988647"/>
              <a:gd name="connsiteY5828" fmla="*/ 3400959 h 6841956"/>
              <a:gd name="connsiteX5829" fmla="*/ 7150135 w 15988647"/>
              <a:gd name="connsiteY5829" fmla="*/ 3392957 h 6841956"/>
              <a:gd name="connsiteX5830" fmla="*/ 7136527 w 15988647"/>
              <a:gd name="connsiteY5830" fmla="*/ 3382560 h 6841956"/>
              <a:gd name="connsiteX5831" fmla="*/ 7133324 w 15988647"/>
              <a:gd name="connsiteY5831" fmla="*/ 3371356 h 6841956"/>
              <a:gd name="connsiteX5832" fmla="*/ 7157336 w 15988647"/>
              <a:gd name="connsiteY5832" fmla="*/ 3363356 h 6841956"/>
              <a:gd name="connsiteX5833" fmla="*/ 7172540 w 15988647"/>
              <a:gd name="connsiteY5833" fmla="*/ 3364958 h 6841956"/>
              <a:gd name="connsiteX5834" fmla="*/ 7184543 w 15988647"/>
              <a:gd name="connsiteY5834" fmla="*/ 3358557 h 6841956"/>
              <a:gd name="connsiteX5835" fmla="*/ 7267765 w 15988647"/>
              <a:gd name="connsiteY5835" fmla="*/ 3360957 h 6841956"/>
              <a:gd name="connsiteX5836" fmla="*/ 7289374 w 15988647"/>
              <a:gd name="connsiteY5836" fmla="*/ 3361757 h 6841956"/>
              <a:gd name="connsiteX5837" fmla="*/ 7322180 w 15988647"/>
              <a:gd name="connsiteY5837" fmla="*/ 3373759 h 6841956"/>
              <a:gd name="connsiteX5838" fmla="*/ 7331783 w 15988647"/>
              <a:gd name="connsiteY5838" fmla="*/ 3372958 h 6841956"/>
              <a:gd name="connsiteX5839" fmla="*/ 7334989 w 15988647"/>
              <a:gd name="connsiteY5839" fmla="*/ 3367358 h 6841956"/>
              <a:gd name="connsiteX5840" fmla="*/ 7359791 w 15988647"/>
              <a:gd name="connsiteY5840" fmla="*/ 3371356 h 6841956"/>
              <a:gd name="connsiteX5841" fmla="*/ 7366191 w 15988647"/>
              <a:gd name="connsiteY5841" fmla="*/ 3368156 h 6841956"/>
              <a:gd name="connsiteX5842" fmla="*/ 7366191 w 15988647"/>
              <a:gd name="connsiteY5842" fmla="*/ 3368153 h 6841956"/>
              <a:gd name="connsiteX5843" fmla="*/ 7368597 w 15988647"/>
              <a:gd name="connsiteY5843" fmla="*/ 3352154 h 6841956"/>
              <a:gd name="connsiteX5844" fmla="*/ 7364623 w 15988647"/>
              <a:gd name="connsiteY5844" fmla="*/ 3333088 h 6841956"/>
              <a:gd name="connsiteX5845" fmla="*/ 7364593 w 15988647"/>
              <a:gd name="connsiteY5845" fmla="*/ 3332951 h 6841956"/>
              <a:gd name="connsiteX5846" fmla="*/ 7364591 w 15988647"/>
              <a:gd name="connsiteY5846" fmla="*/ 3332949 h 6841956"/>
              <a:gd name="connsiteX5847" fmla="*/ 7364623 w 15988647"/>
              <a:gd name="connsiteY5847" fmla="*/ 3333088 h 6841956"/>
              <a:gd name="connsiteX5848" fmla="*/ 7368593 w 15988647"/>
              <a:gd name="connsiteY5848" fmla="*/ 3352151 h 6841956"/>
              <a:gd name="connsiteX5849" fmla="*/ 7366188 w 15988647"/>
              <a:gd name="connsiteY5849" fmla="*/ 3368153 h 6841956"/>
              <a:gd name="connsiteX5850" fmla="*/ 7359791 w 15988647"/>
              <a:gd name="connsiteY5850" fmla="*/ 3371353 h 6841956"/>
              <a:gd name="connsiteX5851" fmla="*/ 7334977 w 15988647"/>
              <a:gd name="connsiteY5851" fmla="*/ 3367352 h 6841956"/>
              <a:gd name="connsiteX5852" fmla="*/ 7331778 w 15988647"/>
              <a:gd name="connsiteY5852" fmla="*/ 3372956 h 6841956"/>
              <a:gd name="connsiteX5853" fmla="*/ 7322180 w 15988647"/>
              <a:gd name="connsiteY5853" fmla="*/ 3373754 h 6841956"/>
              <a:gd name="connsiteX5854" fmla="*/ 7289364 w 15988647"/>
              <a:gd name="connsiteY5854" fmla="*/ 3361752 h 6841956"/>
              <a:gd name="connsiteX5855" fmla="*/ 7267765 w 15988647"/>
              <a:gd name="connsiteY5855" fmla="*/ 3360952 h 6841956"/>
              <a:gd name="connsiteX5856" fmla="*/ 7184533 w 15988647"/>
              <a:gd name="connsiteY5856" fmla="*/ 3358551 h 6841956"/>
              <a:gd name="connsiteX5857" fmla="*/ 7172531 w 15988647"/>
              <a:gd name="connsiteY5857" fmla="*/ 3364953 h 6841956"/>
              <a:gd name="connsiteX5858" fmla="*/ 7157328 w 15988647"/>
              <a:gd name="connsiteY5858" fmla="*/ 3363353 h 6841956"/>
              <a:gd name="connsiteX5859" fmla="*/ 7133324 w 15988647"/>
              <a:gd name="connsiteY5859" fmla="*/ 3371353 h 6841956"/>
              <a:gd name="connsiteX5860" fmla="*/ 7126915 w 15988647"/>
              <a:gd name="connsiteY5860" fmla="*/ 3332148 h 6841956"/>
              <a:gd name="connsiteX5861" fmla="*/ 7126924 w 15988647"/>
              <a:gd name="connsiteY5861" fmla="*/ 3332150 h 6841956"/>
              <a:gd name="connsiteX5862" fmla="*/ 7133324 w 15988647"/>
              <a:gd name="connsiteY5862" fmla="*/ 3308952 h 6841956"/>
              <a:gd name="connsiteX5863" fmla="*/ 7182138 w 15988647"/>
              <a:gd name="connsiteY5863" fmla="*/ 3308151 h 6841956"/>
              <a:gd name="connsiteX5864" fmla="*/ 7192548 w 15988647"/>
              <a:gd name="connsiteY5864" fmla="*/ 3295346 h 6841956"/>
              <a:gd name="connsiteX5865" fmla="*/ 7206948 w 15988647"/>
              <a:gd name="connsiteY5865" fmla="*/ 3294548 h 6841956"/>
              <a:gd name="connsiteX5866" fmla="*/ 7224555 w 15988647"/>
              <a:gd name="connsiteY5866" fmla="*/ 3307350 h 6841956"/>
              <a:gd name="connsiteX5867" fmla="*/ 7238159 w 15988647"/>
              <a:gd name="connsiteY5867" fmla="*/ 3307350 h 6841956"/>
              <a:gd name="connsiteX5868" fmla="*/ 7253362 w 15988647"/>
              <a:gd name="connsiteY5868" fmla="*/ 3299348 h 6841956"/>
              <a:gd name="connsiteX5869" fmla="*/ 7253356 w 15988647"/>
              <a:gd name="connsiteY5869" fmla="*/ 3299342 h 6841956"/>
              <a:gd name="connsiteX5870" fmla="*/ 7238159 w 15988647"/>
              <a:gd name="connsiteY5870" fmla="*/ 3307344 h 6841956"/>
              <a:gd name="connsiteX5871" fmla="*/ 7224550 w 15988647"/>
              <a:gd name="connsiteY5871" fmla="*/ 3307344 h 6841956"/>
              <a:gd name="connsiteX5872" fmla="*/ 7206943 w 15988647"/>
              <a:gd name="connsiteY5872" fmla="*/ 3294540 h 6841956"/>
              <a:gd name="connsiteX5873" fmla="*/ 7192537 w 15988647"/>
              <a:gd name="connsiteY5873" fmla="*/ 3295341 h 6841956"/>
              <a:gd name="connsiteX5874" fmla="*/ 7182137 w 15988647"/>
              <a:gd name="connsiteY5874" fmla="*/ 3308145 h 6841956"/>
              <a:gd name="connsiteX5875" fmla="*/ 7133324 w 15988647"/>
              <a:gd name="connsiteY5875" fmla="*/ 3308945 h 6841956"/>
              <a:gd name="connsiteX5876" fmla="*/ 7114921 w 15988647"/>
              <a:gd name="connsiteY5876" fmla="*/ 3268935 h 6841956"/>
              <a:gd name="connsiteX5877" fmla="*/ 7093311 w 15988647"/>
              <a:gd name="connsiteY5877" fmla="*/ 3251330 h 6841956"/>
              <a:gd name="connsiteX5878" fmla="*/ 7113316 w 15988647"/>
              <a:gd name="connsiteY5878" fmla="*/ 3240929 h 6841956"/>
              <a:gd name="connsiteX5879" fmla="*/ 7135721 w 15988647"/>
              <a:gd name="connsiteY5879" fmla="*/ 3204918 h 6841956"/>
              <a:gd name="connsiteX5880" fmla="*/ 7146922 w 15988647"/>
              <a:gd name="connsiteY5880" fmla="*/ 3178515 h 6841956"/>
              <a:gd name="connsiteX5881" fmla="*/ 7143729 w 15988647"/>
              <a:gd name="connsiteY5881" fmla="*/ 3151309 h 6841956"/>
              <a:gd name="connsiteX5882" fmla="*/ 7156529 w 15988647"/>
              <a:gd name="connsiteY5882" fmla="*/ 3125702 h 6841956"/>
              <a:gd name="connsiteX5883" fmla="*/ 7162932 w 15988647"/>
              <a:gd name="connsiteY5883" fmla="*/ 3077689 h 6841956"/>
              <a:gd name="connsiteX5884" fmla="*/ 7159732 w 15988647"/>
              <a:gd name="connsiteY5884" fmla="*/ 3026472 h 6841956"/>
              <a:gd name="connsiteX5885" fmla="*/ 7154931 w 15988647"/>
              <a:gd name="connsiteY5885" fmla="*/ 3000869 h 6841956"/>
              <a:gd name="connsiteX5886" fmla="*/ 7159732 w 15988647"/>
              <a:gd name="connsiteY5886" fmla="*/ 2975261 h 6841956"/>
              <a:gd name="connsiteX5887" fmla="*/ 7148526 w 15988647"/>
              <a:gd name="connsiteY5887" fmla="*/ 2951252 h 6841956"/>
              <a:gd name="connsiteX5888" fmla="*/ 7126120 w 15988647"/>
              <a:gd name="connsiteY5888" fmla="*/ 2928847 h 6841956"/>
              <a:gd name="connsiteX5889" fmla="*/ 7136520 w 15988647"/>
              <a:gd name="connsiteY5889" fmla="*/ 2912043 h 6841956"/>
              <a:gd name="connsiteX5890" fmla="*/ 7310176 w 15988647"/>
              <a:gd name="connsiteY5890" fmla="*/ 2912043 h 6841956"/>
              <a:gd name="connsiteX5891" fmla="*/ 7310176 w 15988647"/>
              <a:gd name="connsiteY5891" fmla="*/ 2912039 h 6841956"/>
              <a:gd name="connsiteX5892" fmla="*/ 7136520 w 15988647"/>
              <a:gd name="connsiteY5892" fmla="*/ 2912039 h 6841956"/>
              <a:gd name="connsiteX5893" fmla="*/ 7126120 w 15988647"/>
              <a:gd name="connsiteY5893" fmla="*/ 2928844 h 6841956"/>
              <a:gd name="connsiteX5894" fmla="*/ 7128520 w 15988647"/>
              <a:gd name="connsiteY5894" fmla="*/ 2907238 h 6841956"/>
              <a:gd name="connsiteX5895" fmla="*/ 7128522 w 15988647"/>
              <a:gd name="connsiteY5895" fmla="*/ 2907238 h 6841956"/>
              <a:gd name="connsiteX5896" fmla="*/ 7130925 w 15988647"/>
              <a:gd name="connsiteY5896" fmla="*/ 2883237 h 6841956"/>
              <a:gd name="connsiteX5897" fmla="*/ 7148526 w 15988647"/>
              <a:gd name="connsiteY5897" fmla="*/ 2869632 h 6841956"/>
              <a:gd name="connsiteX5898" fmla="*/ 7163732 w 15988647"/>
              <a:gd name="connsiteY5898" fmla="*/ 2842422 h 6841956"/>
              <a:gd name="connsiteX5899" fmla="*/ 7161335 w 15988647"/>
              <a:gd name="connsiteY5899" fmla="*/ 2824817 h 6841956"/>
              <a:gd name="connsiteX5900" fmla="*/ 7177337 w 15988647"/>
              <a:gd name="connsiteY5900" fmla="*/ 2788805 h 6841956"/>
              <a:gd name="connsiteX5901" fmla="*/ 7202946 w 15988647"/>
              <a:gd name="connsiteY5901" fmla="*/ 2755996 h 6841956"/>
              <a:gd name="connsiteX5902" fmla="*/ 7218151 w 15988647"/>
              <a:gd name="connsiteY5902" fmla="*/ 2747992 h 6841956"/>
              <a:gd name="connsiteX5903" fmla="*/ 7230956 w 15988647"/>
              <a:gd name="connsiteY5903" fmla="*/ 2718387 h 6841956"/>
              <a:gd name="connsiteX5904" fmla="*/ 7232551 w 15988647"/>
              <a:gd name="connsiteY5904" fmla="*/ 2690378 h 6841956"/>
              <a:gd name="connsiteX5905" fmla="*/ 7249362 w 15988647"/>
              <a:gd name="connsiteY5905" fmla="*/ 2659162 h 6841956"/>
              <a:gd name="connsiteX5906" fmla="*/ 7279768 w 15988647"/>
              <a:gd name="connsiteY5906" fmla="*/ 2639954 h 6841956"/>
              <a:gd name="connsiteX5907" fmla="*/ 7308577 w 15988647"/>
              <a:gd name="connsiteY5907" fmla="*/ 2587949 h 6841956"/>
              <a:gd name="connsiteX5908" fmla="*/ 7309376 w 15988647"/>
              <a:gd name="connsiteY5908" fmla="*/ 2587148 h 6841956"/>
              <a:gd name="connsiteX5909" fmla="*/ 7332583 w 15988647"/>
              <a:gd name="connsiteY5909" fmla="*/ 2567147 h 6841956"/>
              <a:gd name="connsiteX5910" fmla="*/ 7373399 w 15988647"/>
              <a:gd name="connsiteY5910" fmla="*/ 2561546 h 6841956"/>
              <a:gd name="connsiteX5911" fmla="*/ 7408608 w 15988647"/>
              <a:gd name="connsiteY5911" fmla="*/ 2526344 h 6841956"/>
              <a:gd name="connsiteX5912" fmla="*/ 7431007 w 15988647"/>
              <a:gd name="connsiteY5912" fmla="*/ 2512742 h 6841956"/>
              <a:gd name="connsiteX5913" fmla="*/ 7468624 w 15988647"/>
              <a:gd name="connsiteY5913" fmla="*/ 2469524 h 6841956"/>
              <a:gd name="connsiteX5914" fmla="*/ 7459021 w 15988647"/>
              <a:gd name="connsiteY5914" fmla="*/ 2406298 h 6841956"/>
              <a:gd name="connsiteX5915" fmla="*/ 7476620 w 15988647"/>
              <a:gd name="connsiteY5915" fmla="*/ 2361473 h 6841956"/>
              <a:gd name="connsiteX5916" fmla="*/ 7483826 w 15988647"/>
              <a:gd name="connsiteY5916" fmla="*/ 2334260 h 6841956"/>
              <a:gd name="connsiteX5917" fmla="*/ 7512638 w 15988647"/>
              <a:gd name="connsiteY5917" fmla="*/ 2299852 h 6841956"/>
              <a:gd name="connsiteX5918" fmla="*/ 7555845 w 15988647"/>
              <a:gd name="connsiteY5918" fmla="*/ 2276631 h 6841956"/>
              <a:gd name="connsiteX5919" fmla="*/ 7588658 w 15988647"/>
              <a:gd name="connsiteY5919" fmla="*/ 2255046 h 6841956"/>
              <a:gd name="connsiteX5920" fmla="*/ 7618269 w 15988647"/>
              <a:gd name="connsiteY5920" fmla="*/ 2202236 h 6841956"/>
              <a:gd name="connsiteX5921" fmla="*/ 7632670 w 15988647"/>
              <a:gd name="connsiteY5921" fmla="*/ 2170228 h 6841956"/>
              <a:gd name="connsiteX5922" fmla="*/ 7663877 w 15988647"/>
              <a:gd name="connsiteY5922" fmla="*/ 2171028 h 6841956"/>
              <a:gd name="connsiteX5923" fmla="*/ 7688685 w 15988647"/>
              <a:gd name="connsiteY5923" fmla="*/ 2192633 h 6841956"/>
              <a:gd name="connsiteX5924" fmla="*/ 7729497 w 15988647"/>
              <a:gd name="connsiteY5924" fmla="*/ 2189433 h 6841956"/>
              <a:gd name="connsiteX5925" fmla="*/ 7773508 w 15988647"/>
              <a:gd name="connsiteY5925" fmla="*/ 2200633 h 6841956"/>
              <a:gd name="connsiteX5926" fmla="*/ 7792714 w 15988647"/>
              <a:gd name="connsiteY5926" fmla="*/ 2200633 h 6841956"/>
              <a:gd name="connsiteX5927" fmla="*/ 7792721 w 15988647"/>
              <a:gd name="connsiteY5927" fmla="*/ 2200647 h 6841956"/>
              <a:gd name="connsiteX5928" fmla="*/ 7833512 w 15988647"/>
              <a:gd name="connsiteY5928" fmla="*/ 2172636 h 6841956"/>
              <a:gd name="connsiteX5929" fmla="*/ 7879926 w 15988647"/>
              <a:gd name="connsiteY5929" fmla="*/ 2163835 h 6841956"/>
              <a:gd name="connsiteX5930" fmla="*/ 7906332 w 15988647"/>
              <a:gd name="connsiteY5930" fmla="*/ 2143031 h 6841956"/>
              <a:gd name="connsiteX5931" fmla="*/ 7947127 w 15988647"/>
              <a:gd name="connsiteY5931" fmla="*/ 2127022 h 6841956"/>
              <a:gd name="connsiteX5932" fmla="*/ 8019133 w 15988647"/>
              <a:gd name="connsiteY5932" fmla="*/ 2118212 h 6841956"/>
              <a:gd name="connsiteX5933" fmla="*/ 8089552 w 15988647"/>
              <a:gd name="connsiteY5933" fmla="*/ 2114209 h 6841956"/>
              <a:gd name="connsiteX5934" fmla="*/ 8111156 w 15988647"/>
              <a:gd name="connsiteY5934" fmla="*/ 2121416 h 6841956"/>
              <a:gd name="connsiteX5935" fmla="*/ 8150369 w 15988647"/>
              <a:gd name="connsiteY5935" fmla="*/ 2101409 h 6841956"/>
              <a:gd name="connsiteX5936" fmla="*/ 8195979 w 15988647"/>
              <a:gd name="connsiteY5936" fmla="*/ 2100605 h 6841956"/>
              <a:gd name="connsiteX5937" fmla="*/ 8213587 w 15988647"/>
              <a:gd name="connsiteY5937" fmla="*/ 2112606 h 6841956"/>
              <a:gd name="connsiteX5938" fmla="*/ 8242385 w 15988647"/>
              <a:gd name="connsiteY5938" fmla="*/ 2109416 h 6841956"/>
              <a:gd name="connsiteX5939" fmla="*/ 8242390 w 15988647"/>
              <a:gd name="connsiteY5939" fmla="*/ 2109397 h 6841956"/>
              <a:gd name="connsiteX5940" fmla="*/ 9696412 w 15988647"/>
              <a:gd name="connsiteY5940" fmla="*/ 2086997 h 6841956"/>
              <a:gd name="connsiteX5941" fmla="*/ 9679607 w 15988647"/>
              <a:gd name="connsiteY5941" fmla="*/ 2094996 h 6841956"/>
              <a:gd name="connsiteX5942" fmla="*/ 9632393 w 15988647"/>
              <a:gd name="connsiteY5942" fmla="*/ 2102994 h 6841956"/>
              <a:gd name="connsiteX5943" fmla="*/ 9609187 w 15988647"/>
              <a:gd name="connsiteY5943" fmla="*/ 2102196 h 6841956"/>
              <a:gd name="connsiteX5944" fmla="*/ 9563573 w 15988647"/>
              <a:gd name="connsiteY5944" fmla="*/ 2121402 h 6841956"/>
              <a:gd name="connsiteX5945" fmla="*/ 9528363 w 15988647"/>
              <a:gd name="connsiteY5945" fmla="*/ 2121402 h 6841956"/>
              <a:gd name="connsiteX5946" fmla="*/ 9504356 w 15988647"/>
              <a:gd name="connsiteY5946" fmla="*/ 2111791 h 6841956"/>
              <a:gd name="connsiteX5947" fmla="*/ 9459543 w 15988647"/>
              <a:gd name="connsiteY5947" fmla="*/ 2126208 h 6841956"/>
              <a:gd name="connsiteX5948" fmla="*/ 9444338 w 15988647"/>
              <a:gd name="connsiteY5948" fmla="*/ 2116597 h 6841956"/>
              <a:gd name="connsiteX5949" fmla="*/ 9459543 w 15988647"/>
              <a:gd name="connsiteY5949" fmla="*/ 2126210 h 6841956"/>
              <a:gd name="connsiteX5950" fmla="*/ 9504356 w 15988647"/>
              <a:gd name="connsiteY5950" fmla="*/ 2111793 h 6841956"/>
              <a:gd name="connsiteX5951" fmla="*/ 9528363 w 15988647"/>
              <a:gd name="connsiteY5951" fmla="*/ 2121403 h 6841956"/>
              <a:gd name="connsiteX5952" fmla="*/ 9563573 w 15988647"/>
              <a:gd name="connsiteY5952" fmla="*/ 2121403 h 6841956"/>
              <a:gd name="connsiteX5953" fmla="*/ 9609187 w 15988647"/>
              <a:gd name="connsiteY5953" fmla="*/ 2102197 h 6841956"/>
              <a:gd name="connsiteX5954" fmla="*/ 9632393 w 15988647"/>
              <a:gd name="connsiteY5954" fmla="*/ 2102995 h 6841956"/>
              <a:gd name="connsiteX5955" fmla="*/ 9679607 w 15988647"/>
              <a:gd name="connsiteY5955" fmla="*/ 2094997 h 6841956"/>
              <a:gd name="connsiteX5956" fmla="*/ 9662802 w 15988647"/>
              <a:gd name="connsiteY5956" fmla="*/ 2127009 h 6841956"/>
              <a:gd name="connsiteX5957" fmla="*/ 9641196 w 15988647"/>
              <a:gd name="connsiteY5957" fmla="*/ 2139820 h 6841956"/>
              <a:gd name="connsiteX5958" fmla="*/ 9641197 w 15988647"/>
              <a:gd name="connsiteY5958" fmla="*/ 2139827 h 6841956"/>
              <a:gd name="connsiteX5959" fmla="*/ 9662803 w 15988647"/>
              <a:gd name="connsiteY5959" fmla="*/ 2127018 h 6841956"/>
              <a:gd name="connsiteX5960" fmla="*/ 9679607 w 15988647"/>
              <a:gd name="connsiteY5960" fmla="*/ 2095002 h 6841956"/>
              <a:gd name="connsiteX5961" fmla="*/ 9696412 w 15988647"/>
              <a:gd name="connsiteY5961" fmla="*/ 2087007 h 6841956"/>
              <a:gd name="connsiteX5962" fmla="*/ 9746827 w 15988647"/>
              <a:gd name="connsiteY5962" fmla="*/ 2094205 h 6841956"/>
              <a:gd name="connsiteX5963" fmla="*/ 9763632 w 15988647"/>
              <a:gd name="connsiteY5963" fmla="*/ 2107013 h 6841956"/>
              <a:gd name="connsiteX5964" fmla="*/ 9782837 w 15988647"/>
              <a:gd name="connsiteY5964" fmla="*/ 2098200 h 6841956"/>
              <a:gd name="connsiteX5965" fmla="*/ 9782834 w 15988647"/>
              <a:gd name="connsiteY5965" fmla="*/ 2098199 h 6841956"/>
              <a:gd name="connsiteX5966" fmla="*/ 9763632 w 15988647"/>
              <a:gd name="connsiteY5966" fmla="*/ 2107001 h 6841956"/>
              <a:gd name="connsiteX5967" fmla="*/ 9746827 w 15988647"/>
              <a:gd name="connsiteY5967" fmla="*/ 2094198 h 6841956"/>
              <a:gd name="connsiteX5968" fmla="*/ 10855949 w 15988647"/>
              <a:gd name="connsiteY5968" fmla="*/ 2069395 h 6841956"/>
              <a:gd name="connsiteX5969" fmla="*/ 10851149 w 15988647"/>
              <a:gd name="connsiteY5969" fmla="*/ 2076595 h 6841956"/>
              <a:gd name="connsiteX5970" fmla="*/ 10825542 w 15988647"/>
              <a:gd name="connsiteY5970" fmla="*/ 2075795 h 6841956"/>
              <a:gd name="connsiteX5971" fmla="*/ 10818339 w 15988647"/>
              <a:gd name="connsiteY5971" fmla="*/ 2098995 h 6841956"/>
              <a:gd name="connsiteX5972" fmla="*/ 10801535 w 15988647"/>
              <a:gd name="connsiteY5972" fmla="*/ 2089399 h 6841956"/>
              <a:gd name="connsiteX5973" fmla="*/ 10774326 w 15988647"/>
              <a:gd name="connsiteY5973" fmla="*/ 2105397 h 6841956"/>
              <a:gd name="connsiteX5974" fmla="*/ 10759922 w 15988647"/>
              <a:gd name="connsiteY5974" fmla="*/ 2099796 h 6841956"/>
              <a:gd name="connsiteX5975" fmla="*/ 10762450 w 15988647"/>
              <a:gd name="connsiteY5975" fmla="*/ 2087162 h 6841956"/>
              <a:gd name="connsiteX5976" fmla="*/ 10759922 w 15988647"/>
              <a:gd name="connsiteY5976" fmla="*/ 2099796 h 6841956"/>
              <a:gd name="connsiteX5977" fmla="*/ 10725513 w 15988647"/>
              <a:gd name="connsiteY5977" fmla="*/ 2088598 h 6841956"/>
              <a:gd name="connsiteX5978" fmla="*/ 10701506 w 15988647"/>
              <a:gd name="connsiteY5978" fmla="*/ 2088598 h 6841956"/>
              <a:gd name="connsiteX5979" fmla="*/ 10699922 w 15988647"/>
              <a:gd name="connsiteY5979" fmla="*/ 2080878 h 6841956"/>
              <a:gd name="connsiteX5980" fmla="*/ 10701506 w 15988647"/>
              <a:gd name="connsiteY5980" fmla="*/ 2088599 h 6841956"/>
              <a:gd name="connsiteX5981" fmla="*/ 10688701 w 15988647"/>
              <a:gd name="connsiteY5981" fmla="*/ 2086999 h 6841956"/>
              <a:gd name="connsiteX5982" fmla="*/ 10665495 w 15988647"/>
              <a:gd name="connsiteY5982" fmla="*/ 2073395 h 6841956"/>
              <a:gd name="connsiteX5983" fmla="*/ 10663094 w 15988647"/>
              <a:gd name="connsiteY5983" fmla="*/ 2090999 h 6841956"/>
              <a:gd name="connsiteX5984" fmla="*/ 10629485 w 15988647"/>
              <a:gd name="connsiteY5984" fmla="*/ 2101395 h 6841956"/>
              <a:gd name="connsiteX5985" fmla="*/ 10629485 w 15988647"/>
              <a:gd name="connsiteY5985" fmla="*/ 2101409 h 6841956"/>
              <a:gd name="connsiteX5986" fmla="*/ 10663094 w 15988647"/>
              <a:gd name="connsiteY5986" fmla="*/ 2091010 h 6841956"/>
              <a:gd name="connsiteX5987" fmla="*/ 10665495 w 15988647"/>
              <a:gd name="connsiteY5987" fmla="*/ 2073416 h 6841956"/>
              <a:gd name="connsiteX5988" fmla="*/ 10688701 w 15988647"/>
              <a:gd name="connsiteY5988" fmla="*/ 2087018 h 6841956"/>
              <a:gd name="connsiteX5989" fmla="*/ 10701506 w 15988647"/>
              <a:gd name="connsiteY5989" fmla="*/ 2088619 h 6841956"/>
              <a:gd name="connsiteX5990" fmla="*/ 10725513 w 15988647"/>
              <a:gd name="connsiteY5990" fmla="*/ 2088619 h 6841956"/>
              <a:gd name="connsiteX5991" fmla="*/ 10759922 w 15988647"/>
              <a:gd name="connsiteY5991" fmla="*/ 2099809 h 6841956"/>
              <a:gd name="connsiteX5992" fmla="*/ 10774327 w 15988647"/>
              <a:gd name="connsiteY5992" fmla="*/ 2105423 h 6841956"/>
              <a:gd name="connsiteX5993" fmla="*/ 10801535 w 15988647"/>
              <a:gd name="connsiteY5993" fmla="*/ 2089412 h 6841956"/>
              <a:gd name="connsiteX5994" fmla="*/ 10818340 w 15988647"/>
              <a:gd name="connsiteY5994" fmla="*/ 2099007 h 6841956"/>
              <a:gd name="connsiteX5995" fmla="*/ 10825542 w 15988647"/>
              <a:gd name="connsiteY5995" fmla="*/ 2075816 h 6841956"/>
              <a:gd name="connsiteX5996" fmla="*/ 10851149 w 15988647"/>
              <a:gd name="connsiteY5996" fmla="*/ 2076616 h 6841956"/>
              <a:gd name="connsiteX5997" fmla="*/ 10855950 w 15988647"/>
              <a:gd name="connsiteY5997" fmla="*/ 2069414 h 6841956"/>
              <a:gd name="connsiteX5998" fmla="*/ 10893563 w 15988647"/>
              <a:gd name="connsiteY5998" fmla="*/ 2058191 h 6841956"/>
              <a:gd name="connsiteX5999" fmla="*/ 10893562 w 15988647"/>
              <a:gd name="connsiteY5999" fmla="*/ 2058212 h 6841956"/>
              <a:gd name="connsiteX6000" fmla="*/ 10907166 w 15988647"/>
              <a:gd name="connsiteY6000" fmla="*/ 2060611 h 6841956"/>
              <a:gd name="connsiteX6001" fmla="*/ 10914368 w 15988647"/>
              <a:gd name="connsiteY6001" fmla="*/ 2103810 h 6841956"/>
              <a:gd name="connsiteX6002" fmla="*/ 10935974 w 15988647"/>
              <a:gd name="connsiteY6002" fmla="*/ 2120619 h 6841956"/>
              <a:gd name="connsiteX6003" fmla="*/ 10947977 w 15988647"/>
              <a:gd name="connsiteY6003" fmla="*/ 2109416 h 6841956"/>
              <a:gd name="connsiteX6004" fmla="*/ 10965583 w 15988647"/>
              <a:gd name="connsiteY6004" fmla="*/ 2104612 h 6841956"/>
              <a:gd name="connsiteX6005" fmla="*/ 10985589 w 15988647"/>
              <a:gd name="connsiteY6005" fmla="*/ 2081418 h 6841956"/>
              <a:gd name="connsiteX6006" fmla="*/ 11015997 w 15988647"/>
              <a:gd name="connsiteY6006" fmla="*/ 2085417 h 6841956"/>
              <a:gd name="connsiteX6007" fmla="*/ 11059210 w 15988647"/>
              <a:gd name="connsiteY6007" fmla="*/ 2085417 h 6841956"/>
              <a:gd name="connsiteX6008" fmla="*/ 11071205 w 15988647"/>
              <a:gd name="connsiteY6008" fmla="*/ 2099803 h 6841956"/>
              <a:gd name="connsiteX6009" fmla="*/ 11059210 w 15988647"/>
              <a:gd name="connsiteY6009" fmla="*/ 2085414 h 6841956"/>
              <a:gd name="connsiteX6010" fmla="*/ 11059202 w 15988647"/>
              <a:gd name="connsiteY6010" fmla="*/ 2085398 h 6841956"/>
              <a:gd name="connsiteX6011" fmla="*/ 11015996 w 15988647"/>
              <a:gd name="connsiteY6011" fmla="*/ 2085398 h 6841956"/>
              <a:gd name="connsiteX6012" fmla="*/ 10985588 w 15988647"/>
              <a:gd name="connsiteY6012" fmla="*/ 2081397 h 6841956"/>
              <a:gd name="connsiteX6013" fmla="*/ 10965582 w 15988647"/>
              <a:gd name="connsiteY6013" fmla="*/ 2104596 h 6841956"/>
              <a:gd name="connsiteX6014" fmla="*/ 10947977 w 15988647"/>
              <a:gd name="connsiteY6014" fmla="*/ 2109397 h 6841956"/>
              <a:gd name="connsiteX6015" fmla="*/ 10935973 w 15988647"/>
              <a:gd name="connsiteY6015" fmla="*/ 2120602 h 6841956"/>
              <a:gd name="connsiteX6016" fmla="*/ 10914367 w 15988647"/>
              <a:gd name="connsiteY6016" fmla="*/ 2103796 h 6841956"/>
              <a:gd name="connsiteX6017" fmla="*/ 10907165 w 15988647"/>
              <a:gd name="connsiteY6017" fmla="*/ 2060591 h 6841956"/>
              <a:gd name="connsiteX6018" fmla="*/ 8540079 w 15988647"/>
              <a:gd name="connsiteY6018" fmla="*/ 2043796 h 6841956"/>
              <a:gd name="connsiteX6019" fmla="*/ 8526475 w 15988647"/>
              <a:gd name="connsiteY6019" fmla="*/ 2084607 h 6841956"/>
              <a:gd name="connsiteX6020" fmla="*/ 8533676 w 15988647"/>
              <a:gd name="connsiteY6020" fmla="*/ 2099803 h 6841956"/>
              <a:gd name="connsiteX6021" fmla="*/ 8526475 w 15988647"/>
              <a:gd name="connsiteY6021" fmla="*/ 2126218 h 6841956"/>
              <a:gd name="connsiteX6022" fmla="*/ 8492866 w 15988647"/>
              <a:gd name="connsiteY6022" fmla="*/ 2107013 h 6841956"/>
              <a:gd name="connsiteX6023" fmla="*/ 8471260 w 15988647"/>
              <a:gd name="connsiteY6023" fmla="*/ 2101402 h 6841956"/>
              <a:gd name="connsiteX6024" fmla="*/ 8411239 w 15988647"/>
              <a:gd name="connsiteY6024" fmla="*/ 2075805 h 6841956"/>
              <a:gd name="connsiteX6025" fmla="*/ 8415242 w 15988647"/>
              <a:gd name="connsiteY6025" fmla="*/ 2049398 h 6841956"/>
              <a:gd name="connsiteX6026" fmla="*/ 8464857 w 15988647"/>
              <a:gd name="connsiteY6026" fmla="*/ 2054199 h 6841956"/>
              <a:gd name="connsiteX6027" fmla="*/ 8508067 w 15988647"/>
              <a:gd name="connsiteY6027" fmla="*/ 2048597 h 6841956"/>
              <a:gd name="connsiteX6028" fmla="*/ 9758028 w 15988647"/>
              <a:gd name="connsiteY6028" fmla="*/ 2041392 h 6841956"/>
              <a:gd name="connsiteX6029" fmla="*/ 9752428 w 15988647"/>
              <a:gd name="connsiteY6029" fmla="*/ 2057390 h 6841956"/>
              <a:gd name="connsiteX6030" fmla="*/ 9752430 w 15988647"/>
              <a:gd name="connsiteY6030" fmla="*/ 2057394 h 6841956"/>
              <a:gd name="connsiteX6031" fmla="*/ 9758030 w 15988647"/>
              <a:gd name="connsiteY6031" fmla="*/ 2041397 h 6841956"/>
              <a:gd name="connsiteX6032" fmla="*/ 13288660 w 15988647"/>
              <a:gd name="connsiteY6032" fmla="*/ 2036587 h 6841956"/>
              <a:gd name="connsiteX6033" fmla="*/ 13272655 w 15988647"/>
              <a:gd name="connsiteY6033" fmla="*/ 2039787 h 6841956"/>
              <a:gd name="connsiteX6034" fmla="*/ 13243847 w 15988647"/>
              <a:gd name="connsiteY6034" fmla="*/ 2042988 h 6841956"/>
              <a:gd name="connsiteX6035" fmla="*/ 13239046 w 15988647"/>
              <a:gd name="connsiteY6035" fmla="*/ 2065395 h 6841956"/>
              <a:gd name="connsiteX6036" fmla="*/ 13219040 w 15988647"/>
              <a:gd name="connsiteY6036" fmla="*/ 2063794 h 6841956"/>
              <a:gd name="connsiteX6037" fmla="*/ 13219040 w 15988647"/>
              <a:gd name="connsiteY6037" fmla="*/ 2063799 h 6841956"/>
              <a:gd name="connsiteX6038" fmla="*/ 13239046 w 15988647"/>
              <a:gd name="connsiteY6038" fmla="*/ 2065400 h 6841956"/>
              <a:gd name="connsiteX6039" fmla="*/ 13243847 w 15988647"/>
              <a:gd name="connsiteY6039" fmla="*/ 2042994 h 6841956"/>
              <a:gd name="connsiteX6040" fmla="*/ 13272655 w 15988647"/>
              <a:gd name="connsiteY6040" fmla="*/ 2039793 h 6841956"/>
              <a:gd name="connsiteX6041" fmla="*/ 13288660 w 15988647"/>
              <a:gd name="connsiteY6041" fmla="*/ 2036593 h 6841956"/>
              <a:gd name="connsiteX6042" fmla="*/ 7574247 w 15988647"/>
              <a:gd name="connsiteY6042" fmla="*/ 2036582 h 6841956"/>
              <a:gd name="connsiteX6043" fmla="*/ 7588651 w 15988647"/>
              <a:gd name="connsiteY6043" fmla="*/ 2051785 h 6841956"/>
              <a:gd name="connsiteX6044" fmla="*/ 7588651 w 15988647"/>
              <a:gd name="connsiteY6044" fmla="*/ 2051785 h 6841956"/>
              <a:gd name="connsiteX6045" fmla="*/ 10867953 w 15988647"/>
              <a:gd name="connsiteY6045" fmla="*/ 2030983 h 6841956"/>
              <a:gd name="connsiteX6046" fmla="*/ 10854350 w 15988647"/>
              <a:gd name="connsiteY6046" fmla="*/ 2048588 h 6841956"/>
              <a:gd name="connsiteX6047" fmla="*/ 10854351 w 15988647"/>
              <a:gd name="connsiteY6047" fmla="*/ 2048606 h 6841956"/>
              <a:gd name="connsiteX6048" fmla="*/ 10867954 w 15988647"/>
              <a:gd name="connsiteY6048" fmla="*/ 2031004 h 6841956"/>
              <a:gd name="connsiteX6049" fmla="*/ 10894360 w 15988647"/>
              <a:gd name="connsiteY6049" fmla="*/ 2042205 h 6841956"/>
              <a:gd name="connsiteX6050" fmla="*/ 10894361 w 15988647"/>
              <a:gd name="connsiteY6050" fmla="*/ 2042186 h 6841956"/>
              <a:gd name="connsiteX6051" fmla="*/ 9914072 w 15988647"/>
              <a:gd name="connsiteY6051" fmla="*/ 1990189 h 6841956"/>
              <a:gd name="connsiteX6052" fmla="*/ 9904472 w 15988647"/>
              <a:gd name="connsiteY6052" fmla="*/ 2014989 h 6841956"/>
              <a:gd name="connsiteX6053" fmla="*/ 9904475 w 15988647"/>
              <a:gd name="connsiteY6053" fmla="*/ 2014992 h 6841956"/>
              <a:gd name="connsiteX6054" fmla="*/ 9914076 w 15988647"/>
              <a:gd name="connsiteY6054" fmla="*/ 1990193 h 6841956"/>
              <a:gd name="connsiteX6055" fmla="*/ 10983184 w 15988647"/>
              <a:gd name="connsiteY6055" fmla="*/ 1970980 h 6841956"/>
              <a:gd name="connsiteX6056" fmla="*/ 10974388 w 15988647"/>
              <a:gd name="connsiteY6056" fmla="*/ 1982176 h 6841956"/>
              <a:gd name="connsiteX6057" fmla="*/ 10974390 w 15988647"/>
              <a:gd name="connsiteY6057" fmla="*/ 1982180 h 6841956"/>
              <a:gd name="connsiteX6058" fmla="*/ 10983187 w 15988647"/>
              <a:gd name="connsiteY6058" fmla="*/ 1970984 h 6841956"/>
              <a:gd name="connsiteX6059" fmla="*/ 9761215 w 15988647"/>
              <a:gd name="connsiteY6059" fmla="*/ 1967775 h 6841956"/>
              <a:gd name="connsiteX6060" fmla="*/ 9734823 w 15988647"/>
              <a:gd name="connsiteY6060" fmla="*/ 1982970 h 6841956"/>
              <a:gd name="connsiteX6061" fmla="*/ 9734827 w 15988647"/>
              <a:gd name="connsiteY6061" fmla="*/ 1982979 h 6841956"/>
              <a:gd name="connsiteX6062" fmla="*/ 9761223 w 15988647"/>
              <a:gd name="connsiteY6062" fmla="*/ 1967781 h 6841956"/>
              <a:gd name="connsiteX6063" fmla="*/ 9769233 w 15988647"/>
              <a:gd name="connsiteY6063" fmla="*/ 1966987 h 6841956"/>
              <a:gd name="connsiteX6064" fmla="*/ 9784437 w 15988647"/>
              <a:gd name="connsiteY6064" fmla="*/ 1980589 h 6841956"/>
              <a:gd name="connsiteX6065" fmla="*/ 9784437 w 15988647"/>
              <a:gd name="connsiteY6065" fmla="*/ 1980589 h 6841956"/>
              <a:gd name="connsiteX6066" fmla="*/ 9769234 w 15988647"/>
              <a:gd name="connsiteY6066" fmla="*/ 1966987 h 6841956"/>
              <a:gd name="connsiteX6067" fmla="*/ 9793241 w 15988647"/>
              <a:gd name="connsiteY6067" fmla="*/ 1958984 h 6841956"/>
              <a:gd name="connsiteX6068" fmla="*/ 9793241 w 15988647"/>
              <a:gd name="connsiteY6068" fmla="*/ 1958984 h 6841956"/>
              <a:gd name="connsiteX6069" fmla="*/ 9814047 w 15988647"/>
              <a:gd name="connsiteY6069" fmla="*/ 1972589 h 6841956"/>
              <a:gd name="connsiteX6070" fmla="*/ 9834052 w 15988647"/>
              <a:gd name="connsiteY6070" fmla="*/ 1980589 h 6841956"/>
              <a:gd name="connsiteX6071" fmla="*/ 9814047 w 15988647"/>
              <a:gd name="connsiteY6071" fmla="*/ 1972587 h 6841956"/>
              <a:gd name="connsiteX6072" fmla="*/ 10769715 w 15988647"/>
              <a:gd name="connsiteY6072" fmla="*/ 1947801 h 6841956"/>
              <a:gd name="connsiteX6073" fmla="*/ 10769525 w 15988647"/>
              <a:gd name="connsiteY6073" fmla="*/ 1949360 h 6841956"/>
              <a:gd name="connsiteX6074" fmla="*/ 10757522 w 15988647"/>
              <a:gd name="connsiteY6074" fmla="*/ 1977368 h 6841956"/>
              <a:gd name="connsiteX6075" fmla="*/ 10722312 w 15988647"/>
              <a:gd name="connsiteY6075" fmla="*/ 1974967 h 6841956"/>
              <a:gd name="connsiteX6076" fmla="*/ 10722312 w 15988647"/>
              <a:gd name="connsiteY6076" fmla="*/ 1974969 h 6841956"/>
              <a:gd name="connsiteX6077" fmla="*/ 10757522 w 15988647"/>
              <a:gd name="connsiteY6077" fmla="*/ 1977368 h 6841956"/>
              <a:gd name="connsiteX6078" fmla="*/ 10769525 w 15988647"/>
              <a:gd name="connsiteY6078" fmla="*/ 1949361 h 6841956"/>
              <a:gd name="connsiteX6079" fmla="*/ 9776435 w 15988647"/>
              <a:gd name="connsiteY6079" fmla="*/ 1924575 h 6841956"/>
              <a:gd name="connsiteX6080" fmla="*/ 9776435 w 15988647"/>
              <a:gd name="connsiteY6080" fmla="*/ 1924578 h 6841956"/>
              <a:gd name="connsiteX6081" fmla="*/ 9802043 w 15988647"/>
              <a:gd name="connsiteY6081" fmla="*/ 1942180 h 6841956"/>
              <a:gd name="connsiteX6082" fmla="*/ 10825398 w 15988647"/>
              <a:gd name="connsiteY6082" fmla="*/ 1906703 h 6841956"/>
              <a:gd name="connsiteX6083" fmla="*/ 10823940 w 15988647"/>
              <a:gd name="connsiteY6083" fmla="*/ 1928555 h 6841956"/>
              <a:gd name="connsiteX6084" fmla="*/ 10834344 w 15988647"/>
              <a:gd name="connsiteY6084" fmla="*/ 1942159 h 6841956"/>
              <a:gd name="connsiteX6085" fmla="*/ 10851149 w 15988647"/>
              <a:gd name="connsiteY6085" fmla="*/ 1941359 h 6841956"/>
              <a:gd name="connsiteX6086" fmla="*/ 10839945 w 15988647"/>
              <a:gd name="connsiteY6086" fmla="*/ 1956563 h 6841956"/>
              <a:gd name="connsiteX6087" fmla="*/ 10791931 w 15988647"/>
              <a:gd name="connsiteY6087" fmla="*/ 1948561 h 6841956"/>
              <a:gd name="connsiteX6088" fmla="*/ 10791933 w 15988647"/>
              <a:gd name="connsiteY6088" fmla="*/ 1948571 h 6841956"/>
              <a:gd name="connsiteX6089" fmla="*/ 10839945 w 15988647"/>
              <a:gd name="connsiteY6089" fmla="*/ 1956573 h 6841956"/>
              <a:gd name="connsiteX6090" fmla="*/ 10851148 w 15988647"/>
              <a:gd name="connsiteY6090" fmla="*/ 1941369 h 6841956"/>
              <a:gd name="connsiteX6091" fmla="*/ 10883958 w 15988647"/>
              <a:gd name="connsiteY6091" fmla="*/ 1946170 h 6841956"/>
              <a:gd name="connsiteX6092" fmla="*/ 10926371 w 15988647"/>
              <a:gd name="connsiteY6092" fmla="*/ 1909360 h 6841956"/>
              <a:gd name="connsiteX6093" fmla="*/ 10926363 w 15988647"/>
              <a:gd name="connsiteY6093" fmla="*/ 1909356 h 6841956"/>
              <a:gd name="connsiteX6094" fmla="*/ 10883958 w 15988647"/>
              <a:gd name="connsiteY6094" fmla="*/ 1946160 h 6841956"/>
              <a:gd name="connsiteX6095" fmla="*/ 10851149 w 15988647"/>
              <a:gd name="connsiteY6095" fmla="*/ 1941358 h 6841956"/>
              <a:gd name="connsiteX6096" fmla="*/ 10834344 w 15988647"/>
              <a:gd name="connsiteY6096" fmla="*/ 1942158 h 6841956"/>
              <a:gd name="connsiteX6097" fmla="*/ 10823941 w 15988647"/>
              <a:gd name="connsiteY6097" fmla="*/ 1928554 h 6841956"/>
              <a:gd name="connsiteX6098" fmla="*/ 10825542 w 15988647"/>
              <a:gd name="connsiteY6098" fmla="*/ 1904547 h 6841956"/>
              <a:gd name="connsiteX6099" fmla="*/ 10773527 w 15988647"/>
              <a:gd name="connsiteY6099" fmla="*/ 1916551 h 6841956"/>
              <a:gd name="connsiteX6100" fmla="*/ 10773527 w 15988647"/>
              <a:gd name="connsiteY6100" fmla="*/ 1916552 h 6841956"/>
              <a:gd name="connsiteX6101" fmla="*/ 10825542 w 15988647"/>
              <a:gd name="connsiteY6101" fmla="*/ 1904549 h 6841956"/>
              <a:gd name="connsiteX6102" fmla="*/ 10460254 w 15988647"/>
              <a:gd name="connsiteY6102" fmla="*/ 1901247 h 6841956"/>
              <a:gd name="connsiteX6103" fmla="*/ 10492644 w 15988647"/>
              <a:gd name="connsiteY6103" fmla="*/ 1950962 h 6841956"/>
              <a:gd name="connsiteX6104" fmla="*/ 10549461 w 15988647"/>
              <a:gd name="connsiteY6104" fmla="*/ 1986171 h 6841956"/>
              <a:gd name="connsiteX6105" fmla="*/ 10583071 w 15988647"/>
              <a:gd name="connsiteY6105" fmla="*/ 2010177 h 6841956"/>
              <a:gd name="connsiteX6106" fmla="*/ 10633486 w 15988647"/>
              <a:gd name="connsiteY6106" fmla="*/ 2034985 h 6841956"/>
              <a:gd name="connsiteX6107" fmla="*/ 10695103 w 15988647"/>
              <a:gd name="connsiteY6107" fmla="*/ 2057390 h 6841956"/>
              <a:gd name="connsiteX6108" fmla="*/ 10695103 w 15988647"/>
              <a:gd name="connsiteY6108" fmla="*/ 2057389 h 6841956"/>
              <a:gd name="connsiteX6109" fmla="*/ 10633486 w 15988647"/>
              <a:gd name="connsiteY6109" fmla="*/ 2034983 h 6841956"/>
              <a:gd name="connsiteX6110" fmla="*/ 10583071 w 15988647"/>
              <a:gd name="connsiteY6110" fmla="*/ 2010176 h 6841956"/>
              <a:gd name="connsiteX6111" fmla="*/ 10549461 w 15988647"/>
              <a:gd name="connsiteY6111" fmla="*/ 1986170 h 6841956"/>
              <a:gd name="connsiteX6112" fmla="*/ 10492644 w 15988647"/>
              <a:gd name="connsiteY6112" fmla="*/ 1950961 h 6841956"/>
              <a:gd name="connsiteX6113" fmla="*/ 8267997 w 15988647"/>
              <a:gd name="connsiteY6113" fmla="*/ 1891755 h 6841956"/>
              <a:gd name="connsiteX6114" fmla="*/ 8294406 w 15988647"/>
              <a:gd name="connsiteY6114" fmla="*/ 1927765 h 6841956"/>
              <a:gd name="connsiteX6115" fmla="*/ 8291204 w 15988647"/>
              <a:gd name="connsiteY6115" fmla="*/ 1995782 h 6841956"/>
              <a:gd name="connsiteX6116" fmla="*/ 8271999 w 15988647"/>
              <a:gd name="connsiteY6116" fmla="*/ 1992582 h 6841956"/>
              <a:gd name="connsiteX6117" fmla="*/ 8255194 w 15988647"/>
              <a:gd name="connsiteY6117" fmla="*/ 2009386 h 6841956"/>
              <a:gd name="connsiteX6118" fmla="*/ 8239190 w 15988647"/>
              <a:gd name="connsiteY6118" fmla="*/ 1995782 h 6841956"/>
              <a:gd name="connsiteX6119" fmla="*/ 8235189 w 15988647"/>
              <a:gd name="connsiteY6119" fmla="*/ 1934166 h 6841956"/>
              <a:gd name="connsiteX6120" fmla="*/ 8224785 w 15988647"/>
              <a:gd name="connsiteY6120" fmla="*/ 1905359 h 6841956"/>
              <a:gd name="connsiteX6121" fmla="*/ 8247992 w 15988647"/>
              <a:gd name="connsiteY6121" fmla="*/ 1907760 h 6841956"/>
              <a:gd name="connsiteX6122" fmla="*/ 13754396 w 15988647"/>
              <a:gd name="connsiteY6122" fmla="*/ 1882953 h 6841956"/>
              <a:gd name="connsiteX6123" fmla="*/ 13820015 w 15988647"/>
              <a:gd name="connsiteY6123" fmla="*/ 1954172 h 6841956"/>
              <a:gd name="connsiteX6124" fmla="*/ 13842422 w 15988647"/>
              <a:gd name="connsiteY6124" fmla="*/ 1994983 h 6841956"/>
              <a:gd name="connsiteX6125" fmla="*/ 13832019 w 15988647"/>
              <a:gd name="connsiteY6125" fmla="*/ 2046997 h 6841956"/>
              <a:gd name="connsiteX6126" fmla="*/ 13860827 w 15988647"/>
              <a:gd name="connsiteY6126" fmla="*/ 2099803 h 6841956"/>
              <a:gd name="connsiteX6127" fmla="*/ 13865628 w 15988647"/>
              <a:gd name="connsiteY6127" fmla="*/ 2140627 h 6841956"/>
              <a:gd name="connsiteX6128" fmla="*/ 13885634 w 15988647"/>
              <a:gd name="connsiteY6128" fmla="*/ 2166229 h 6841956"/>
              <a:gd name="connsiteX6129" fmla="*/ 13880833 w 15988647"/>
              <a:gd name="connsiteY6129" fmla="*/ 2202239 h 6841956"/>
              <a:gd name="connsiteX6130" fmla="*/ 13837620 w 15988647"/>
              <a:gd name="connsiteY6130" fmla="*/ 2226247 h 6841956"/>
              <a:gd name="connsiteX6131" fmla="*/ 13763999 w 15988647"/>
              <a:gd name="connsiteY6131" fmla="*/ 2229448 h 6841956"/>
              <a:gd name="connsiteX6132" fmla="*/ 13728788 w 15988647"/>
              <a:gd name="connsiteY6132" fmla="*/ 2288646 h 6841956"/>
              <a:gd name="connsiteX6133" fmla="*/ 13691178 w 15988647"/>
              <a:gd name="connsiteY6133" fmla="*/ 2268631 h 6841956"/>
              <a:gd name="connsiteX6134" fmla="*/ 13671972 w 15988647"/>
              <a:gd name="connsiteY6134" fmla="*/ 2230248 h 6841956"/>
              <a:gd name="connsiteX6135" fmla="*/ 13603152 w 15988647"/>
              <a:gd name="connsiteY6135" fmla="*/ 2241455 h 6841956"/>
              <a:gd name="connsiteX6136" fmla="*/ 13562340 w 15988647"/>
              <a:gd name="connsiteY6136" fmla="*/ 2265434 h 6841956"/>
              <a:gd name="connsiteX6137" fmla="*/ 13512725 w 15988647"/>
              <a:gd name="connsiteY6137" fmla="*/ 2267032 h 6841956"/>
              <a:gd name="connsiteX6138" fmla="*/ 13571943 w 15988647"/>
              <a:gd name="connsiteY6138" fmla="*/ 2304654 h 6841956"/>
              <a:gd name="connsiteX6139" fmla="*/ 13578345 w 15988647"/>
              <a:gd name="connsiteY6139" fmla="*/ 2391891 h 6841956"/>
              <a:gd name="connsiteX6140" fmla="*/ 13558339 w 15988647"/>
              <a:gd name="connsiteY6140" fmla="*/ 2413504 h 6841956"/>
              <a:gd name="connsiteX6141" fmla="*/ 13529530 w 15988647"/>
              <a:gd name="connsiteY6141" fmla="*/ 2393493 h 6841956"/>
              <a:gd name="connsiteX6142" fmla="*/ 13522329 w 15988647"/>
              <a:gd name="connsiteY6142" fmla="*/ 2347066 h 6841956"/>
              <a:gd name="connsiteX6143" fmla="*/ 13489518 w 15988647"/>
              <a:gd name="connsiteY6143" fmla="*/ 2332660 h 6841956"/>
              <a:gd name="connsiteX6144" fmla="*/ 13457509 w 15988647"/>
              <a:gd name="connsiteY6144" fmla="*/ 2297448 h 6841956"/>
              <a:gd name="connsiteX6145" fmla="*/ 13491919 w 15988647"/>
              <a:gd name="connsiteY6145" fmla="*/ 2281441 h 6841956"/>
              <a:gd name="connsiteX6146" fmla="*/ 13500722 w 15988647"/>
              <a:gd name="connsiteY6146" fmla="*/ 2248652 h 6841956"/>
              <a:gd name="connsiteX6147" fmla="*/ 13531931 w 15988647"/>
              <a:gd name="connsiteY6147" fmla="*/ 2222247 h 6841956"/>
              <a:gd name="connsiteX6148" fmla="*/ 13547936 w 15988647"/>
              <a:gd name="connsiteY6148" fmla="*/ 2187032 h 6841956"/>
              <a:gd name="connsiteX6149" fmla="*/ 13625558 w 15988647"/>
              <a:gd name="connsiteY6149" fmla="*/ 2171831 h 6841956"/>
              <a:gd name="connsiteX6150" fmla="*/ 13675973 w 15988647"/>
              <a:gd name="connsiteY6150" fmla="*/ 2182229 h 6841956"/>
              <a:gd name="connsiteX6151" fmla="*/ 13675973 w 15988647"/>
              <a:gd name="connsiteY6151" fmla="*/ 2091005 h 6841956"/>
              <a:gd name="connsiteX6152" fmla="*/ 13716785 w 15988647"/>
              <a:gd name="connsiteY6152" fmla="*/ 2115806 h 6841956"/>
              <a:gd name="connsiteX6153" fmla="*/ 13752795 w 15988647"/>
              <a:gd name="connsiteY6153" fmla="*/ 2064601 h 6841956"/>
              <a:gd name="connsiteX6154" fmla="*/ 13766400 w 15988647"/>
              <a:gd name="connsiteY6154" fmla="*/ 2044596 h 6841956"/>
              <a:gd name="connsiteX6155" fmla="*/ 13758398 w 15988647"/>
              <a:gd name="connsiteY6155" fmla="*/ 1982179 h 6841956"/>
              <a:gd name="connsiteX6156" fmla="*/ 13717585 w 15988647"/>
              <a:gd name="connsiteY6156" fmla="*/ 1924564 h 6841956"/>
              <a:gd name="connsiteX6157" fmla="*/ 13715985 w 15988647"/>
              <a:gd name="connsiteY6157" fmla="*/ 1892556 h 6841956"/>
              <a:gd name="connsiteX6158" fmla="*/ 9762031 w 15988647"/>
              <a:gd name="connsiteY6158" fmla="*/ 1881358 h 6841956"/>
              <a:gd name="connsiteX6159" fmla="*/ 9753229 w 15988647"/>
              <a:gd name="connsiteY6159" fmla="*/ 1890160 h 6841956"/>
              <a:gd name="connsiteX6160" fmla="*/ 9697221 w 15988647"/>
              <a:gd name="connsiteY6160" fmla="*/ 1898161 h 6841956"/>
              <a:gd name="connsiteX6161" fmla="*/ 9697225 w 15988647"/>
              <a:gd name="connsiteY6161" fmla="*/ 1898167 h 6841956"/>
              <a:gd name="connsiteX6162" fmla="*/ 9753229 w 15988647"/>
              <a:gd name="connsiteY6162" fmla="*/ 1890167 h 6841956"/>
              <a:gd name="connsiteX6163" fmla="*/ 9757504 w 15988647"/>
              <a:gd name="connsiteY6163" fmla="*/ 1895054 h 6841956"/>
              <a:gd name="connsiteX6164" fmla="*/ 9753229 w 15988647"/>
              <a:gd name="connsiteY6164" fmla="*/ 1890166 h 6841956"/>
              <a:gd name="connsiteX6165" fmla="*/ 9762031 w 15988647"/>
              <a:gd name="connsiteY6165" fmla="*/ 1881364 h 6841956"/>
              <a:gd name="connsiteX6166" fmla="*/ 9795641 w 15988647"/>
              <a:gd name="connsiteY6166" fmla="*/ 1896567 h 6841956"/>
              <a:gd name="connsiteX6167" fmla="*/ 9818848 w 15988647"/>
              <a:gd name="connsiteY6167" fmla="*/ 1898969 h 6841956"/>
              <a:gd name="connsiteX6168" fmla="*/ 9823649 w 15988647"/>
              <a:gd name="connsiteY6168" fmla="*/ 1893369 h 6841956"/>
              <a:gd name="connsiteX6169" fmla="*/ 9823645 w 15988647"/>
              <a:gd name="connsiteY6169" fmla="*/ 1893364 h 6841956"/>
              <a:gd name="connsiteX6170" fmla="*/ 9818847 w 15988647"/>
              <a:gd name="connsiteY6170" fmla="*/ 1898962 h 6841956"/>
              <a:gd name="connsiteX6171" fmla="*/ 9795640 w 15988647"/>
              <a:gd name="connsiteY6171" fmla="*/ 1896561 h 6841956"/>
              <a:gd name="connsiteX6172" fmla="*/ 8733736 w 15988647"/>
              <a:gd name="connsiteY6172" fmla="*/ 1876555 h 6841956"/>
              <a:gd name="connsiteX6173" fmla="*/ 8733734 w 15988647"/>
              <a:gd name="connsiteY6173" fmla="*/ 1876566 h 6841956"/>
              <a:gd name="connsiteX6174" fmla="*/ 8741737 w 15988647"/>
              <a:gd name="connsiteY6174" fmla="*/ 1898170 h 6841956"/>
              <a:gd name="connsiteX6175" fmla="*/ 8760141 w 15988647"/>
              <a:gd name="connsiteY6175" fmla="*/ 1910173 h 6841956"/>
              <a:gd name="connsiteX6176" fmla="*/ 8760942 w 15988647"/>
              <a:gd name="connsiteY6176" fmla="*/ 1923767 h 6841956"/>
              <a:gd name="connsiteX6177" fmla="*/ 8760942 w 15988647"/>
              <a:gd name="connsiteY6177" fmla="*/ 1923767 h 6841956"/>
              <a:gd name="connsiteX6178" fmla="*/ 8760141 w 15988647"/>
              <a:gd name="connsiteY6178" fmla="*/ 1910163 h 6841956"/>
              <a:gd name="connsiteX6179" fmla="*/ 8787349 w 15988647"/>
              <a:gd name="connsiteY6179" fmla="*/ 1906162 h 6841956"/>
              <a:gd name="connsiteX6180" fmla="*/ 8801755 w 15988647"/>
              <a:gd name="connsiteY6180" fmla="*/ 1894960 h 6841956"/>
              <a:gd name="connsiteX6181" fmla="*/ 8824162 w 15988647"/>
              <a:gd name="connsiteY6181" fmla="*/ 1895760 h 6841956"/>
              <a:gd name="connsiteX6182" fmla="*/ 8830563 w 15988647"/>
              <a:gd name="connsiteY6182" fmla="*/ 1886958 h 6841956"/>
              <a:gd name="connsiteX6183" fmla="*/ 8838564 w 15988647"/>
              <a:gd name="connsiteY6183" fmla="*/ 1885357 h 6841956"/>
              <a:gd name="connsiteX6184" fmla="*/ 8838562 w 15988647"/>
              <a:gd name="connsiteY6184" fmla="*/ 1885352 h 6841956"/>
              <a:gd name="connsiteX6185" fmla="*/ 8830563 w 15988647"/>
              <a:gd name="connsiteY6185" fmla="*/ 1886951 h 6841956"/>
              <a:gd name="connsiteX6186" fmla="*/ 8824162 w 15988647"/>
              <a:gd name="connsiteY6186" fmla="*/ 1895754 h 6841956"/>
              <a:gd name="connsiteX6187" fmla="*/ 8801755 w 15988647"/>
              <a:gd name="connsiteY6187" fmla="*/ 1894954 h 6841956"/>
              <a:gd name="connsiteX6188" fmla="*/ 8787349 w 15988647"/>
              <a:gd name="connsiteY6188" fmla="*/ 1906157 h 6841956"/>
              <a:gd name="connsiteX6189" fmla="*/ 8760141 w 15988647"/>
              <a:gd name="connsiteY6189" fmla="*/ 1910158 h 6841956"/>
              <a:gd name="connsiteX6190" fmla="*/ 8741737 w 15988647"/>
              <a:gd name="connsiteY6190" fmla="*/ 1898154 h 6841956"/>
              <a:gd name="connsiteX6191" fmla="*/ 8966600 w 15988647"/>
              <a:gd name="connsiteY6191" fmla="*/ 1860558 h 6841956"/>
              <a:gd name="connsiteX6192" fmla="*/ 8966600 w 15988647"/>
              <a:gd name="connsiteY6192" fmla="*/ 1860559 h 6841956"/>
              <a:gd name="connsiteX6193" fmla="*/ 8969001 w 15988647"/>
              <a:gd name="connsiteY6193" fmla="*/ 1886157 h 6841956"/>
              <a:gd name="connsiteX6194" fmla="*/ 8966620 w 15988647"/>
              <a:gd name="connsiteY6194" fmla="*/ 1860550 h 6841956"/>
              <a:gd name="connsiteX6195" fmla="*/ 8966609 w 15988647"/>
              <a:gd name="connsiteY6195" fmla="*/ 1860555 h 6841956"/>
              <a:gd name="connsiteX6196" fmla="*/ 8988204 w 15988647"/>
              <a:gd name="connsiteY6196" fmla="*/ 1874152 h 6841956"/>
              <a:gd name="connsiteX6197" fmla="*/ 8988206 w 15988647"/>
              <a:gd name="connsiteY6197" fmla="*/ 1874141 h 6841956"/>
              <a:gd name="connsiteX6198" fmla="*/ 7584647 w 15988647"/>
              <a:gd name="connsiteY6198" fmla="*/ 1855731 h 6841956"/>
              <a:gd name="connsiteX6199" fmla="*/ 7577446 w 15988647"/>
              <a:gd name="connsiteY6199" fmla="*/ 1862133 h 6841956"/>
              <a:gd name="connsiteX6200" fmla="*/ 7553443 w 15988647"/>
              <a:gd name="connsiteY6200" fmla="*/ 1862133 h 6841956"/>
              <a:gd name="connsiteX6201" fmla="*/ 7553443 w 15988647"/>
              <a:gd name="connsiteY6201" fmla="*/ 1862134 h 6841956"/>
              <a:gd name="connsiteX6202" fmla="*/ 7577451 w 15988647"/>
              <a:gd name="connsiteY6202" fmla="*/ 1862134 h 6841956"/>
              <a:gd name="connsiteX6203" fmla="*/ 7584647 w 15988647"/>
              <a:gd name="connsiteY6203" fmla="*/ 1855732 h 6841956"/>
              <a:gd name="connsiteX6204" fmla="*/ 7609460 w 15988647"/>
              <a:gd name="connsiteY6204" fmla="*/ 1857333 h 6841956"/>
              <a:gd name="connsiteX6205" fmla="*/ 7609457 w 15988647"/>
              <a:gd name="connsiteY6205" fmla="*/ 1857332 h 6841956"/>
              <a:gd name="connsiteX6206" fmla="*/ 13183038 w 15988647"/>
              <a:gd name="connsiteY6206" fmla="*/ 1851748 h 6841956"/>
              <a:gd name="connsiteX6207" fmla="*/ 13183029 w 15988647"/>
              <a:gd name="connsiteY6207" fmla="*/ 1851752 h 6841956"/>
              <a:gd name="connsiteX6208" fmla="*/ 13205422 w 15988647"/>
              <a:gd name="connsiteY6208" fmla="*/ 1878944 h 6841956"/>
              <a:gd name="connsiteX6209" fmla="*/ 13205435 w 15988647"/>
              <a:gd name="connsiteY6209" fmla="*/ 1878945 h 6841956"/>
              <a:gd name="connsiteX6210" fmla="*/ 10830336 w 15988647"/>
              <a:gd name="connsiteY6210" fmla="*/ 1842939 h 6841956"/>
              <a:gd name="connsiteX6211" fmla="*/ 10806336 w 15988647"/>
              <a:gd name="connsiteY6211" fmla="*/ 1875740 h 6841956"/>
              <a:gd name="connsiteX6212" fmla="*/ 10806342 w 15988647"/>
              <a:gd name="connsiteY6212" fmla="*/ 1875743 h 6841956"/>
              <a:gd name="connsiteX6213" fmla="*/ 10830343 w 15988647"/>
              <a:gd name="connsiteY6213" fmla="*/ 1842942 h 6841956"/>
              <a:gd name="connsiteX6214" fmla="*/ 11199249 w 15988647"/>
              <a:gd name="connsiteY6214" fmla="*/ 1834145 h 6841956"/>
              <a:gd name="connsiteX6215" fmla="*/ 11197650 w 15988647"/>
              <a:gd name="connsiteY6215" fmla="*/ 1845343 h 6841956"/>
              <a:gd name="connsiteX6216" fmla="*/ 11142434 w 15988647"/>
              <a:gd name="connsiteY6216" fmla="*/ 1872550 h 6841956"/>
              <a:gd name="connsiteX6217" fmla="*/ 11134431 w 15988647"/>
              <a:gd name="connsiteY6217" fmla="*/ 1893356 h 6841956"/>
              <a:gd name="connsiteX6218" fmla="*/ 11083216 w 15988647"/>
              <a:gd name="connsiteY6218" fmla="*/ 1898957 h 6841956"/>
              <a:gd name="connsiteX6219" fmla="*/ 11078415 w 15988647"/>
              <a:gd name="connsiteY6219" fmla="*/ 1931766 h 6841956"/>
              <a:gd name="connsiteX6220" fmla="*/ 11032001 w 15988647"/>
              <a:gd name="connsiteY6220" fmla="*/ 1924565 h 6841956"/>
              <a:gd name="connsiteX6221" fmla="*/ 11006394 w 15988647"/>
              <a:gd name="connsiteY6221" fmla="*/ 1934967 h 6841956"/>
              <a:gd name="connsiteX6222" fmla="*/ 10973585 w 15988647"/>
              <a:gd name="connsiteY6222" fmla="*/ 1958973 h 6841956"/>
              <a:gd name="connsiteX6223" fmla="*/ 10973589 w 15988647"/>
              <a:gd name="connsiteY6223" fmla="*/ 1958978 h 6841956"/>
              <a:gd name="connsiteX6224" fmla="*/ 11006394 w 15988647"/>
              <a:gd name="connsiteY6224" fmla="*/ 1934975 h 6841956"/>
              <a:gd name="connsiteX6225" fmla="*/ 11032001 w 15988647"/>
              <a:gd name="connsiteY6225" fmla="*/ 1924572 h 6841956"/>
              <a:gd name="connsiteX6226" fmla="*/ 11078415 w 15988647"/>
              <a:gd name="connsiteY6226" fmla="*/ 1931774 h 6841956"/>
              <a:gd name="connsiteX6227" fmla="*/ 11083217 w 15988647"/>
              <a:gd name="connsiteY6227" fmla="*/ 1898965 h 6841956"/>
              <a:gd name="connsiteX6228" fmla="*/ 11134432 w 15988647"/>
              <a:gd name="connsiteY6228" fmla="*/ 1893364 h 6841956"/>
              <a:gd name="connsiteX6229" fmla="*/ 11142434 w 15988647"/>
              <a:gd name="connsiteY6229" fmla="*/ 1872558 h 6841956"/>
              <a:gd name="connsiteX6230" fmla="*/ 11197650 w 15988647"/>
              <a:gd name="connsiteY6230" fmla="*/ 1845351 h 6841956"/>
              <a:gd name="connsiteX6231" fmla="*/ 11199250 w 15988647"/>
              <a:gd name="connsiteY6231" fmla="*/ 1834147 h 6841956"/>
              <a:gd name="connsiteX6232" fmla="*/ 8698524 w 15988647"/>
              <a:gd name="connsiteY6232" fmla="*/ 1816529 h 6841956"/>
              <a:gd name="connsiteX6233" fmla="*/ 8683322 w 15988647"/>
              <a:gd name="connsiteY6233" fmla="*/ 1841338 h 6841956"/>
              <a:gd name="connsiteX6234" fmla="*/ 8683324 w 15988647"/>
              <a:gd name="connsiteY6234" fmla="*/ 1841352 h 6841956"/>
              <a:gd name="connsiteX6235" fmla="*/ 8698528 w 15988647"/>
              <a:gd name="connsiteY6235" fmla="*/ 1816546 h 6841956"/>
              <a:gd name="connsiteX6236" fmla="*/ 8701729 w 15988647"/>
              <a:gd name="connsiteY6236" fmla="*/ 1826150 h 6841956"/>
              <a:gd name="connsiteX6237" fmla="*/ 8712928 w 15988647"/>
              <a:gd name="connsiteY6237" fmla="*/ 1821347 h 6841956"/>
              <a:gd name="connsiteX6238" fmla="*/ 8722530 w 15988647"/>
              <a:gd name="connsiteY6238" fmla="*/ 1834952 h 6841956"/>
              <a:gd name="connsiteX6239" fmla="*/ 8732934 w 15988647"/>
              <a:gd name="connsiteY6239" fmla="*/ 1840554 h 6841956"/>
              <a:gd name="connsiteX6240" fmla="*/ 8737732 w 15988647"/>
              <a:gd name="connsiteY6240" fmla="*/ 1858952 h 6841956"/>
              <a:gd name="connsiteX6241" fmla="*/ 8737735 w 15988647"/>
              <a:gd name="connsiteY6241" fmla="*/ 1858944 h 6841956"/>
              <a:gd name="connsiteX6242" fmla="*/ 8743336 w 15988647"/>
              <a:gd name="connsiteY6242" fmla="*/ 1859744 h 6841956"/>
              <a:gd name="connsiteX6243" fmla="*/ 8744136 w 15988647"/>
              <a:gd name="connsiteY6243" fmla="*/ 1849340 h 6841956"/>
              <a:gd name="connsiteX6244" fmla="*/ 8767342 w 15988647"/>
              <a:gd name="connsiteY6244" fmla="*/ 1841339 h 6841956"/>
              <a:gd name="connsiteX6245" fmla="*/ 8776947 w 15988647"/>
              <a:gd name="connsiteY6245" fmla="*/ 1838938 h 6841956"/>
              <a:gd name="connsiteX6246" fmla="*/ 8790552 w 15988647"/>
              <a:gd name="connsiteY6246" fmla="*/ 1836536 h 6841956"/>
              <a:gd name="connsiteX6247" fmla="*/ 8809757 w 15988647"/>
              <a:gd name="connsiteY6247" fmla="*/ 1834936 h 6841956"/>
              <a:gd name="connsiteX6248" fmla="*/ 8809765 w 15988647"/>
              <a:gd name="connsiteY6248" fmla="*/ 1834942 h 6841956"/>
              <a:gd name="connsiteX6249" fmla="*/ 8815358 w 15988647"/>
              <a:gd name="connsiteY6249" fmla="*/ 1828549 h 6841956"/>
              <a:gd name="connsiteX6250" fmla="*/ 8815349 w 15988647"/>
              <a:gd name="connsiteY6250" fmla="*/ 1828537 h 6841956"/>
              <a:gd name="connsiteX6251" fmla="*/ 8809757 w 15988647"/>
              <a:gd name="connsiteY6251" fmla="*/ 1834930 h 6841956"/>
              <a:gd name="connsiteX6252" fmla="*/ 8790552 w 15988647"/>
              <a:gd name="connsiteY6252" fmla="*/ 1836530 h 6841956"/>
              <a:gd name="connsiteX6253" fmla="*/ 8776947 w 15988647"/>
              <a:gd name="connsiteY6253" fmla="*/ 1838931 h 6841956"/>
              <a:gd name="connsiteX6254" fmla="*/ 8776944 w 15988647"/>
              <a:gd name="connsiteY6254" fmla="*/ 1838928 h 6841956"/>
              <a:gd name="connsiteX6255" fmla="*/ 8767341 w 15988647"/>
              <a:gd name="connsiteY6255" fmla="*/ 1841329 h 6841956"/>
              <a:gd name="connsiteX6256" fmla="*/ 8744133 w 15988647"/>
              <a:gd name="connsiteY6256" fmla="*/ 1849331 h 6841956"/>
              <a:gd name="connsiteX6257" fmla="*/ 8743333 w 15988647"/>
              <a:gd name="connsiteY6257" fmla="*/ 1859734 h 6841956"/>
              <a:gd name="connsiteX6258" fmla="*/ 8737732 w 15988647"/>
              <a:gd name="connsiteY6258" fmla="*/ 1858934 h 6841956"/>
              <a:gd name="connsiteX6259" fmla="*/ 8732931 w 15988647"/>
              <a:gd name="connsiteY6259" fmla="*/ 1840529 h 6841956"/>
              <a:gd name="connsiteX6260" fmla="*/ 8722527 w 15988647"/>
              <a:gd name="connsiteY6260" fmla="*/ 1834927 h 6841956"/>
              <a:gd name="connsiteX6261" fmla="*/ 8712931 w 15988647"/>
              <a:gd name="connsiteY6261" fmla="*/ 1821329 h 6841956"/>
              <a:gd name="connsiteX6262" fmla="*/ 8712930 w 15988647"/>
              <a:gd name="connsiteY6262" fmla="*/ 1821332 h 6841956"/>
              <a:gd name="connsiteX6263" fmla="*/ 8701725 w 15988647"/>
              <a:gd name="connsiteY6263" fmla="*/ 1826133 h 6841956"/>
              <a:gd name="connsiteX6264" fmla="*/ 8782550 w 15988647"/>
              <a:gd name="connsiteY6264" fmla="*/ 1816524 h 6841956"/>
              <a:gd name="connsiteX6265" fmla="*/ 8782546 w 15988647"/>
              <a:gd name="connsiteY6265" fmla="*/ 1816524 h 6841956"/>
              <a:gd name="connsiteX6266" fmla="*/ 8779346 w 15988647"/>
              <a:gd name="connsiteY6266" fmla="*/ 1829325 h 6841956"/>
              <a:gd name="connsiteX6267" fmla="*/ 8774546 w 15988647"/>
              <a:gd name="connsiteY6267" fmla="*/ 1834927 h 6841956"/>
              <a:gd name="connsiteX6268" fmla="*/ 8774547 w 15988647"/>
              <a:gd name="connsiteY6268" fmla="*/ 1834929 h 6841956"/>
              <a:gd name="connsiteX6269" fmla="*/ 8779348 w 15988647"/>
              <a:gd name="connsiteY6269" fmla="*/ 1829328 h 6841956"/>
              <a:gd name="connsiteX6270" fmla="*/ 10300588 w 15988647"/>
              <a:gd name="connsiteY6270" fmla="*/ 1813321 h 6841956"/>
              <a:gd name="connsiteX6271" fmla="*/ 10273381 w 15988647"/>
              <a:gd name="connsiteY6271" fmla="*/ 1842930 h 6841956"/>
              <a:gd name="connsiteX6272" fmla="*/ 10242971 w 15988647"/>
              <a:gd name="connsiteY6272" fmla="*/ 1860536 h 6841956"/>
              <a:gd name="connsiteX6273" fmla="*/ 10248326 w 15988647"/>
              <a:gd name="connsiteY6273" fmla="*/ 1870617 h 6841956"/>
              <a:gd name="connsiteX6274" fmla="*/ 10242972 w 15988647"/>
              <a:gd name="connsiteY6274" fmla="*/ 1860537 h 6841956"/>
              <a:gd name="connsiteX6275" fmla="*/ 10273381 w 15988647"/>
              <a:gd name="connsiteY6275" fmla="*/ 1842932 h 6841956"/>
              <a:gd name="connsiteX6276" fmla="*/ 10300588 w 15988647"/>
              <a:gd name="connsiteY6276" fmla="*/ 1813322 h 6841956"/>
              <a:gd name="connsiteX6277" fmla="*/ 10363807 w 15988647"/>
              <a:gd name="connsiteY6277" fmla="*/ 1840531 h 6841956"/>
              <a:gd name="connsiteX6278" fmla="*/ 10379011 w 15988647"/>
              <a:gd name="connsiteY6278" fmla="*/ 1880543 h 6841956"/>
              <a:gd name="connsiteX6279" fmla="*/ 10397417 w 15988647"/>
              <a:gd name="connsiteY6279" fmla="*/ 1890946 h 6841956"/>
              <a:gd name="connsiteX6280" fmla="*/ 10441430 w 15988647"/>
              <a:gd name="connsiteY6280" fmla="*/ 1888545 h 6841956"/>
              <a:gd name="connsiteX6281" fmla="*/ 10458235 w 15988647"/>
              <a:gd name="connsiteY6281" fmla="*/ 1898148 h 6841956"/>
              <a:gd name="connsiteX6282" fmla="*/ 10458234 w 15988647"/>
              <a:gd name="connsiteY6282" fmla="*/ 1898146 h 6841956"/>
              <a:gd name="connsiteX6283" fmla="*/ 10441430 w 15988647"/>
              <a:gd name="connsiteY6283" fmla="*/ 1888544 h 6841956"/>
              <a:gd name="connsiteX6284" fmla="*/ 10397417 w 15988647"/>
              <a:gd name="connsiteY6284" fmla="*/ 1890944 h 6841956"/>
              <a:gd name="connsiteX6285" fmla="*/ 10379011 w 15988647"/>
              <a:gd name="connsiteY6285" fmla="*/ 1880541 h 6841956"/>
              <a:gd name="connsiteX6286" fmla="*/ 10363807 w 15988647"/>
              <a:gd name="connsiteY6286" fmla="*/ 1840530 h 6841956"/>
              <a:gd name="connsiteX6287" fmla="*/ 11150080 w 15988647"/>
              <a:gd name="connsiteY6287" fmla="*/ 1811820 h 6841956"/>
              <a:gd name="connsiteX6288" fmla="*/ 11171242 w 15988647"/>
              <a:gd name="connsiteY6288" fmla="*/ 1826136 h 6841956"/>
              <a:gd name="connsiteX6289" fmla="*/ 11196009 w 15988647"/>
              <a:gd name="connsiteY6289" fmla="*/ 1833212 h 6841956"/>
              <a:gd name="connsiteX6290" fmla="*/ 11171242 w 15988647"/>
              <a:gd name="connsiteY6290" fmla="*/ 1826136 h 6841956"/>
              <a:gd name="connsiteX6291" fmla="*/ 7914327 w 15988647"/>
              <a:gd name="connsiteY6291" fmla="*/ 1810917 h 6841956"/>
              <a:gd name="connsiteX6292" fmla="*/ 7903430 w 15988647"/>
              <a:gd name="connsiteY6292" fmla="*/ 1818947 h 6841956"/>
              <a:gd name="connsiteX6293" fmla="*/ 7914327 w 15988647"/>
              <a:gd name="connsiteY6293" fmla="*/ 1810917 h 6841956"/>
              <a:gd name="connsiteX6294" fmla="*/ 7939063 w 15988647"/>
              <a:gd name="connsiteY6294" fmla="*/ 1823296 h 6841956"/>
              <a:gd name="connsiteX6295" fmla="*/ 10843946 w 15988647"/>
              <a:gd name="connsiteY6295" fmla="*/ 1808530 h 6841956"/>
              <a:gd name="connsiteX6296" fmla="*/ 10819139 w 15988647"/>
              <a:gd name="connsiteY6296" fmla="*/ 1815732 h 6841956"/>
              <a:gd name="connsiteX6297" fmla="*/ 10817393 w 15988647"/>
              <a:gd name="connsiteY6297" fmla="*/ 1832029 h 6841956"/>
              <a:gd name="connsiteX6298" fmla="*/ 10819139 w 15988647"/>
              <a:gd name="connsiteY6298" fmla="*/ 1815733 h 6841956"/>
              <a:gd name="connsiteX6299" fmla="*/ 10843946 w 15988647"/>
              <a:gd name="connsiteY6299" fmla="*/ 1808531 h 6841956"/>
              <a:gd name="connsiteX6300" fmla="*/ 10917568 w 15988647"/>
              <a:gd name="connsiteY6300" fmla="*/ 1826136 h 6841956"/>
              <a:gd name="connsiteX6301" fmla="*/ 10917568 w 15988647"/>
              <a:gd name="connsiteY6301" fmla="*/ 1826136 h 6841956"/>
              <a:gd name="connsiteX6302" fmla="*/ 11011995 w 15988647"/>
              <a:gd name="connsiteY6302" fmla="*/ 1801328 h 6841956"/>
              <a:gd name="connsiteX6303" fmla="*/ 11002037 w 15988647"/>
              <a:gd name="connsiteY6303" fmla="*/ 1805685 h 6841956"/>
              <a:gd name="connsiteX6304" fmla="*/ 11011995 w 15988647"/>
              <a:gd name="connsiteY6304" fmla="*/ 1801329 h 6841956"/>
              <a:gd name="connsiteX6305" fmla="*/ 11080815 w 15988647"/>
              <a:gd name="connsiteY6305" fmla="*/ 1802929 h 6841956"/>
              <a:gd name="connsiteX6306" fmla="*/ 11129985 w 15988647"/>
              <a:gd name="connsiteY6306" fmla="*/ 1806663 h 6841956"/>
              <a:gd name="connsiteX6307" fmla="*/ 11080815 w 15988647"/>
              <a:gd name="connsiteY6307" fmla="*/ 1802928 h 6841956"/>
              <a:gd name="connsiteX6308" fmla="*/ 8271196 w 15988647"/>
              <a:gd name="connsiteY6308" fmla="*/ 1800514 h 6841956"/>
              <a:gd name="connsiteX6309" fmla="*/ 8279999 w 15988647"/>
              <a:gd name="connsiteY6309" fmla="*/ 1843727 h 6841956"/>
              <a:gd name="connsiteX6310" fmla="*/ 8267995 w 15988647"/>
              <a:gd name="connsiteY6310" fmla="*/ 1882939 h 6841956"/>
              <a:gd name="connsiteX6311" fmla="*/ 8248790 w 15988647"/>
              <a:gd name="connsiteY6311" fmla="*/ 1872536 h 6841956"/>
              <a:gd name="connsiteX6312" fmla="*/ 8238387 w 15988647"/>
              <a:gd name="connsiteY6312" fmla="*/ 1838925 h 6841956"/>
              <a:gd name="connsiteX6313" fmla="*/ 8245589 w 15988647"/>
              <a:gd name="connsiteY6313" fmla="*/ 1819720 h 6841956"/>
              <a:gd name="connsiteX6314" fmla="*/ 10913567 w 15988647"/>
              <a:gd name="connsiteY6314" fmla="*/ 1796527 h 6841956"/>
              <a:gd name="connsiteX6315" fmla="*/ 10913567 w 15988647"/>
              <a:gd name="connsiteY6315" fmla="*/ 1796527 h 6841956"/>
              <a:gd name="connsiteX6316" fmla="*/ 10914456 w 15988647"/>
              <a:gd name="connsiteY6316" fmla="*/ 1803106 h 6841956"/>
              <a:gd name="connsiteX6317" fmla="*/ 8745529 w 15988647"/>
              <a:gd name="connsiteY6317" fmla="*/ 1792983 h 6841956"/>
              <a:gd name="connsiteX6318" fmla="*/ 8746535 w 15988647"/>
              <a:gd name="connsiteY6318" fmla="*/ 1794114 h 6841956"/>
              <a:gd name="connsiteX6319" fmla="*/ 8746536 w 15988647"/>
              <a:gd name="connsiteY6319" fmla="*/ 1794114 h 6841956"/>
              <a:gd name="connsiteX6320" fmla="*/ 11208848 w 15988647"/>
              <a:gd name="connsiteY6320" fmla="*/ 1791728 h 6841956"/>
              <a:gd name="connsiteX6321" fmla="*/ 11185647 w 15988647"/>
              <a:gd name="connsiteY6321" fmla="*/ 1804529 h 6841956"/>
              <a:gd name="connsiteX6322" fmla="*/ 11185650 w 15988647"/>
              <a:gd name="connsiteY6322" fmla="*/ 1804536 h 6841956"/>
              <a:gd name="connsiteX6323" fmla="*/ 11208853 w 15988647"/>
              <a:gd name="connsiteY6323" fmla="*/ 1791734 h 6841956"/>
              <a:gd name="connsiteX6324" fmla="*/ 8829755 w 15988647"/>
              <a:gd name="connsiteY6324" fmla="*/ 1790127 h 6841956"/>
              <a:gd name="connsiteX6325" fmla="*/ 8815356 w 15988647"/>
              <a:gd name="connsiteY6325" fmla="*/ 1806121 h 6841956"/>
              <a:gd name="connsiteX6326" fmla="*/ 8810556 w 15988647"/>
              <a:gd name="connsiteY6326" fmla="*/ 1822126 h 6841956"/>
              <a:gd name="connsiteX6327" fmla="*/ 8810561 w 15988647"/>
              <a:gd name="connsiteY6327" fmla="*/ 1822132 h 6841956"/>
              <a:gd name="connsiteX6328" fmla="*/ 8815358 w 15988647"/>
              <a:gd name="connsiteY6328" fmla="*/ 1806142 h 6841956"/>
              <a:gd name="connsiteX6329" fmla="*/ 8829763 w 15988647"/>
              <a:gd name="connsiteY6329" fmla="*/ 1790136 h 6841956"/>
              <a:gd name="connsiteX6330" fmla="*/ 10933573 w 15988647"/>
              <a:gd name="connsiteY6330" fmla="*/ 1785323 h 6841956"/>
              <a:gd name="connsiteX6331" fmla="*/ 10918013 w 15988647"/>
              <a:gd name="connsiteY6331" fmla="*/ 1794037 h 6841956"/>
              <a:gd name="connsiteX6332" fmla="*/ 10933573 w 15988647"/>
              <a:gd name="connsiteY6332" fmla="*/ 1785323 h 6841956"/>
              <a:gd name="connsiteX6333" fmla="*/ 10984610 w 15988647"/>
              <a:gd name="connsiteY6333" fmla="*/ 1802128 h 6841956"/>
              <a:gd name="connsiteX6334" fmla="*/ 8673737 w 15988647"/>
              <a:gd name="connsiteY6334" fmla="*/ 1774127 h 6841956"/>
              <a:gd name="connsiteX6335" fmla="*/ 8673731 w 15988647"/>
              <a:gd name="connsiteY6335" fmla="*/ 1774128 h 6841956"/>
              <a:gd name="connsiteX6336" fmla="*/ 8684921 w 15988647"/>
              <a:gd name="connsiteY6336" fmla="*/ 1782920 h 6841956"/>
              <a:gd name="connsiteX6337" fmla="*/ 8692123 w 15988647"/>
              <a:gd name="connsiteY6337" fmla="*/ 1790122 h 6841956"/>
              <a:gd name="connsiteX6338" fmla="*/ 8705725 w 15988647"/>
              <a:gd name="connsiteY6338" fmla="*/ 1795723 h 6841956"/>
              <a:gd name="connsiteX6339" fmla="*/ 8722528 w 15988647"/>
              <a:gd name="connsiteY6339" fmla="*/ 1806124 h 6841956"/>
              <a:gd name="connsiteX6340" fmla="*/ 8722530 w 15988647"/>
              <a:gd name="connsiteY6340" fmla="*/ 1806121 h 6841956"/>
              <a:gd name="connsiteX6341" fmla="*/ 8705724 w 15988647"/>
              <a:gd name="connsiteY6341" fmla="*/ 1795718 h 6841956"/>
              <a:gd name="connsiteX6342" fmla="*/ 8692120 w 15988647"/>
              <a:gd name="connsiteY6342" fmla="*/ 1790116 h 6841956"/>
              <a:gd name="connsiteX6343" fmla="*/ 8684919 w 15988647"/>
              <a:gd name="connsiteY6343" fmla="*/ 1782914 h 6841956"/>
              <a:gd name="connsiteX6344" fmla="*/ 4757466 w 15988647"/>
              <a:gd name="connsiteY6344" fmla="*/ 1739720 h 6841956"/>
              <a:gd name="connsiteX6345" fmla="*/ 4741461 w 15988647"/>
              <a:gd name="connsiteY6345" fmla="*/ 1746922 h 6841956"/>
              <a:gd name="connsiteX6346" fmla="*/ 4726256 w 15988647"/>
              <a:gd name="connsiteY6346" fmla="*/ 1757325 h 6841956"/>
              <a:gd name="connsiteX6347" fmla="*/ 4711851 w 15988647"/>
              <a:gd name="connsiteY6347" fmla="*/ 1748522 h 6841956"/>
              <a:gd name="connsiteX6348" fmla="*/ 4674241 w 15988647"/>
              <a:gd name="connsiteY6348" fmla="*/ 1754924 h 6841956"/>
              <a:gd name="connsiteX6349" fmla="*/ 4643031 w 15988647"/>
              <a:gd name="connsiteY6349" fmla="*/ 1762126 h 6841956"/>
              <a:gd name="connsiteX6350" fmla="*/ 4627828 w 15988647"/>
              <a:gd name="connsiteY6350" fmla="*/ 1768529 h 6841956"/>
              <a:gd name="connsiteX6351" fmla="*/ 4609422 w 15988647"/>
              <a:gd name="connsiteY6351" fmla="*/ 1785334 h 6841956"/>
              <a:gd name="connsiteX6352" fmla="*/ 4623829 w 15988647"/>
              <a:gd name="connsiteY6352" fmla="*/ 1790936 h 6841956"/>
              <a:gd name="connsiteX6353" fmla="*/ 4637430 w 15988647"/>
              <a:gd name="connsiteY6353" fmla="*/ 1787735 h 6841956"/>
              <a:gd name="connsiteX6354" fmla="*/ 4639785 w 15988647"/>
              <a:gd name="connsiteY6354" fmla="*/ 1787735 h 6841956"/>
              <a:gd name="connsiteX6355" fmla="*/ 4639791 w 15988647"/>
              <a:gd name="connsiteY6355" fmla="*/ 1787709 h 6841956"/>
              <a:gd name="connsiteX6356" fmla="*/ 4661398 w 15988647"/>
              <a:gd name="connsiteY6356" fmla="*/ 1781307 h 6841956"/>
              <a:gd name="connsiteX6357" fmla="*/ 4692607 w 15988647"/>
              <a:gd name="connsiteY6357" fmla="*/ 1783708 h 6841956"/>
              <a:gd name="connsiteX6358" fmla="*/ 4724617 w 15988647"/>
              <a:gd name="connsiteY6358" fmla="*/ 1787709 h 6841956"/>
              <a:gd name="connsiteX6359" fmla="*/ 4761428 w 15988647"/>
              <a:gd name="connsiteY6359" fmla="*/ 1770904 h 6841956"/>
              <a:gd name="connsiteX6360" fmla="*/ 4766228 w 15988647"/>
              <a:gd name="connsiteY6360" fmla="*/ 1750897 h 6841956"/>
              <a:gd name="connsiteX6361" fmla="*/ 4764628 w 15988647"/>
              <a:gd name="connsiteY6361" fmla="*/ 1743695 h 6841956"/>
              <a:gd name="connsiteX6362" fmla="*/ 4764669 w 15988647"/>
              <a:gd name="connsiteY6362" fmla="*/ 1743669 h 6841956"/>
              <a:gd name="connsiteX6363" fmla="*/ 4764669 w 15988647"/>
              <a:gd name="connsiteY6363" fmla="*/ 1742921 h 6841956"/>
              <a:gd name="connsiteX6364" fmla="*/ 8664923 w 15988647"/>
              <a:gd name="connsiteY6364" fmla="*/ 1728506 h 6841956"/>
              <a:gd name="connsiteX6365" fmla="*/ 8664918 w 15988647"/>
              <a:gd name="connsiteY6365" fmla="*/ 1728518 h 6841956"/>
              <a:gd name="connsiteX6366" fmla="*/ 8686518 w 15988647"/>
              <a:gd name="connsiteY6366" fmla="*/ 1748516 h 6841956"/>
              <a:gd name="connsiteX6367" fmla="*/ 8686520 w 15988647"/>
              <a:gd name="connsiteY6367" fmla="*/ 1748504 h 6841956"/>
              <a:gd name="connsiteX6368" fmla="*/ 8810556 w 15988647"/>
              <a:gd name="connsiteY6368" fmla="*/ 1720495 h 6841956"/>
              <a:gd name="connsiteX6369" fmla="*/ 8802553 w 15988647"/>
              <a:gd name="connsiteY6369" fmla="*/ 1729297 h 6841956"/>
              <a:gd name="connsiteX6370" fmla="*/ 8802553 w 15988647"/>
              <a:gd name="connsiteY6370" fmla="*/ 1729298 h 6841956"/>
              <a:gd name="connsiteX6371" fmla="*/ 8810556 w 15988647"/>
              <a:gd name="connsiteY6371" fmla="*/ 1720495 h 6841956"/>
              <a:gd name="connsiteX6372" fmla="*/ 8760995 w 15988647"/>
              <a:gd name="connsiteY6372" fmla="*/ 1702176 h 6841956"/>
              <a:gd name="connsiteX6373" fmla="*/ 8763343 w 15988647"/>
              <a:gd name="connsiteY6373" fmla="*/ 1710892 h 6841956"/>
              <a:gd name="connsiteX6374" fmla="*/ 8763343 w 15988647"/>
              <a:gd name="connsiteY6374" fmla="*/ 1710892 h 6841956"/>
              <a:gd name="connsiteX6375" fmla="*/ 8160360 w 15988647"/>
              <a:gd name="connsiteY6375" fmla="*/ 1701994 h 6841956"/>
              <a:gd name="connsiteX6376" fmla="*/ 8171167 w 15988647"/>
              <a:gd name="connsiteY6376" fmla="*/ 1737295 h 6841956"/>
              <a:gd name="connsiteX6377" fmla="*/ 8171169 w 15988647"/>
              <a:gd name="connsiteY6377" fmla="*/ 1737295 h 6841956"/>
              <a:gd name="connsiteX6378" fmla="*/ 13214250 w 15988647"/>
              <a:gd name="connsiteY6378" fmla="*/ 1701297 h 6841956"/>
              <a:gd name="connsiteX6379" fmla="*/ 13214239 w 15988647"/>
              <a:gd name="connsiteY6379" fmla="*/ 1701305 h 6841956"/>
              <a:gd name="connsiteX6380" fmla="*/ 13251849 w 15988647"/>
              <a:gd name="connsiteY6380" fmla="*/ 1744519 h 6841956"/>
              <a:gd name="connsiteX6381" fmla="*/ 13283047 w 15988647"/>
              <a:gd name="connsiteY6381" fmla="*/ 1804516 h 6841956"/>
              <a:gd name="connsiteX6382" fmla="*/ 13283058 w 15988647"/>
              <a:gd name="connsiteY6382" fmla="*/ 1804516 h 6841956"/>
              <a:gd name="connsiteX6383" fmla="*/ 13251849 w 15988647"/>
              <a:gd name="connsiteY6383" fmla="*/ 1744498 h 6841956"/>
              <a:gd name="connsiteX6384" fmla="*/ 10159749 w 15988647"/>
              <a:gd name="connsiteY6384" fmla="*/ 1699695 h 6841956"/>
              <a:gd name="connsiteX6385" fmla="*/ 10159747 w 15988647"/>
              <a:gd name="connsiteY6385" fmla="*/ 1699695 h 6841956"/>
              <a:gd name="connsiteX6386" fmla="*/ 10209359 w 15988647"/>
              <a:gd name="connsiteY6386" fmla="*/ 1886944 h 6841956"/>
              <a:gd name="connsiteX6387" fmla="*/ 10209362 w 15988647"/>
              <a:gd name="connsiteY6387" fmla="*/ 1886944 h 6841956"/>
              <a:gd name="connsiteX6388" fmla="*/ 10256575 w 15988647"/>
              <a:gd name="connsiteY6388" fmla="*/ 1886144 h 6841956"/>
              <a:gd name="connsiteX6389" fmla="*/ 10256574 w 15988647"/>
              <a:gd name="connsiteY6389" fmla="*/ 1886143 h 6841956"/>
              <a:gd name="connsiteX6390" fmla="*/ 10209362 w 15988647"/>
              <a:gd name="connsiteY6390" fmla="*/ 1886943 h 6841956"/>
              <a:gd name="connsiteX6391" fmla="*/ 8532878 w 15988647"/>
              <a:gd name="connsiteY6391" fmla="*/ 1687696 h 6841956"/>
              <a:gd name="connsiteX6392" fmla="*/ 8526475 w 15988647"/>
              <a:gd name="connsiteY6392" fmla="*/ 1708502 h 6841956"/>
              <a:gd name="connsiteX6393" fmla="*/ 8526477 w 15988647"/>
              <a:gd name="connsiteY6393" fmla="*/ 1708505 h 6841956"/>
              <a:gd name="connsiteX6394" fmla="*/ 8532882 w 15988647"/>
              <a:gd name="connsiteY6394" fmla="*/ 1687705 h 6841956"/>
              <a:gd name="connsiteX6395" fmla="*/ 8548887 w 15988647"/>
              <a:gd name="connsiteY6395" fmla="*/ 1699708 h 6841956"/>
              <a:gd name="connsiteX6396" fmla="*/ 8556888 w 15988647"/>
              <a:gd name="connsiteY6396" fmla="*/ 1688504 h 6841956"/>
              <a:gd name="connsiteX6397" fmla="*/ 8575290 w 15988647"/>
              <a:gd name="connsiteY6397" fmla="*/ 1687705 h 6841956"/>
              <a:gd name="connsiteX6398" fmla="*/ 8611300 w 15988647"/>
              <a:gd name="connsiteY6398" fmla="*/ 1696507 h 6841956"/>
              <a:gd name="connsiteX6399" fmla="*/ 8639309 w 15988647"/>
              <a:gd name="connsiteY6399" fmla="*/ 1695706 h 6841956"/>
              <a:gd name="connsiteX6400" fmla="*/ 8658516 w 15988647"/>
              <a:gd name="connsiteY6400" fmla="*/ 1706911 h 6841956"/>
              <a:gd name="connsiteX6401" fmla="*/ 8673708 w 15988647"/>
              <a:gd name="connsiteY6401" fmla="*/ 1706110 h 6841956"/>
              <a:gd name="connsiteX6402" fmla="*/ 8673715 w 15988647"/>
              <a:gd name="connsiteY6402" fmla="*/ 1706090 h 6841956"/>
              <a:gd name="connsiteX6403" fmla="*/ 8658523 w 15988647"/>
              <a:gd name="connsiteY6403" fmla="*/ 1706889 h 6841956"/>
              <a:gd name="connsiteX6404" fmla="*/ 8658514 w 15988647"/>
              <a:gd name="connsiteY6404" fmla="*/ 1706901 h 6841956"/>
              <a:gd name="connsiteX6405" fmla="*/ 8639307 w 15988647"/>
              <a:gd name="connsiteY6405" fmla="*/ 1695698 h 6841956"/>
              <a:gd name="connsiteX6406" fmla="*/ 8611298 w 15988647"/>
              <a:gd name="connsiteY6406" fmla="*/ 1696498 h 6841956"/>
              <a:gd name="connsiteX6407" fmla="*/ 8575288 w 15988647"/>
              <a:gd name="connsiteY6407" fmla="*/ 1687696 h 6841956"/>
              <a:gd name="connsiteX6408" fmla="*/ 8556887 w 15988647"/>
              <a:gd name="connsiteY6408" fmla="*/ 1688496 h 6841956"/>
              <a:gd name="connsiteX6409" fmla="*/ 8548884 w 15988647"/>
              <a:gd name="connsiteY6409" fmla="*/ 1699699 h 6841956"/>
              <a:gd name="connsiteX6410" fmla="*/ 8172764 w 15988647"/>
              <a:gd name="connsiteY6410" fmla="*/ 1682881 h 6841956"/>
              <a:gd name="connsiteX6411" fmla="*/ 8159164 w 15988647"/>
              <a:gd name="connsiteY6411" fmla="*/ 1698082 h 6841956"/>
              <a:gd name="connsiteX6412" fmla="*/ 8159169 w 15988647"/>
              <a:gd name="connsiteY6412" fmla="*/ 1698097 h 6841956"/>
              <a:gd name="connsiteX6413" fmla="*/ 8172770 w 15988647"/>
              <a:gd name="connsiteY6413" fmla="*/ 1682892 h 6841956"/>
              <a:gd name="connsiteX6414" fmla="*/ 13639162 w 15988647"/>
              <a:gd name="connsiteY6414" fmla="*/ 1671687 h 6841956"/>
              <a:gd name="connsiteX6415" fmla="*/ 13723187 w 15988647"/>
              <a:gd name="connsiteY6415" fmla="*/ 1724503 h 6841956"/>
              <a:gd name="connsiteX6416" fmla="*/ 13765598 w 15988647"/>
              <a:gd name="connsiteY6416" fmla="*/ 1741309 h 6841956"/>
              <a:gd name="connsiteX6417" fmla="*/ 13801609 w 15988647"/>
              <a:gd name="connsiteY6417" fmla="*/ 1751712 h 6841956"/>
              <a:gd name="connsiteX6418" fmla="*/ 13816013 w 15988647"/>
              <a:gd name="connsiteY6418" fmla="*/ 1730906 h 6841956"/>
              <a:gd name="connsiteX6419" fmla="*/ 13864027 w 15988647"/>
              <a:gd name="connsiteY6419" fmla="*/ 1787724 h 6841956"/>
              <a:gd name="connsiteX6420" fmla="*/ 13812812 w 15988647"/>
              <a:gd name="connsiteY6420" fmla="*/ 1801328 h 6841956"/>
              <a:gd name="connsiteX6421" fmla="*/ 13809611 w 15988647"/>
              <a:gd name="connsiteY6421" fmla="*/ 1851744 h 6841956"/>
              <a:gd name="connsiteX6422" fmla="*/ 13722386 w 15988647"/>
              <a:gd name="connsiteY6422" fmla="*/ 1817333 h 6841956"/>
              <a:gd name="connsiteX6423" fmla="*/ 13735190 w 15988647"/>
              <a:gd name="connsiteY6423" fmla="*/ 1872550 h 6841956"/>
              <a:gd name="connsiteX6424" fmla="*/ 13689576 w 15988647"/>
              <a:gd name="connsiteY6424" fmla="*/ 1873350 h 6841956"/>
              <a:gd name="connsiteX6425" fmla="*/ 13651966 w 15988647"/>
              <a:gd name="connsiteY6425" fmla="*/ 1822935 h 6841956"/>
              <a:gd name="connsiteX6426" fmla="*/ 13647164 w 15988647"/>
              <a:gd name="connsiteY6426" fmla="*/ 1783723 h 6841956"/>
              <a:gd name="connsiteX6427" fmla="*/ 13688776 w 15988647"/>
              <a:gd name="connsiteY6427" fmla="*/ 1781322 h 6841956"/>
              <a:gd name="connsiteX6428" fmla="*/ 13653566 w 15988647"/>
              <a:gd name="connsiteY6428" fmla="*/ 1710900 h 6841956"/>
              <a:gd name="connsiteX6429" fmla="*/ 8725731 w 15988647"/>
              <a:gd name="connsiteY6429" fmla="*/ 1662077 h 6841956"/>
              <a:gd name="connsiteX6430" fmla="*/ 8725731 w 15988647"/>
              <a:gd name="connsiteY6430" fmla="*/ 1662077 h 6841956"/>
              <a:gd name="connsiteX6431" fmla="*/ 8727452 w 15988647"/>
              <a:gd name="connsiteY6431" fmla="*/ 1666594 h 6841956"/>
              <a:gd name="connsiteX6432" fmla="*/ 8161564 w 15988647"/>
              <a:gd name="connsiteY6432" fmla="*/ 1649277 h 6841956"/>
              <a:gd name="connsiteX6433" fmla="*/ 8160764 w 15988647"/>
              <a:gd name="connsiteY6433" fmla="*/ 1663672 h 6841956"/>
              <a:gd name="connsiteX6434" fmla="*/ 8160770 w 15988647"/>
              <a:gd name="connsiteY6434" fmla="*/ 1663681 h 6841956"/>
              <a:gd name="connsiteX6435" fmla="*/ 8161568 w 15988647"/>
              <a:gd name="connsiteY6435" fmla="*/ 1649284 h 6841956"/>
              <a:gd name="connsiteX6436" fmla="*/ 8438449 w 15988647"/>
              <a:gd name="connsiteY6436" fmla="*/ 1648477 h 6841956"/>
              <a:gd name="connsiteX6437" fmla="*/ 8438447 w 15988647"/>
              <a:gd name="connsiteY6437" fmla="*/ 1648481 h 6841956"/>
              <a:gd name="connsiteX6438" fmla="*/ 8449648 w 15988647"/>
              <a:gd name="connsiteY6438" fmla="*/ 1670080 h 6841956"/>
              <a:gd name="connsiteX6439" fmla="*/ 8449648 w 15988647"/>
              <a:gd name="connsiteY6439" fmla="*/ 1670079 h 6841956"/>
              <a:gd name="connsiteX6440" fmla="*/ 11224836 w 15988647"/>
              <a:gd name="connsiteY6440" fmla="*/ 1645116 h 6841956"/>
              <a:gd name="connsiteX6441" fmla="*/ 11227258 w 15988647"/>
              <a:gd name="connsiteY6441" fmla="*/ 1672487 h 6841956"/>
              <a:gd name="connsiteX6442" fmla="*/ 11211254 w 15988647"/>
              <a:gd name="connsiteY6442" fmla="*/ 1683691 h 6841956"/>
              <a:gd name="connsiteX6443" fmla="*/ 11138433 w 15988647"/>
              <a:gd name="connsiteY6443" fmla="*/ 1703697 h 6841956"/>
              <a:gd name="connsiteX6444" fmla="*/ 11138439 w 15988647"/>
              <a:gd name="connsiteY6444" fmla="*/ 1703704 h 6841956"/>
              <a:gd name="connsiteX6445" fmla="*/ 11211254 w 15988647"/>
              <a:gd name="connsiteY6445" fmla="*/ 1683699 h 6841956"/>
              <a:gd name="connsiteX6446" fmla="*/ 11227259 w 15988647"/>
              <a:gd name="connsiteY6446" fmla="*/ 1672496 h 6841956"/>
              <a:gd name="connsiteX6447" fmla="*/ 9021016 w 15988647"/>
              <a:gd name="connsiteY6447" fmla="*/ 1630072 h 6841956"/>
              <a:gd name="connsiteX6448" fmla="*/ 9019415 w 15988647"/>
              <a:gd name="connsiteY6448" fmla="*/ 1651674 h 6841956"/>
              <a:gd name="connsiteX6449" fmla="*/ 9019416 w 15988647"/>
              <a:gd name="connsiteY6449" fmla="*/ 1651675 h 6841956"/>
              <a:gd name="connsiteX6450" fmla="*/ 9021016 w 15988647"/>
              <a:gd name="connsiteY6450" fmla="*/ 1630073 h 6841956"/>
              <a:gd name="connsiteX6451" fmla="*/ 9048227 w 15988647"/>
              <a:gd name="connsiteY6451" fmla="*/ 1626870 h 6841956"/>
              <a:gd name="connsiteX6452" fmla="*/ 9048224 w 15988647"/>
              <a:gd name="connsiteY6452" fmla="*/ 1626872 h 6841956"/>
              <a:gd name="connsiteX6453" fmla="*/ 9053024 w 15988647"/>
              <a:gd name="connsiteY6453" fmla="*/ 1635671 h 6841956"/>
              <a:gd name="connsiteX6454" fmla="*/ 9053028 w 15988647"/>
              <a:gd name="connsiteY6454" fmla="*/ 1635666 h 6841956"/>
              <a:gd name="connsiteX6455" fmla="*/ 9087438 w 15988647"/>
              <a:gd name="connsiteY6455" fmla="*/ 1622863 h 6841956"/>
              <a:gd name="connsiteX6456" fmla="*/ 9087435 w 15988647"/>
              <a:gd name="connsiteY6456" fmla="*/ 1622870 h 6841956"/>
              <a:gd name="connsiteX6457" fmla="*/ 9095429 w 15988647"/>
              <a:gd name="connsiteY6457" fmla="*/ 1627668 h 6841956"/>
              <a:gd name="connsiteX6458" fmla="*/ 9095438 w 15988647"/>
              <a:gd name="connsiteY6458" fmla="*/ 1627664 h 6841956"/>
              <a:gd name="connsiteX6459" fmla="*/ 4495788 w 15988647"/>
              <a:gd name="connsiteY6459" fmla="*/ 1621282 h 6841956"/>
              <a:gd name="connsiteX6460" fmla="*/ 4484586 w 15988647"/>
              <a:gd name="connsiteY6460" fmla="*/ 1628483 h 6841956"/>
              <a:gd name="connsiteX6461" fmla="*/ 4484557 w 15988647"/>
              <a:gd name="connsiteY6461" fmla="*/ 1628479 h 6841956"/>
              <a:gd name="connsiteX6462" fmla="*/ 4496550 w 15988647"/>
              <a:gd name="connsiteY6462" fmla="*/ 1648466 h 6841956"/>
              <a:gd name="connsiteX6463" fmla="*/ 4458938 w 15988647"/>
              <a:gd name="connsiteY6463" fmla="*/ 1653268 h 6841956"/>
              <a:gd name="connsiteX6464" fmla="*/ 4458137 w 15988647"/>
              <a:gd name="connsiteY6464" fmla="*/ 1653268 h 6841956"/>
              <a:gd name="connsiteX6465" fmla="*/ 4428529 w 15988647"/>
              <a:gd name="connsiteY6465" fmla="*/ 1647666 h 6841956"/>
              <a:gd name="connsiteX6466" fmla="*/ 4392519 w 15988647"/>
              <a:gd name="connsiteY6466" fmla="*/ 1657269 h 6841956"/>
              <a:gd name="connsiteX6467" fmla="*/ 4362911 w 15988647"/>
              <a:gd name="connsiteY6467" fmla="*/ 1662070 h 6841956"/>
              <a:gd name="connsiteX6468" fmla="*/ 4325299 w 15988647"/>
              <a:gd name="connsiteY6468" fmla="*/ 1694880 h 6841956"/>
              <a:gd name="connsiteX6469" fmla="*/ 4301291 w 15988647"/>
              <a:gd name="connsiteY6469" fmla="*/ 1713286 h 6841956"/>
              <a:gd name="connsiteX6470" fmla="*/ 4304492 w 15988647"/>
              <a:gd name="connsiteY6470" fmla="*/ 1718888 h 6841956"/>
              <a:gd name="connsiteX6471" fmla="*/ 4348506 w 15988647"/>
              <a:gd name="connsiteY6471" fmla="*/ 1686077 h 6841956"/>
              <a:gd name="connsiteX6472" fmla="*/ 4354107 w 15988647"/>
              <a:gd name="connsiteY6472" fmla="*/ 1686077 h 6841956"/>
              <a:gd name="connsiteX6473" fmla="*/ 4316494 w 15988647"/>
              <a:gd name="connsiteY6473" fmla="*/ 1725290 h 6841956"/>
              <a:gd name="connsiteX6474" fmla="*/ 4293286 w 15988647"/>
              <a:gd name="connsiteY6474" fmla="*/ 1760501 h 6841956"/>
              <a:gd name="connsiteX6475" fmla="*/ 4273285 w 15988647"/>
              <a:gd name="connsiteY6475" fmla="*/ 1789309 h 6841956"/>
              <a:gd name="connsiteX6476" fmla="*/ 4268482 w 15988647"/>
              <a:gd name="connsiteY6476" fmla="*/ 1814117 h 6841956"/>
              <a:gd name="connsiteX6477" fmla="*/ 4262082 w 15988647"/>
              <a:gd name="connsiteY6477" fmla="*/ 1826120 h 6841956"/>
              <a:gd name="connsiteX6478" fmla="*/ 4257281 w 15988647"/>
              <a:gd name="connsiteY6478" fmla="*/ 1839725 h 6841956"/>
              <a:gd name="connsiteX6479" fmla="*/ 4258080 w 15988647"/>
              <a:gd name="connsiteY6479" fmla="*/ 1866133 h 6841956"/>
              <a:gd name="connsiteX6480" fmla="*/ 4260482 w 15988647"/>
              <a:gd name="connsiteY6480" fmla="*/ 1870134 h 6841956"/>
              <a:gd name="connsiteX6481" fmla="*/ 4274884 w 15988647"/>
              <a:gd name="connsiteY6481" fmla="*/ 1869334 h 6841956"/>
              <a:gd name="connsiteX6482" fmla="*/ 4287686 w 15988647"/>
              <a:gd name="connsiteY6482" fmla="*/ 1863732 h 6841956"/>
              <a:gd name="connsiteX6483" fmla="*/ 4298890 w 15988647"/>
              <a:gd name="connsiteY6483" fmla="*/ 1857330 h 6841956"/>
              <a:gd name="connsiteX6484" fmla="*/ 4325299 w 15988647"/>
              <a:gd name="connsiteY6484" fmla="*/ 1832522 h 6841956"/>
              <a:gd name="connsiteX6485" fmla="*/ 4339703 w 15988647"/>
              <a:gd name="connsiteY6485" fmla="*/ 1798912 h 6841956"/>
              <a:gd name="connsiteX6486" fmla="*/ 4338903 w 15988647"/>
              <a:gd name="connsiteY6486" fmla="*/ 1767702 h 6841956"/>
              <a:gd name="connsiteX6487" fmla="*/ 4350107 w 15988647"/>
              <a:gd name="connsiteY6487" fmla="*/ 1746096 h 6841956"/>
              <a:gd name="connsiteX6488" fmla="*/ 4370913 w 15988647"/>
              <a:gd name="connsiteY6488" fmla="*/ 1721289 h 6841956"/>
              <a:gd name="connsiteX6489" fmla="*/ 4387718 w 15988647"/>
              <a:gd name="connsiteY6489" fmla="*/ 1703683 h 6841956"/>
              <a:gd name="connsiteX6490" fmla="*/ 4409324 w 15988647"/>
              <a:gd name="connsiteY6490" fmla="*/ 1691680 h 6841956"/>
              <a:gd name="connsiteX6491" fmla="*/ 4406123 w 15988647"/>
              <a:gd name="connsiteY6491" fmla="*/ 1708485 h 6841956"/>
              <a:gd name="connsiteX6492" fmla="*/ 4423728 w 15988647"/>
              <a:gd name="connsiteY6492" fmla="*/ 1683677 h 6841956"/>
              <a:gd name="connsiteX6493" fmla="*/ 4434130 w 15988647"/>
              <a:gd name="connsiteY6493" fmla="*/ 1678875 h 6841956"/>
              <a:gd name="connsiteX6494" fmla="*/ 4447735 w 15988647"/>
              <a:gd name="connsiteY6494" fmla="*/ 1659670 h 6841956"/>
              <a:gd name="connsiteX6495" fmla="*/ 4478144 w 15988647"/>
              <a:gd name="connsiteY6495" fmla="*/ 1670073 h 6841956"/>
              <a:gd name="connsiteX6496" fmla="*/ 4500551 w 15988647"/>
              <a:gd name="connsiteY6496" fmla="*/ 1689278 h 6841956"/>
              <a:gd name="connsiteX6497" fmla="*/ 4494149 w 15988647"/>
              <a:gd name="connsiteY6497" fmla="*/ 1712486 h 6841956"/>
              <a:gd name="connsiteX6498" fmla="*/ 4481345 w 15988647"/>
              <a:gd name="connsiteY6498" fmla="*/ 1735693 h 6841956"/>
              <a:gd name="connsiteX6499" fmla="*/ 4450935 w 15988647"/>
              <a:gd name="connsiteY6499" fmla="*/ 1755699 h 6841956"/>
              <a:gd name="connsiteX6500" fmla="*/ 4447735 w 15988647"/>
              <a:gd name="connsiteY6500" fmla="*/ 1768503 h 6841956"/>
              <a:gd name="connsiteX6501" fmla="*/ 4455737 w 15988647"/>
              <a:gd name="connsiteY6501" fmla="*/ 1768503 h 6841956"/>
              <a:gd name="connsiteX6502" fmla="*/ 4490147 w 15988647"/>
              <a:gd name="connsiteY6502" fmla="*/ 1746896 h 6841956"/>
              <a:gd name="connsiteX6503" fmla="*/ 4502951 w 15988647"/>
              <a:gd name="connsiteY6503" fmla="*/ 1751697 h 6841956"/>
              <a:gd name="connsiteX6504" fmla="*/ 4498950 w 15988647"/>
              <a:gd name="connsiteY6504" fmla="*/ 1781307 h 6841956"/>
              <a:gd name="connsiteX6505" fmla="*/ 4493350 w 15988647"/>
              <a:gd name="connsiteY6505" fmla="*/ 1802113 h 6841956"/>
              <a:gd name="connsiteX6506" fmla="*/ 4463739 w 15988647"/>
              <a:gd name="connsiteY6506" fmla="*/ 1830121 h 6841956"/>
              <a:gd name="connsiteX6507" fmla="*/ 4447735 w 15988647"/>
              <a:gd name="connsiteY6507" fmla="*/ 1847727 h 6841956"/>
              <a:gd name="connsiteX6508" fmla="*/ 4426128 w 15988647"/>
              <a:gd name="connsiteY6508" fmla="*/ 1866933 h 6841956"/>
              <a:gd name="connsiteX6509" fmla="*/ 4447735 w 15988647"/>
              <a:gd name="connsiteY6509" fmla="*/ 1877336 h 6841956"/>
              <a:gd name="connsiteX6510" fmla="*/ 4467741 w 15988647"/>
              <a:gd name="connsiteY6510" fmla="*/ 1880537 h 6841956"/>
              <a:gd name="connsiteX6511" fmla="*/ 4499749 w 15988647"/>
              <a:gd name="connsiteY6511" fmla="*/ 1873335 h 6841956"/>
              <a:gd name="connsiteX6512" fmla="*/ 4529357 w 15988647"/>
              <a:gd name="connsiteY6512" fmla="*/ 1859731 h 6841956"/>
              <a:gd name="connsiteX6513" fmla="*/ 4553365 w 15988647"/>
              <a:gd name="connsiteY6513" fmla="*/ 1852529 h 6841956"/>
              <a:gd name="connsiteX6514" fmla="*/ 4590177 w 15988647"/>
              <a:gd name="connsiteY6514" fmla="*/ 1838125 h 6841956"/>
              <a:gd name="connsiteX6515" fmla="*/ 4636592 w 15988647"/>
              <a:gd name="connsiteY6515" fmla="*/ 1807715 h 6841956"/>
              <a:gd name="connsiteX6516" fmla="*/ 4637385 w 15988647"/>
              <a:gd name="connsiteY6516" fmla="*/ 1802946 h 6841956"/>
              <a:gd name="connsiteX6517" fmla="*/ 4599021 w 15988647"/>
              <a:gd name="connsiteY6517" fmla="*/ 1808541 h 6841956"/>
              <a:gd name="connsiteX6518" fmla="*/ 4576613 w 15988647"/>
              <a:gd name="connsiteY6518" fmla="*/ 1814944 h 6841956"/>
              <a:gd name="connsiteX6519" fmla="*/ 4563011 w 15988647"/>
              <a:gd name="connsiteY6519" fmla="*/ 1822946 h 6841956"/>
              <a:gd name="connsiteX6520" fmla="*/ 4542203 w 15988647"/>
              <a:gd name="connsiteY6520" fmla="*/ 1818144 h 6841956"/>
              <a:gd name="connsiteX6521" fmla="*/ 4529400 w 15988647"/>
              <a:gd name="connsiteY6521" fmla="*/ 1820545 h 6841956"/>
              <a:gd name="connsiteX6522" fmla="*/ 4506192 w 15988647"/>
              <a:gd name="connsiteY6522" fmla="*/ 1834949 h 6841956"/>
              <a:gd name="connsiteX6523" fmla="*/ 4469383 w 15988647"/>
              <a:gd name="connsiteY6523" fmla="*/ 1850955 h 6841956"/>
              <a:gd name="connsiteX6524" fmla="*/ 4447776 w 15988647"/>
              <a:gd name="connsiteY6524" fmla="*/ 1847753 h 6841956"/>
              <a:gd name="connsiteX6525" fmla="*/ 4463780 w 15988647"/>
              <a:gd name="connsiteY6525" fmla="*/ 1830148 h 6841956"/>
              <a:gd name="connsiteX6526" fmla="*/ 4493389 w 15988647"/>
              <a:gd name="connsiteY6526" fmla="*/ 1802139 h 6841956"/>
              <a:gd name="connsiteX6527" fmla="*/ 4526197 w 15988647"/>
              <a:gd name="connsiteY6527" fmla="*/ 1785334 h 6841956"/>
              <a:gd name="connsiteX6528" fmla="*/ 4535003 w 15988647"/>
              <a:gd name="connsiteY6528" fmla="*/ 1770930 h 6841956"/>
              <a:gd name="connsiteX6529" fmla="*/ 4542203 w 15988647"/>
              <a:gd name="connsiteY6529" fmla="*/ 1746922 h 6841956"/>
              <a:gd name="connsiteX6530" fmla="*/ 4572612 w 15988647"/>
              <a:gd name="connsiteY6530" fmla="*/ 1718913 h 6841956"/>
              <a:gd name="connsiteX6531" fmla="*/ 4579814 w 15988647"/>
              <a:gd name="connsiteY6531" fmla="*/ 1686902 h 6841956"/>
              <a:gd name="connsiteX6532" fmla="*/ 4588616 w 15988647"/>
              <a:gd name="connsiteY6532" fmla="*/ 1718112 h 6841956"/>
              <a:gd name="connsiteX6533" fmla="*/ 4619025 w 15988647"/>
              <a:gd name="connsiteY6533" fmla="*/ 1725315 h 6841956"/>
              <a:gd name="connsiteX6534" fmla="*/ 4638230 w 15988647"/>
              <a:gd name="connsiteY6534" fmla="*/ 1708510 h 6841956"/>
              <a:gd name="connsiteX6535" fmla="*/ 4627027 w 15988647"/>
              <a:gd name="connsiteY6535" fmla="*/ 1670097 h 6841956"/>
              <a:gd name="connsiteX6536" fmla="*/ 4619828 w 15988647"/>
              <a:gd name="connsiteY6536" fmla="*/ 1654092 h 6841956"/>
              <a:gd name="connsiteX6537" fmla="*/ 4587816 w 15988647"/>
              <a:gd name="connsiteY6537" fmla="*/ 1644489 h 6841956"/>
              <a:gd name="connsiteX6538" fmla="*/ 4557406 w 15988647"/>
              <a:gd name="connsiteY6538" fmla="*/ 1638887 h 6841956"/>
              <a:gd name="connsiteX6539" fmla="*/ 4526197 w 15988647"/>
              <a:gd name="connsiteY6539" fmla="*/ 1638887 h 6841956"/>
              <a:gd name="connsiteX6540" fmla="*/ 4498989 w 15988647"/>
              <a:gd name="connsiteY6540" fmla="*/ 1632485 h 6841956"/>
              <a:gd name="connsiteX6541" fmla="*/ 9841650 w 15988647"/>
              <a:gd name="connsiteY6541" fmla="*/ 1613997 h 6841956"/>
              <a:gd name="connsiteX6542" fmla="*/ 9842054 w 15988647"/>
              <a:gd name="connsiteY6542" fmla="*/ 1620460 h 6841956"/>
              <a:gd name="connsiteX6543" fmla="*/ 9842054 w 15988647"/>
              <a:gd name="connsiteY6543" fmla="*/ 1620460 h 6841956"/>
              <a:gd name="connsiteX6544" fmla="*/ 12666079 w 15988647"/>
              <a:gd name="connsiteY6544" fmla="*/ 1608465 h 6841956"/>
              <a:gd name="connsiteX6545" fmla="*/ 12611662 w 15988647"/>
              <a:gd name="connsiteY6545" fmla="*/ 1614867 h 6841956"/>
              <a:gd name="connsiteX6546" fmla="*/ 12591657 w 15988647"/>
              <a:gd name="connsiteY6546" fmla="*/ 1629271 h 6841956"/>
              <a:gd name="connsiteX6547" fmla="*/ 12581253 w 15988647"/>
              <a:gd name="connsiteY6547" fmla="*/ 1662882 h 6841956"/>
              <a:gd name="connsiteX6548" fmla="*/ 12530039 w 15988647"/>
              <a:gd name="connsiteY6548" fmla="*/ 1682088 h 6841956"/>
              <a:gd name="connsiteX6549" fmla="*/ 12504431 w 15988647"/>
              <a:gd name="connsiteY6549" fmla="*/ 1709297 h 6841956"/>
              <a:gd name="connsiteX6550" fmla="*/ 12457217 w 15988647"/>
              <a:gd name="connsiteY6550" fmla="*/ 1698894 h 6841956"/>
              <a:gd name="connsiteX6551" fmla="*/ 12431610 w 15988647"/>
              <a:gd name="connsiteY6551" fmla="*/ 1694092 h 6841956"/>
              <a:gd name="connsiteX6552" fmla="*/ 12427609 w 15988647"/>
              <a:gd name="connsiteY6552" fmla="*/ 1726902 h 6841956"/>
              <a:gd name="connsiteX6553" fmla="*/ 12427610 w 15988647"/>
              <a:gd name="connsiteY6553" fmla="*/ 1726904 h 6841956"/>
              <a:gd name="connsiteX6554" fmla="*/ 12431610 w 15988647"/>
              <a:gd name="connsiteY6554" fmla="*/ 1694102 h 6841956"/>
              <a:gd name="connsiteX6555" fmla="*/ 12457217 w 15988647"/>
              <a:gd name="connsiteY6555" fmla="*/ 1698904 h 6841956"/>
              <a:gd name="connsiteX6556" fmla="*/ 12504431 w 15988647"/>
              <a:gd name="connsiteY6556" fmla="*/ 1709308 h 6841956"/>
              <a:gd name="connsiteX6557" fmla="*/ 12530039 w 15988647"/>
              <a:gd name="connsiteY6557" fmla="*/ 1682099 h 6841956"/>
              <a:gd name="connsiteX6558" fmla="*/ 12581253 w 15988647"/>
              <a:gd name="connsiteY6558" fmla="*/ 1662892 h 6841956"/>
              <a:gd name="connsiteX6559" fmla="*/ 12591657 w 15988647"/>
              <a:gd name="connsiteY6559" fmla="*/ 1629282 h 6841956"/>
              <a:gd name="connsiteX6560" fmla="*/ 12611662 w 15988647"/>
              <a:gd name="connsiteY6560" fmla="*/ 1614877 h 6841956"/>
              <a:gd name="connsiteX6561" fmla="*/ 12666079 w 15988647"/>
              <a:gd name="connsiteY6561" fmla="*/ 1608475 h 6841956"/>
              <a:gd name="connsiteX6562" fmla="*/ 12701288 w 15988647"/>
              <a:gd name="connsiteY6562" fmla="*/ 1614077 h 6841956"/>
              <a:gd name="connsiteX6563" fmla="*/ 12701284 w 15988647"/>
              <a:gd name="connsiteY6563" fmla="*/ 1614067 h 6841956"/>
              <a:gd name="connsiteX6564" fmla="*/ 5314430 w 15988647"/>
              <a:gd name="connsiteY6564" fmla="*/ 1597274 h 6841956"/>
              <a:gd name="connsiteX6565" fmla="*/ 5320835 w 15988647"/>
              <a:gd name="connsiteY6565" fmla="*/ 1621283 h 6841956"/>
              <a:gd name="connsiteX6566" fmla="*/ 5348040 w 15988647"/>
              <a:gd name="connsiteY6566" fmla="*/ 1628485 h 6841956"/>
              <a:gd name="connsiteX6567" fmla="*/ 5385650 w 15988647"/>
              <a:gd name="connsiteY6567" fmla="*/ 1626884 h 6841956"/>
              <a:gd name="connsiteX6568" fmla="*/ 5359242 w 15988647"/>
              <a:gd name="connsiteY6568" fmla="*/ 1647691 h 6841956"/>
              <a:gd name="connsiteX6569" fmla="*/ 5343239 w 15988647"/>
              <a:gd name="connsiteY6569" fmla="*/ 1650892 h 6841956"/>
              <a:gd name="connsiteX6570" fmla="*/ 5299229 w 15988647"/>
              <a:gd name="connsiteY6570" fmla="*/ 1629284 h 6841956"/>
              <a:gd name="connsiteX6571" fmla="*/ 5294429 w 15988647"/>
              <a:gd name="connsiteY6571" fmla="*/ 1612478 h 6841956"/>
              <a:gd name="connsiteX6572" fmla="*/ 13265455 w 15988647"/>
              <a:gd name="connsiteY6572" fmla="*/ 1588456 h 6841956"/>
              <a:gd name="connsiteX6573" fmla="*/ 13265453 w 15988647"/>
              <a:gd name="connsiteY6573" fmla="*/ 1588469 h 6841956"/>
              <a:gd name="connsiteX6574" fmla="*/ 13287860 w 15988647"/>
              <a:gd name="connsiteY6574" fmla="*/ 1642885 h 6841956"/>
              <a:gd name="connsiteX6575" fmla="*/ 13292659 w 15988647"/>
              <a:gd name="connsiteY6575" fmla="*/ 1692481 h 6841956"/>
              <a:gd name="connsiteX6576" fmla="*/ 13292661 w 15988647"/>
              <a:gd name="connsiteY6576" fmla="*/ 1692482 h 6841956"/>
              <a:gd name="connsiteX6577" fmla="*/ 13287859 w 15988647"/>
              <a:gd name="connsiteY6577" fmla="*/ 1642866 h 6841956"/>
              <a:gd name="connsiteX6578" fmla="*/ 8271199 w 15988647"/>
              <a:gd name="connsiteY6578" fmla="*/ 1581267 h 6841956"/>
              <a:gd name="connsiteX6579" fmla="*/ 8265598 w 15988647"/>
              <a:gd name="connsiteY6579" fmla="*/ 1593271 h 6841956"/>
              <a:gd name="connsiteX6580" fmla="*/ 8265600 w 15988647"/>
              <a:gd name="connsiteY6580" fmla="*/ 1593272 h 6841956"/>
              <a:gd name="connsiteX6581" fmla="*/ 8271199 w 15988647"/>
              <a:gd name="connsiteY6581" fmla="*/ 1581270 h 6841956"/>
              <a:gd name="connsiteX6582" fmla="*/ 5111974 w 15988647"/>
              <a:gd name="connsiteY6582" fmla="*/ 1576467 h 6841956"/>
              <a:gd name="connsiteX6583" fmla="*/ 5111957 w 15988647"/>
              <a:gd name="connsiteY6583" fmla="*/ 1576482 h 6841956"/>
              <a:gd name="connsiteX6584" fmla="*/ 5120733 w 15988647"/>
              <a:gd name="connsiteY6584" fmla="*/ 1589248 h 6841956"/>
              <a:gd name="connsiteX6585" fmla="*/ 5120756 w 15988647"/>
              <a:gd name="connsiteY6585" fmla="*/ 1589242 h 6841956"/>
              <a:gd name="connsiteX6586" fmla="*/ 11318483 w 15988647"/>
              <a:gd name="connsiteY6586" fmla="*/ 1575660 h 6841956"/>
              <a:gd name="connsiteX6587" fmla="*/ 11305682 w 15988647"/>
              <a:gd name="connsiteY6587" fmla="*/ 1598864 h 6841956"/>
              <a:gd name="connsiteX6588" fmla="*/ 11219256 w 15988647"/>
              <a:gd name="connsiteY6588" fmla="*/ 1582059 h 6841956"/>
              <a:gd name="connsiteX6589" fmla="*/ 11219257 w 15988647"/>
              <a:gd name="connsiteY6589" fmla="*/ 1582067 h 6841956"/>
              <a:gd name="connsiteX6590" fmla="*/ 11305682 w 15988647"/>
              <a:gd name="connsiteY6590" fmla="*/ 1598872 h 6841956"/>
              <a:gd name="connsiteX6591" fmla="*/ 11318485 w 15988647"/>
              <a:gd name="connsiteY6591" fmla="*/ 1575665 h 6841956"/>
              <a:gd name="connsiteX6592" fmla="*/ 8538483 w 15988647"/>
              <a:gd name="connsiteY6592" fmla="*/ 1562864 h 6841956"/>
              <a:gd name="connsiteX6593" fmla="*/ 8547281 w 15988647"/>
              <a:gd name="connsiteY6593" fmla="*/ 1574061 h 6841956"/>
              <a:gd name="connsiteX6594" fmla="*/ 8547281 w 15988647"/>
              <a:gd name="connsiteY6594" fmla="*/ 1574059 h 6841956"/>
              <a:gd name="connsiteX6595" fmla="*/ 8538490 w 15988647"/>
              <a:gd name="connsiteY6595" fmla="*/ 1562864 h 6841956"/>
              <a:gd name="connsiteX6596" fmla="*/ 8927231 w 15988647"/>
              <a:gd name="connsiteY6596" fmla="*/ 1539876 h 6841956"/>
              <a:gd name="connsiteX6597" fmla="*/ 8920988 w 15988647"/>
              <a:gd name="connsiteY6597" fmla="*/ 1549240 h 6841956"/>
              <a:gd name="connsiteX6598" fmla="*/ 8892177 w 15988647"/>
              <a:gd name="connsiteY6598" fmla="*/ 1554041 h 6841956"/>
              <a:gd name="connsiteX6599" fmla="*/ 8879375 w 15988647"/>
              <a:gd name="connsiteY6599" fmla="*/ 1562044 h 6841956"/>
              <a:gd name="connsiteX6600" fmla="*/ 8859369 w 15988647"/>
              <a:gd name="connsiteY6600" fmla="*/ 1549240 h 6841956"/>
              <a:gd name="connsiteX6601" fmla="*/ 8833763 w 15988647"/>
              <a:gd name="connsiteY6601" fmla="*/ 1549240 h 6841956"/>
              <a:gd name="connsiteX6602" fmla="*/ 8808154 w 15988647"/>
              <a:gd name="connsiteY6602" fmla="*/ 1543638 h 6841956"/>
              <a:gd name="connsiteX6603" fmla="*/ 8792149 w 15988647"/>
              <a:gd name="connsiteY6603" fmla="*/ 1554842 h 6841956"/>
              <a:gd name="connsiteX6604" fmla="*/ 8789327 w 15988647"/>
              <a:gd name="connsiteY6604" fmla="*/ 1545244 h 6841956"/>
              <a:gd name="connsiteX6605" fmla="*/ 8792149 w 15988647"/>
              <a:gd name="connsiteY6605" fmla="*/ 1554845 h 6841956"/>
              <a:gd name="connsiteX6606" fmla="*/ 8792149 w 15988647"/>
              <a:gd name="connsiteY6606" fmla="*/ 1554844 h 6841956"/>
              <a:gd name="connsiteX6607" fmla="*/ 8808154 w 15988647"/>
              <a:gd name="connsiteY6607" fmla="*/ 1543641 h 6841956"/>
              <a:gd name="connsiteX6608" fmla="*/ 8833763 w 15988647"/>
              <a:gd name="connsiteY6608" fmla="*/ 1549243 h 6841956"/>
              <a:gd name="connsiteX6609" fmla="*/ 8859372 w 15988647"/>
              <a:gd name="connsiteY6609" fmla="*/ 1549243 h 6841956"/>
              <a:gd name="connsiteX6610" fmla="*/ 8879373 w 15988647"/>
              <a:gd name="connsiteY6610" fmla="*/ 1562046 h 6841956"/>
              <a:gd name="connsiteX6611" fmla="*/ 8892177 w 15988647"/>
              <a:gd name="connsiteY6611" fmla="*/ 1554044 h 6841956"/>
              <a:gd name="connsiteX6612" fmla="*/ 8920987 w 15988647"/>
              <a:gd name="connsiteY6612" fmla="*/ 1549243 h 6841956"/>
              <a:gd name="connsiteX6613" fmla="*/ 8980205 w 15988647"/>
              <a:gd name="connsiteY6613" fmla="*/ 1525232 h 6841956"/>
              <a:gd name="connsiteX6614" fmla="*/ 8954597 w 15988647"/>
              <a:gd name="connsiteY6614" fmla="*/ 1530034 h 6841956"/>
              <a:gd name="connsiteX6615" fmla="*/ 8945795 w 15988647"/>
              <a:gd name="connsiteY6615" fmla="*/ 1537237 h 6841956"/>
              <a:gd name="connsiteX6616" fmla="*/ 8928990 w 15988647"/>
              <a:gd name="connsiteY6616" fmla="*/ 1537237 h 6841956"/>
              <a:gd name="connsiteX6617" fmla="*/ 8928990 w 15988647"/>
              <a:gd name="connsiteY6617" fmla="*/ 1537239 h 6841956"/>
              <a:gd name="connsiteX6618" fmla="*/ 8945794 w 15988647"/>
              <a:gd name="connsiteY6618" fmla="*/ 1537239 h 6841956"/>
              <a:gd name="connsiteX6619" fmla="*/ 8945799 w 15988647"/>
              <a:gd name="connsiteY6619" fmla="*/ 1537241 h 6841956"/>
              <a:gd name="connsiteX6620" fmla="*/ 8954596 w 15988647"/>
              <a:gd name="connsiteY6620" fmla="*/ 1530041 h 6841956"/>
              <a:gd name="connsiteX6621" fmla="*/ 8980203 w 15988647"/>
              <a:gd name="connsiteY6621" fmla="*/ 1525240 h 6841956"/>
              <a:gd name="connsiteX6622" fmla="*/ 9012212 w 15988647"/>
              <a:gd name="connsiteY6622" fmla="*/ 1540444 h 6841956"/>
              <a:gd name="connsiteX6623" fmla="*/ 9028217 w 15988647"/>
              <a:gd name="connsiteY6623" fmla="*/ 1542845 h 6841956"/>
              <a:gd name="connsiteX6624" fmla="*/ 9049024 w 15988647"/>
              <a:gd name="connsiteY6624" fmla="*/ 1556450 h 6841956"/>
              <a:gd name="connsiteX6625" fmla="*/ 9048320 w 15988647"/>
              <a:gd name="connsiteY6625" fmla="*/ 1571250 h 6841956"/>
              <a:gd name="connsiteX6626" fmla="*/ 9048224 w 15988647"/>
              <a:gd name="connsiteY6626" fmla="*/ 1573247 h 6841956"/>
              <a:gd name="connsiteX6627" fmla="*/ 9048225 w 15988647"/>
              <a:gd name="connsiteY6627" fmla="*/ 1573248 h 6841956"/>
              <a:gd name="connsiteX6628" fmla="*/ 9048224 w 15988647"/>
              <a:gd name="connsiteY6628" fmla="*/ 1573255 h 6841956"/>
              <a:gd name="connsiteX6629" fmla="*/ 9064228 w 15988647"/>
              <a:gd name="connsiteY6629" fmla="*/ 1581257 h 6841956"/>
              <a:gd name="connsiteX6630" fmla="*/ 9073031 w 15988647"/>
              <a:gd name="connsiteY6630" fmla="*/ 1602064 h 6841956"/>
              <a:gd name="connsiteX6631" fmla="*/ 9089036 w 15988647"/>
              <a:gd name="connsiteY6631" fmla="*/ 1614868 h 6841956"/>
              <a:gd name="connsiteX6632" fmla="*/ 9089037 w 15988647"/>
              <a:gd name="connsiteY6632" fmla="*/ 1614860 h 6841956"/>
              <a:gd name="connsiteX6633" fmla="*/ 9073033 w 15988647"/>
              <a:gd name="connsiteY6633" fmla="*/ 1602056 h 6841956"/>
              <a:gd name="connsiteX6634" fmla="*/ 9064230 w 15988647"/>
              <a:gd name="connsiteY6634" fmla="*/ 1581249 h 6841956"/>
              <a:gd name="connsiteX6635" fmla="*/ 9048225 w 15988647"/>
              <a:gd name="connsiteY6635" fmla="*/ 1573248 h 6841956"/>
              <a:gd name="connsiteX6636" fmla="*/ 9048320 w 15988647"/>
              <a:gd name="connsiteY6636" fmla="*/ 1571250 h 6841956"/>
              <a:gd name="connsiteX6637" fmla="*/ 9049026 w 15988647"/>
              <a:gd name="connsiteY6637" fmla="*/ 1556442 h 6841956"/>
              <a:gd name="connsiteX6638" fmla="*/ 9028218 w 15988647"/>
              <a:gd name="connsiteY6638" fmla="*/ 1542838 h 6841956"/>
              <a:gd name="connsiteX6639" fmla="*/ 9012212 w 15988647"/>
              <a:gd name="connsiteY6639" fmla="*/ 1540437 h 6841956"/>
              <a:gd name="connsiteX6640" fmla="*/ 8712126 w 15988647"/>
              <a:gd name="connsiteY6640" fmla="*/ 1517232 h 6841956"/>
              <a:gd name="connsiteX6641" fmla="*/ 8699323 w 15988647"/>
              <a:gd name="connsiteY6641" fmla="*/ 1520433 h 6841956"/>
              <a:gd name="connsiteX6642" fmla="*/ 8691320 w 15988647"/>
              <a:gd name="connsiteY6642" fmla="*/ 1532436 h 6841956"/>
              <a:gd name="connsiteX6643" fmla="*/ 8672916 w 15988647"/>
              <a:gd name="connsiteY6643" fmla="*/ 1538838 h 6841956"/>
              <a:gd name="connsiteX6644" fmla="*/ 8668113 w 15988647"/>
              <a:gd name="connsiteY6644" fmla="*/ 1535638 h 6841956"/>
              <a:gd name="connsiteX6645" fmla="*/ 8649709 w 15988647"/>
              <a:gd name="connsiteY6645" fmla="*/ 1542840 h 6841956"/>
              <a:gd name="connsiteX6646" fmla="*/ 8634504 w 15988647"/>
              <a:gd name="connsiteY6646" fmla="*/ 1544441 h 6841956"/>
              <a:gd name="connsiteX6647" fmla="*/ 8632103 w 15988647"/>
              <a:gd name="connsiteY6647" fmla="*/ 1554844 h 6841956"/>
              <a:gd name="connsiteX6648" fmla="*/ 8599294 w 15988647"/>
              <a:gd name="connsiteY6648" fmla="*/ 1560445 h 6841956"/>
              <a:gd name="connsiteX6649" fmla="*/ 8584088 w 15988647"/>
              <a:gd name="connsiteY6649" fmla="*/ 1555644 h 6841956"/>
              <a:gd name="connsiteX6650" fmla="*/ 8562482 w 15988647"/>
              <a:gd name="connsiteY6650" fmla="*/ 1542040 h 6841956"/>
              <a:gd name="connsiteX6651" fmla="*/ 8562482 w 15988647"/>
              <a:gd name="connsiteY6651" fmla="*/ 1542040 h 6841956"/>
              <a:gd name="connsiteX6652" fmla="*/ 8559380 w 15988647"/>
              <a:gd name="connsiteY6652" fmla="*/ 1532734 h 6841956"/>
              <a:gd name="connsiteX6653" fmla="*/ 8562482 w 15988647"/>
              <a:gd name="connsiteY6653" fmla="*/ 1542040 h 6841956"/>
              <a:gd name="connsiteX6654" fmla="*/ 8562485 w 15988647"/>
              <a:gd name="connsiteY6654" fmla="*/ 1542050 h 6841956"/>
              <a:gd name="connsiteX6655" fmla="*/ 8562485 w 15988647"/>
              <a:gd name="connsiteY6655" fmla="*/ 1542049 h 6841956"/>
              <a:gd name="connsiteX6656" fmla="*/ 8584092 w 15988647"/>
              <a:gd name="connsiteY6656" fmla="*/ 1555653 h 6841956"/>
              <a:gd name="connsiteX6657" fmla="*/ 8599296 w 15988647"/>
              <a:gd name="connsiteY6657" fmla="*/ 1560455 h 6841956"/>
              <a:gd name="connsiteX6658" fmla="*/ 8632105 w 15988647"/>
              <a:gd name="connsiteY6658" fmla="*/ 1554853 h 6841956"/>
              <a:gd name="connsiteX6659" fmla="*/ 8634505 w 15988647"/>
              <a:gd name="connsiteY6659" fmla="*/ 1544450 h 6841956"/>
              <a:gd name="connsiteX6660" fmla="*/ 8649710 w 15988647"/>
              <a:gd name="connsiteY6660" fmla="*/ 1542849 h 6841956"/>
              <a:gd name="connsiteX6661" fmla="*/ 8668116 w 15988647"/>
              <a:gd name="connsiteY6661" fmla="*/ 1535647 h 6841956"/>
              <a:gd name="connsiteX6662" fmla="*/ 8672920 w 15988647"/>
              <a:gd name="connsiteY6662" fmla="*/ 1538848 h 6841956"/>
              <a:gd name="connsiteX6663" fmla="*/ 8691323 w 15988647"/>
              <a:gd name="connsiteY6663" fmla="*/ 1532446 h 6841956"/>
              <a:gd name="connsiteX6664" fmla="*/ 8699326 w 15988647"/>
              <a:gd name="connsiteY6664" fmla="*/ 1520442 h 6841956"/>
              <a:gd name="connsiteX6665" fmla="*/ 8712126 w 15988647"/>
              <a:gd name="connsiteY6665" fmla="*/ 1517241 h 6841956"/>
              <a:gd name="connsiteX6666" fmla="*/ 8756139 w 15988647"/>
              <a:gd name="connsiteY6666" fmla="*/ 1532446 h 6841956"/>
              <a:gd name="connsiteX6667" fmla="*/ 8764142 w 15988647"/>
              <a:gd name="connsiteY6667" fmla="*/ 1527645 h 6841956"/>
              <a:gd name="connsiteX6668" fmla="*/ 8788151 w 15988647"/>
              <a:gd name="connsiteY6668" fmla="*/ 1541249 h 6841956"/>
              <a:gd name="connsiteX6669" fmla="*/ 8788148 w 15988647"/>
              <a:gd name="connsiteY6669" fmla="*/ 1541238 h 6841956"/>
              <a:gd name="connsiteX6670" fmla="*/ 8764142 w 15988647"/>
              <a:gd name="connsiteY6670" fmla="*/ 1527634 h 6841956"/>
              <a:gd name="connsiteX6671" fmla="*/ 8764142 w 15988647"/>
              <a:gd name="connsiteY6671" fmla="*/ 1527635 h 6841956"/>
              <a:gd name="connsiteX6672" fmla="*/ 8756139 w 15988647"/>
              <a:gd name="connsiteY6672" fmla="*/ 1532436 h 6841956"/>
              <a:gd name="connsiteX6673" fmla="*/ 9460343 w 15988647"/>
              <a:gd name="connsiteY6673" fmla="*/ 1509227 h 6841956"/>
              <a:gd name="connsiteX6674" fmla="*/ 9474747 w 15988647"/>
              <a:gd name="connsiteY6674" fmla="*/ 1537234 h 6841956"/>
              <a:gd name="connsiteX6675" fmla="*/ 9474747 w 15988647"/>
              <a:gd name="connsiteY6675" fmla="*/ 1537233 h 6841956"/>
              <a:gd name="connsiteX6676" fmla="*/ 4386960 w 15988647"/>
              <a:gd name="connsiteY6676" fmla="*/ 1502044 h 6841956"/>
              <a:gd name="connsiteX6677" fmla="*/ 4374956 w 15988647"/>
              <a:gd name="connsiteY6677" fmla="*/ 1508445 h 6841956"/>
              <a:gd name="connsiteX6678" fmla="*/ 4360551 w 15988647"/>
              <a:gd name="connsiteY6678" fmla="*/ 1520450 h 6841956"/>
              <a:gd name="connsiteX6679" fmla="*/ 4334141 w 15988647"/>
              <a:gd name="connsiteY6679" fmla="*/ 1528451 h 6841956"/>
              <a:gd name="connsiteX6680" fmla="*/ 4309333 w 15988647"/>
              <a:gd name="connsiteY6680" fmla="*/ 1548458 h 6841956"/>
              <a:gd name="connsiteX6681" fmla="*/ 4309277 w 15988647"/>
              <a:gd name="connsiteY6681" fmla="*/ 1548441 h 6841956"/>
              <a:gd name="connsiteX6682" fmla="*/ 4260482 w 15988647"/>
              <a:gd name="connsiteY6682" fmla="*/ 1564440 h 6841956"/>
              <a:gd name="connsiteX6683" fmla="*/ 4222868 w 15988647"/>
              <a:gd name="connsiteY6683" fmla="*/ 1584447 h 6841956"/>
              <a:gd name="connsiteX6684" fmla="*/ 4186060 w 15988647"/>
              <a:gd name="connsiteY6684" fmla="*/ 1606053 h 6841956"/>
              <a:gd name="connsiteX6685" fmla="*/ 4182057 w 15988647"/>
              <a:gd name="connsiteY6685" fmla="*/ 1613255 h 6841956"/>
              <a:gd name="connsiteX6686" fmla="*/ 4227671 w 15988647"/>
              <a:gd name="connsiteY6686" fmla="*/ 1602852 h 6841956"/>
              <a:gd name="connsiteX6687" fmla="*/ 4244477 w 15988647"/>
              <a:gd name="connsiteY6687" fmla="*/ 1619657 h 6841956"/>
              <a:gd name="connsiteX6688" fmla="*/ 4281288 w 15988647"/>
              <a:gd name="connsiteY6688" fmla="*/ 1607653 h 6841956"/>
              <a:gd name="connsiteX6689" fmla="*/ 4320498 w 15988647"/>
              <a:gd name="connsiteY6689" fmla="*/ 1590849 h 6841956"/>
              <a:gd name="connsiteX6690" fmla="*/ 4363712 w 15988647"/>
              <a:gd name="connsiteY6690" fmla="*/ 1574044 h 6841956"/>
              <a:gd name="connsiteX6691" fmla="*/ 4338903 w 15988647"/>
              <a:gd name="connsiteY6691" fmla="*/ 1600451 h 6841956"/>
              <a:gd name="connsiteX6692" fmla="*/ 4358909 w 15988647"/>
              <a:gd name="connsiteY6692" fmla="*/ 1606853 h 6841956"/>
              <a:gd name="connsiteX6693" fmla="*/ 4378916 w 15988647"/>
              <a:gd name="connsiteY6693" fmla="*/ 1626059 h 6841956"/>
              <a:gd name="connsiteX6694" fmla="*/ 4419727 w 15988647"/>
              <a:gd name="connsiteY6694" fmla="*/ 1614856 h 6841956"/>
              <a:gd name="connsiteX6695" fmla="*/ 4460539 w 15988647"/>
              <a:gd name="connsiteY6695" fmla="*/ 1610854 h 6841956"/>
              <a:gd name="connsiteX6696" fmla="*/ 4462940 w 15988647"/>
              <a:gd name="connsiteY6696" fmla="*/ 1625259 h 6841956"/>
              <a:gd name="connsiteX6697" fmla="*/ 4474942 w 15988647"/>
              <a:gd name="connsiteY6697" fmla="*/ 1626859 h 6841956"/>
              <a:gd name="connsiteX6698" fmla="*/ 4474996 w 15988647"/>
              <a:gd name="connsiteY6698" fmla="*/ 1626868 h 6841956"/>
              <a:gd name="connsiteX6699" fmla="*/ 4490187 w 15988647"/>
              <a:gd name="connsiteY6699" fmla="*/ 1610078 h 6841956"/>
              <a:gd name="connsiteX6700" fmla="*/ 4475782 w 15988647"/>
              <a:gd name="connsiteY6700" fmla="*/ 1603676 h 6841956"/>
              <a:gd name="connsiteX6701" fmla="*/ 4490988 w 15988647"/>
              <a:gd name="connsiteY6701" fmla="*/ 1584470 h 6841956"/>
              <a:gd name="connsiteX6702" fmla="*/ 4481387 w 15988647"/>
              <a:gd name="connsiteY6702" fmla="*/ 1570065 h 6841956"/>
              <a:gd name="connsiteX6703" fmla="*/ 4494991 w 15988647"/>
              <a:gd name="connsiteY6703" fmla="*/ 1555660 h 6841956"/>
              <a:gd name="connsiteX6704" fmla="*/ 4453376 w 15988647"/>
              <a:gd name="connsiteY6704" fmla="*/ 1548458 h 6841956"/>
              <a:gd name="connsiteX6705" fmla="*/ 4452576 w 15988647"/>
              <a:gd name="connsiteY6705" fmla="*/ 1519649 h 6841956"/>
              <a:gd name="connsiteX6706" fmla="*/ 4446175 w 15988647"/>
              <a:gd name="connsiteY6706" fmla="*/ 1513247 h 6841956"/>
              <a:gd name="connsiteX6707" fmla="*/ 4419768 w 15988647"/>
              <a:gd name="connsiteY6707" fmla="*/ 1511647 h 6841956"/>
              <a:gd name="connsiteX6708" fmla="*/ 8206368 w 15988647"/>
              <a:gd name="connsiteY6708" fmla="*/ 1498036 h 6841956"/>
              <a:gd name="connsiteX6709" fmla="*/ 8187171 w 15988647"/>
              <a:gd name="connsiteY6709" fmla="*/ 1531632 h 6841956"/>
              <a:gd name="connsiteX6710" fmla="*/ 8183971 w 15988647"/>
              <a:gd name="connsiteY6710" fmla="*/ 1567642 h 6841956"/>
              <a:gd name="connsiteX6711" fmla="*/ 8173568 w 15988647"/>
              <a:gd name="connsiteY6711" fmla="*/ 1576445 h 6841956"/>
              <a:gd name="connsiteX6712" fmla="*/ 8155162 w 15988647"/>
              <a:gd name="connsiteY6712" fmla="*/ 1571644 h 6841956"/>
              <a:gd name="connsiteX6713" fmla="*/ 8156762 w 15988647"/>
              <a:gd name="connsiteY6713" fmla="*/ 1584447 h 6841956"/>
              <a:gd name="connsiteX6714" fmla="*/ 8127954 w 15988647"/>
              <a:gd name="connsiteY6714" fmla="*/ 1612456 h 6841956"/>
              <a:gd name="connsiteX6715" fmla="*/ 8127954 w 15988647"/>
              <a:gd name="connsiteY6715" fmla="*/ 1635663 h 6841956"/>
              <a:gd name="connsiteX6716" fmla="*/ 8127963 w 15988647"/>
              <a:gd name="connsiteY6716" fmla="*/ 1635660 h 6841956"/>
              <a:gd name="connsiteX6717" fmla="*/ 8127963 w 15988647"/>
              <a:gd name="connsiteY6717" fmla="*/ 1612476 h 6841956"/>
              <a:gd name="connsiteX6718" fmla="*/ 8156771 w 15988647"/>
              <a:gd name="connsiteY6718" fmla="*/ 1584467 h 6841956"/>
              <a:gd name="connsiteX6719" fmla="*/ 8155171 w 15988647"/>
              <a:gd name="connsiteY6719" fmla="*/ 1571663 h 6841956"/>
              <a:gd name="connsiteX6720" fmla="*/ 8173576 w 15988647"/>
              <a:gd name="connsiteY6720" fmla="*/ 1576465 h 6841956"/>
              <a:gd name="connsiteX6721" fmla="*/ 8183978 w 15988647"/>
              <a:gd name="connsiteY6721" fmla="*/ 1567662 h 6841956"/>
              <a:gd name="connsiteX6722" fmla="*/ 8217585 w 15988647"/>
              <a:gd name="connsiteY6722" fmla="*/ 1567662 h 6841956"/>
              <a:gd name="connsiteX6723" fmla="*/ 8225590 w 15988647"/>
              <a:gd name="connsiteY6723" fmla="*/ 1557258 h 6841956"/>
              <a:gd name="connsiteX6724" fmla="*/ 8269598 w 15988647"/>
              <a:gd name="connsiteY6724" fmla="*/ 1572463 h 6841956"/>
              <a:gd name="connsiteX6725" fmla="*/ 8269600 w 15988647"/>
              <a:gd name="connsiteY6725" fmla="*/ 1572467 h 6841956"/>
              <a:gd name="connsiteX6726" fmla="*/ 8280802 w 15988647"/>
              <a:gd name="connsiteY6726" fmla="*/ 1570067 h 6841956"/>
              <a:gd name="connsiteX6727" fmla="*/ 8302410 w 15988647"/>
              <a:gd name="connsiteY6727" fmla="*/ 1583670 h 6841956"/>
              <a:gd name="connsiteX6728" fmla="*/ 8307210 w 15988647"/>
              <a:gd name="connsiteY6728" fmla="*/ 1570067 h 6841956"/>
              <a:gd name="connsiteX6729" fmla="*/ 8342422 w 15988647"/>
              <a:gd name="connsiteY6729" fmla="*/ 1572467 h 6841956"/>
              <a:gd name="connsiteX6730" fmla="*/ 8370431 w 15988647"/>
              <a:gd name="connsiteY6730" fmla="*/ 1563665 h 6841956"/>
              <a:gd name="connsiteX6731" fmla="*/ 8389638 w 15988647"/>
              <a:gd name="connsiteY6731" fmla="*/ 1565266 h 6841956"/>
              <a:gd name="connsiteX6732" fmla="*/ 8403243 w 15988647"/>
              <a:gd name="connsiteY6732" fmla="*/ 1575668 h 6841956"/>
              <a:gd name="connsiteX6733" fmla="*/ 8406444 w 15988647"/>
              <a:gd name="connsiteY6733" fmla="*/ 1566867 h 6841956"/>
              <a:gd name="connsiteX6734" fmla="*/ 8406441 w 15988647"/>
              <a:gd name="connsiteY6734" fmla="*/ 1566861 h 6841956"/>
              <a:gd name="connsiteX6735" fmla="*/ 8403239 w 15988647"/>
              <a:gd name="connsiteY6735" fmla="*/ 1575663 h 6841956"/>
              <a:gd name="connsiteX6736" fmla="*/ 8389638 w 15988647"/>
              <a:gd name="connsiteY6736" fmla="*/ 1565260 h 6841956"/>
              <a:gd name="connsiteX6737" fmla="*/ 8370431 w 15988647"/>
              <a:gd name="connsiteY6737" fmla="*/ 1563660 h 6841956"/>
              <a:gd name="connsiteX6738" fmla="*/ 8342420 w 15988647"/>
              <a:gd name="connsiteY6738" fmla="*/ 1572462 h 6841956"/>
              <a:gd name="connsiteX6739" fmla="*/ 8307210 w 15988647"/>
              <a:gd name="connsiteY6739" fmla="*/ 1570062 h 6841956"/>
              <a:gd name="connsiteX6740" fmla="*/ 8302410 w 15988647"/>
              <a:gd name="connsiteY6740" fmla="*/ 1583666 h 6841956"/>
              <a:gd name="connsiteX6741" fmla="*/ 8280802 w 15988647"/>
              <a:gd name="connsiteY6741" fmla="*/ 1570062 h 6841956"/>
              <a:gd name="connsiteX6742" fmla="*/ 8269598 w 15988647"/>
              <a:gd name="connsiteY6742" fmla="*/ 1572462 h 6841956"/>
              <a:gd name="connsiteX6743" fmla="*/ 8225590 w 15988647"/>
              <a:gd name="connsiteY6743" fmla="*/ 1557257 h 6841956"/>
              <a:gd name="connsiteX6744" fmla="*/ 8217585 w 15988647"/>
              <a:gd name="connsiteY6744" fmla="*/ 1567661 h 6841956"/>
              <a:gd name="connsiteX6745" fmla="*/ 8183976 w 15988647"/>
              <a:gd name="connsiteY6745" fmla="*/ 1567661 h 6841956"/>
              <a:gd name="connsiteX6746" fmla="*/ 8187179 w 15988647"/>
              <a:gd name="connsiteY6746" fmla="*/ 1531649 h 6841956"/>
              <a:gd name="connsiteX6747" fmla="*/ 8206385 w 15988647"/>
              <a:gd name="connsiteY6747" fmla="*/ 1498039 h 6841956"/>
              <a:gd name="connsiteX6748" fmla="*/ 8489666 w 15988647"/>
              <a:gd name="connsiteY6748" fmla="*/ 1496438 h 6841956"/>
              <a:gd name="connsiteX6749" fmla="*/ 8476063 w 15988647"/>
              <a:gd name="connsiteY6749" fmla="*/ 1500439 h 6841956"/>
              <a:gd name="connsiteX6750" fmla="*/ 8455257 w 15988647"/>
              <a:gd name="connsiteY6750" fmla="*/ 1521246 h 6841956"/>
              <a:gd name="connsiteX6751" fmla="*/ 8424847 w 15988647"/>
              <a:gd name="connsiteY6751" fmla="*/ 1504441 h 6841956"/>
              <a:gd name="connsiteX6752" fmla="*/ 8412041 w 15988647"/>
              <a:gd name="connsiteY6752" fmla="*/ 1527648 h 6841956"/>
              <a:gd name="connsiteX6753" fmla="*/ 8398439 w 15988647"/>
              <a:gd name="connsiteY6753" fmla="*/ 1534050 h 6841956"/>
              <a:gd name="connsiteX6754" fmla="*/ 8398439 w 15988647"/>
              <a:gd name="connsiteY6754" fmla="*/ 1534054 h 6841956"/>
              <a:gd name="connsiteX6755" fmla="*/ 8412043 w 15988647"/>
              <a:gd name="connsiteY6755" fmla="*/ 1527653 h 6841956"/>
              <a:gd name="connsiteX6756" fmla="*/ 8424851 w 15988647"/>
              <a:gd name="connsiteY6756" fmla="*/ 1504444 h 6841956"/>
              <a:gd name="connsiteX6757" fmla="*/ 8455257 w 15988647"/>
              <a:gd name="connsiteY6757" fmla="*/ 1521251 h 6841956"/>
              <a:gd name="connsiteX6758" fmla="*/ 8476065 w 15988647"/>
              <a:gd name="connsiteY6758" fmla="*/ 1500444 h 6841956"/>
              <a:gd name="connsiteX6759" fmla="*/ 8489666 w 15988647"/>
              <a:gd name="connsiteY6759" fmla="*/ 1496444 h 6841956"/>
              <a:gd name="connsiteX6760" fmla="*/ 8521678 w 15988647"/>
              <a:gd name="connsiteY6760" fmla="*/ 1511647 h 6841956"/>
              <a:gd name="connsiteX6761" fmla="*/ 8540085 w 15988647"/>
              <a:gd name="connsiteY6761" fmla="*/ 1509248 h 6841956"/>
              <a:gd name="connsiteX6762" fmla="*/ 8559276 w 15988647"/>
              <a:gd name="connsiteY6762" fmla="*/ 1518844 h 6841956"/>
              <a:gd name="connsiteX6763" fmla="*/ 8559277 w 15988647"/>
              <a:gd name="connsiteY6763" fmla="*/ 1518842 h 6841956"/>
              <a:gd name="connsiteX6764" fmla="*/ 8540082 w 15988647"/>
              <a:gd name="connsiteY6764" fmla="*/ 1509242 h 6841956"/>
              <a:gd name="connsiteX6765" fmla="*/ 8521675 w 15988647"/>
              <a:gd name="connsiteY6765" fmla="*/ 1511642 h 6841956"/>
              <a:gd name="connsiteX6766" fmla="*/ 9748423 w 15988647"/>
              <a:gd name="connsiteY6766" fmla="*/ 1490828 h 6841956"/>
              <a:gd name="connsiteX6767" fmla="*/ 9734823 w 15988647"/>
              <a:gd name="connsiteY6767" fmla="*/ 1529231 h 6841956"/>
              <a:gd name="connsiteX6768" fmla="*/ 9734826 w 15988647"/>
              <a:gd name="connsiteY6768" fmla="*/ 1529234 h 6841956"/>
              <a:gd name="connsiteX6769" fmla="*/ 9748427 w 15988647"/>
              <a:gd name="connsiteY6769" fmla="*/ 1490830 h 6841956"/>
              <a:gd name="connsiteX6770" fmla="*/ 4135638 w 15988647"/>
              <a:gd name="connsiteY6770" fmla="*/ 1479637 h 6841956"/>
              <a:gd name="connsiteX6771" fmla="*/ 4128442 w 15988647"/>
              <a:gd name="connsiteY6771" fmla="*/ 1506823 h 6841956"/>
              <a:gd name="connsiteX6772" fmla="*/ 4136443 w 15988647"/>
              <a:gd name="connsiteY6772" fmla="*/ 1514825 h 6841956"/>
              <a:gd name="connsiteX6773" fmla="*/ 4136463 w 15988647"/>
              <a:gd name="connsiteY6773" fmla="*/ 1514827 h 6841956"/>
              <a:gd name="connsiteX6774" fmla="*/ 4128480 w 15988647"/>
              <a:gd name="connsiteY6774" fmla="*/ 1506846 h 6841956"/>
              <a:gd name="connsiteX6775" fmla="*/ 4135683 w 15988647"/>
              <a:gd name="connsiteY6775" fmla="*/ 1479637 h 6841956"/>
              <a:gd name="connsiteX6776" fmla="*/ 8775346 w 15988647"/>
              <a:gd name="connsiteY6776" fmla="*/ 1474820 h 6841956"/>
              <a:gd name="connsiteX6777" fmla="*/ 8775346 w 15988647"/>
              <a:gd name="connsiteY6777" fmla="*/ 1474821 h 6841956"/>
              <a:gd name="connsiteX6778" fmla="*/ 8788147 w 15988647"/>
              <a:gd name="connsiteY6778" fmla="*/ 1497224 h 6841956"/>
              <a:gd name="connsiteX6779" fmla="*/ 8788148 w 15988647"/>
              <a:gd name="connsiteY6779" fmla="*/ 1497224 h 6841956"/>
              <a:gd name="connsiteX6780" fmla="*/ 8131159 w 15988647"/>
              <a:gd name="connsiteY6780" fmla="*/ 1454020 h 6841956"/>
              <a:gd name="connsiteX6781" fmla="*/ 8129560 w 15988647"/>
              <a:gd name="connsiteY6781" fmla="*/ 1475618 h 6841956"/>
              <a:gd name="connsiteX6782" fmla="*/ 8129566 w 15988647"/>
              <a:gd name="connsiteY6782" fmla="*/ 1475622 h 6841956"/>
              <a:gd name="connsiteX6783" fmla="*/ 8131164 w 15988647"/>
              <a:gd name="connsiteY6783" fmla="*/ 1454026 h 6841956"/>
              <a:gd name="connsiteX6784" fmla="*/ 5357640 w 15988647"/>
              <a:gd name="connsiteY6784" fmla="*/ 1450827 h 6841956"/>
              <a:gd name="connsiteX6785" fmla="*/ 5404854 w 15988647"/>
              <a:gd name="connsiteY6785" fmla="*/ 1463634 h 6841956"/>
              <a:gd name="connsiteX6786" fmla="*/ 5438463 w 15988647"/>
              <a:gd name="connsiteY6786" fmla="*/ 1484439 h 6841956"/>
              <a:gd name="connsiteX6787" fmla="*/ 5436061 w 15988647"/>
              <a:gd name="connsiteY6787" fmla="*/ 1493241 h 6841956"/>
              <a:gd name="connsiteX6788" fmla="*/ 5416856 w 15988647"/>
              <a:gd name="connsiteY6788" fmla="*/ 1494041 h 6841956"/>
              <a:gd name="connsiteX6789" fmla="*/ 5370447 w 15988647"/>
              <a:gd name="connsiteY6789" fmla="*/ 1478836 h 6841956"/>
              <a:gd name="connsiteX6790" fmla="*/ 5342438 w 15988647"/>
              <a:gd name="connsiteY6790" fmla="*/ 1454830 h 6841956"/>
              <a:gd name="connsiteX6791" fmla="*/ 8580087 w 15988647"/>
              <a:gd name="connsiteY6791" fmla="*/ 1446813 h 6841956"/>
              <a:gd name="connsiteX6792" fmla="*/ 8580090 w 15988647"/>
              <a:gd name="connsiteY6792" fmla="*/ 1446825 h 6841956"/>
              <a:gd name="connsiteX6793" fmla="*/ 8609698 w 15988647"/>
              <a:gd name="connsiteY6793" fmla="*/ 1449224 h 6841956"/>
              <a:gd name="connsiteX6794" fmla="*/ 8630494 w 15988647"/>
              <a:gd name="connsiteY6794" fmla="*/ 1474019 h 6841956"/>
              <a:gd name="connsiteX6795" fmla="*/ 8630501 w 15988647"/>
              <a:gd name="connsiteY6795" fmla="*/ 1474019 h 6841956"/>
              <a:gd name="connsiteX6796" fmla="*/ 8609696 w 15988647"/>
              <a:gd name="connsiteY6796" fmla="*/ 1449214 h 6841956"/>
              <a:gd name="connsiteX6797" fmla="*/ 9751628 w 15988647"/>
              <a:gd name="connsiteY6797" fmla="*/ 1426003 h 6841956"/>
              <a:gd name="connsiteX6798" fmla="*/ 9734023 w 15988647"/>
              <a:gd name="connsiteY6798" fmla="*/ 1481217 h 6841956"/>
              <a:gd name="connsiteX6799" fmla="*/ 9734026 w 15988647"/>
              <a:gd name="connsiteY6799" fmla="*/ 1481219 h 6841956"/>
              <a:gd name="connsiteX6800" fmla="*/ 9751628 w 15988647"/>
              <a:gd name="connsiteY6800" fmla="*/ 1426014 h 6841956"/>
              <a:gd name="connsiteX6801" fmla="*/ 9799642 w 15988647"/>
              <a:gd name="connsiteY6801" fmla="*/ 1454820 h 6841956"/>
              <a:gd name="connsiteX6802" fmla="*/ 9799640 w 15988647"/>
              <a:gd name="connsiteY6802" fmla="*/ 1454808 h 6841956"/>
              <a:gd name="connsiteX6803" fmla="*/ 8547278 w 15988647"/>
              <a:gd name="connsiteY6803" fmla="*/ 1425208 h 6841956"/>
              <a:gd name="connsiteX6804" fmla="*/ 8542476 w 15988647"/>
              <a:gd name="connsiteY6804" fmla="*/ 1438009 h 6841956"/>
              <a:gd name="connsiteX6805" fmla="*/ 8520074 w 15988647"/>
              <a:gd name="connsiteY6805" fmla="*/ 1427611 h 6841956"/>
              <a:gd name="connsiteX6806" fmla="*/ 8520073 w 15988647"/>
              <a:gd name="connsiteY6806" fmla="*/ 1427621 h 6841956"/>
              <a:gd name="connsiteX6807" fmla="*/ 8542484 w 15988647"/>
              <a:gd name="connsiteY6807" fmla="*/ 1438020 h 6841956"/>
              <a:gd name="connsiteX6808" fmla="*/ 8547285 w 15988647"/>
              <a:gd name="connsiteY6808" fmla="*/ 1425219 h 6841956"/>
              <a:gd name="connsiteX6809" fmla="*/ 8574490 w 15988647"/>
              <a:gd name="connsiteY6809" fmla="*/ 1430820 h 6841956"/>
              <a:gd name="connsiteX6810" fmla="*/ 8574486 w 15988647"/>
              <a:gd name="connsiteY6810" fmla="*/ 1430808 h 6841956"/>
              <a:gd name="connsiteX6811" fmla="*/ 2858503 w 15988647"/>
              <a:gd name="connsiteY6811" fmla="*/ 1410817 h 6841956"/>
              <a:gd name="connsiteX6812" fmla="*/ 2891312 w 15988647"/>
              <a:gd name="connsiteY6812" fmla="*/ 1421219 h 6841956"/>
              <a:gd name="connsiteX6813" fmla="*/ 2910517 w 15988647"/>
              <a:gd name="connsiteY6813" fmla="*/ 1429224 h 6841956"/>
              <a:gd name="connsiteX6814" fmla="*/ 2943326 w 15988647"/>
              <a:gd name="connsiteY6814" fmla="*/ 1434022 h 6841956"/>
              <a:gd name="connsiteX6815" fmla="*/ 2944927 w 15988647"/>
              <a:gd name="connsiteY6815" fmla="*/ 1451627 h 6841956"/>
              <a:gd name="connsiteX6816" fmla="*/ 2948128 w 15988647"/>
              <a:gd name="connsiteY6816" fmla="*/ 1474835 h 6841956"/>
              <a:gd name="connsiteX6817" fmla="*/ 2973736 w 15988647"/>
              <a:gd name="connsiteY6817" fmla="*/ 1495642 h 6841956"/>
              <a:gd name="connsiteX6818" fmla="*/ 2972135 w 15988647"/>
              <a:gd name="connsiteY6818" fmla="*/ 1522851 h 6841956"/>
              <a:gd name="connsiteX6819" fmla="*/ 2947328 w 15988647"/>
              <a:gd name="connsiteY6819" fmla="*/ 1530053 h 6841956"/>
              <a:gd name="connsiteX6820" fmla="*/ 2896913 w 15988647"/>
              <a:gd name="connsiteY6820" fmla="*/ 1507645 h 6841956"/>
              <a:gd name="connsiteX6821" fmla="*/ 2896913 w 15988647"/>
              <a:gd name="connsiteY6821" fmla="*/ 1490040 h 6841956"/>
              <a:gd name="connsiteX6822" fmla="*/ 2873707 w 15988647"/>
              <a:gd name="connsiteY6822" fmla="*/ 1472435 h 6841956"/>
              <a:gd name="connsiteX6823" fmla="*/ 2876107 w 15988647"/>
              <a:gd name="connsiteY6823" fmla="*/ 1458031 h 6841956"/>
              <a:gd name="connsiteX6824" fmla="*/ 2841698 w 15988647"/>
              <a:gd name="connsiteY6824" fmla="*/ 1449228 h 6841956"/>
              <a:gd name="connsiteX6825" fmla="*/ 2846499 w 15988647"/>
              <a:gd name="connsiteY6825" fmla="*/ 1422019 h 6841956"/>
              <a:gd name="connsiteX6826" fmla="*/ 8435250 w 15988647"/>
              <a:gd name="connsiteY6826" fmla="*/ 1402811 h 6841956"/>
              <a:gd name="connsiteX6827" fmla="*/ 8407241 w 15988647"/>
              <a:gd name="connsiteY6827" fmla="*/ 1412414 h 6841956"/>
              <a:gd name="connsiteX6828" fmla="*/ 8405700 w 15988647"/>
              <a:gd name="connsiteY6828" fmla="*/ 1413866 h 6841956"/>
              <a:gd name="connsiteX6829" fmla="*/ 8407241 w 15988647"/>
              <a:gd name="connsiteY6829" fmla="*/ 1412415 h 6841956"/>
              <a:gd name="connsiteX6830" fmla="*/ 8444051 w 15988647"/>
              <a:gd name="connsiteY6830" fmla="*/ 1393209 h 6841956"/>
              <a:gd name="connsiteX6831" fmla="*/ 8444051 w 15988647"/>
              <a:gd name="connsiteY6831" fmla="*/ 1393210 h 6841956"/>
              <a:gd name="connsiteX6832" fmla="*/ 8454455 w 15988647"/>
              <a:gd name="connsiteY6832" fmla="*/ 1398808 h 6841956"/>
              <a:gd name="connsiteX6833" fmla="*/ 9214672 w 15988647"/>
              <a:gd name="connsiteY6833" fmla="*/ 1371590 h 6841956"/>
              <a:gd name="connsiteX6834" fmla="*/ 9221074 w 15988647"/>
              <a:gd name="connsiteY6834" fmla="*/ 1386795 h 6841956"/>
              <a:gd name="connsiteX6835" fmla="*/ 9252282 w 15988647"/>
              <a:gd name="connsiteY6835" fmla="*/ 1389194 h 6841956"/>
              <a:gd name="connsiteX6836" fmla="*/ 9270688 w 15988647"/>
              <a:gd name="connsiteY6836" fmla="*/ 1410800 h 6841956"/>
              <a:gd name="connsiteX6837" fmla="*/ 9271488 w 15988647"/>
              <a:gd name="connsiteY6837" fmla="*/ 1420403 h 6841956"/>
              <a:gd name="connsiteX6838" fmla="*/ 9325104 w 15988647"/>
              <a:gd name="connsiteY6838" fmla="*/ 1438007 h 6841956"/>
              <a:gd name="connsiteX6839" fmla="*/ 9353913 w 15988647"/>
              <a:gd name="connsiteY6839" fmla="*/ 1430006 h 6841956"/>
              <a:gd name="connsiteX6840" fmla="*/ 9382721 w 15988647"/>
              <a:gd name="connsiteY6840" fmla="*/ 1453211 h 6841956"/>
              <a:gd name="connsiteX6841" fmla="*/ 9405928 w 15988647"/>
              <a:gd name="connsiteY6841" fmla="*/ 1452411 h 6841956"/>
              <a:gd name="connsiteX6842" fmla="*/ 9467545 w 15988647"/>
              <a:gd name="connsiteY6842" fmla="*/ 1468414 h 6841956"/>
              <a:gd name="connsiteX6843" fmla="*/ 9469301 w 15988647"/>
              <a:gd name="connsiteY6843" fmla="*/ 1476756 h 6841956"/>
              <a:gd name="connsiteX6844" fmla="*/ 9467545 w 15988647"/>
              <a:gd name="connsiteY6844" fmla="*/ 1468413 h 6841956"/>
              <a:gd name="connsiteX6845" fmla="*/ 9405927 w 15988647"/>
              <a:gd name="connsiteY6845" fmla="*/ 1452408 h 6841956"/>
              <a:gd name="connsiteX6846" fmla="*/ 9382720 w 15988647"/>
              <a:gd name="connsiteY6846" fmla="*/ 1453209 h 6841956"/>
              <a:gd name="connsiteX6847" fmla="*/ 9353912 w 15988647"/>
              <a:gd name="connsiteY6847" fmla="*/ 1430003 h 6841956"/>
              <a:gd name="connsiteX6848" fmla="*/ 9325104 w 15988647"/>
              <a:gd name="connsiteY6848" fmla="*/ 1438004 h 6841956"/>
              <a:gd name="connsiteX6849" fmla="*/ 9271488 w 15988647"/>
              <a:gd name="connsiteY6849" fmla="*/ 1420400 h 6841956"/>
              <a:gd name="connsiteX6850" fmla="*/ 9270688 w 15988647"/>
              <a:gd name="connsiteY6850" fmla="*/ 1410796 h 6841956"/>
              <a:gd name="connsiteX6851" fmla="*/ 9252282 w 15988647"/>
              <a:gd name="connsiteY6851" fmla="*/ 1389192 h 6841956"/>
              <a:gd name="connsiteX6852" fmla="*/ 9221073 w 15988647"/>
              <a:gd name="connsiteY6852" fmla="*/ 1386792 h 6841956"/>
              <a:gd name="connsiteX6853" fmla="*/ 8800963 w 15988647"/>
              <a:gd name="connsiteY6853" fmla="*/ 1370808 h 6841956"/>
              <a:gd name="connsiteX6854" fmla="*/ 8826560 w 15988647"/>
              <a:gd name="connsiteY6854" fmla="*/ 1414002 h 6841956"/>
              <a:gd name="connsiteX6855" fmla="*/ 8826560 w 15988647"/>
              <a:gd name="connsiteY6855" fmla="*/ 1414001 h 6841956"/>
              <a:gd name="connsiteX6856" fmla="*/ 8800965 w 15988647"/>
              <a:gd name="connsiteY6856" fmla="*/ 1370808 h 6841956"/>
              <a:gd name="connsiteX6857" fmla="*/ 5711340 w 15988647"/>
              <a:gd name="connsiteY6857" fmla="*/ 1368408 h 6841956"/>
              <a:gd name="connsiteX6858" fmla="*/ 5728145 w 15988647"/>
              <a:gd name="connsiteY6858" fmla="*/ 1370007 h 6841956"/>
              <a:gd name="connsiteX6859" fmla="*/ 5716140 w 15988647"/>
              <a:gd name="connsiteY6859" fmla="*/ 1383613 h 6841956"/>
              <a:gd name="connsiteX6860" fmla="*/ 5685731 w 15988647"/>
              <a:gd name="connsiteY6860" fmla="*/ 1414819 h 6841956"/>
              <a:gd name="connsiteX6861" fmla="*/ 5645724 w 15988647"/>
              <a:gd name="connsiteY6861" fmla="*/ 1458031 h 6841956"/>
              <a:gd name="connsiteX6862" fmla="*/ 5676932 w 15988647"/>
              <a:gd name="connsiteY6862" fmla="*/ 1441226 h 6841956"/>
              <a:gd name="connsiteX6863" fmla="*/ 5700138 w 15988647"/>
              <a:gd name="connsiteY6863" fmla="*/ 1452429 h 6841956"/>
              <a:gd name="connsiteX6864" fmla="*/ 5680931 w 15988647"/>
              <a:gd name="connsiteY6864" fmla="*/ 1469233 h 6841956"/>
              <a:gd name="connsiteX6865" fmla="*/ 5711340 w 15988647"/>
              <a:gd name="connsiteY6865" fmla="*/ 1482837 h 6841956"/>
              <a:gd name="connsiteX6866" fmla="*/ 5733748 w 15988647"/>
              <a:gd name="connsiteY6866" fmla="*/ 1470834 h 6841956"/>
              <a:gd name="connsiteX6867" fmla="*/ 5768156 w 15988647"/>
              <a:gd name="connsiteY6867" fmla="*/ 1486039 h 6841956"/>
              <a:gd name="connsiteX6868" fmla="*/ 5745751 w 15988647"/>
              <a:gd name="connsiteY6868" fmla="*/ 1522851 h 6841956"/>
              <a:gd name="connsiteX6869" fmla="*/ 5776157 w 15988647"/>
              <a:gd name="connsiteY6869" fmla="*/ 1514047 h 6841956"/>
              <a:gd name="connsiteX6870" fmla="*/ 5773760 w 15988647"/>
              <a:gd name="connsiteY6870" fmla="*/ 1540456 h 6841956"/>
              <a:gd name="connsiteX6871" fmla="*/ 5777759 w 15988647"/>
              <a:gd name="connsiteY6871" fmla="*/ 1571666 h 6841956"/>
              <a:gd name="connsiteX6872" fmla="*/ 5748951 w 15988647"/>
              <a:gd name="connsiteY6872" fmla="*/ 1616480 h 6841956"/>
              <a:gd name="connsiteX6873" fmla="*/ 5729746 w 15988647"/>
              <a:gd name="connsiteY6873" fmla="*/ 1618081 h 6841956"/>
              <a:gd name="connsiteX6874" fmla="*/ 5706536 w 15988647"/>
              <a:gd name="connsiteY6874" fmla="*/ 1608478 h 6841956"/>
              <a:gd name="connsiteX6875" fmla="*/ 5726546 w 15988647"/>
              <a:gd name="connsiteY6875" fmla="*/ 1567665 h 6841956"/>
              <a:gd name="connsiteX6876" fmla="*/ 5716941 w 15988647"/>
              <a:gd name="connsiteY6876" fmla="*/ 1561262 h 6841956"/>
              <a:gd name="connsiteX6877" fmla="*/ 5658523 w 15988647"/>
              <a:gd name="connsiteY6877" fmla="*/ 1604477 h 6841956"/>
              <a:gd name="connsiteX6878" fmla="*/ 5634517 w 15988647"/>
              <a:gd name="connsiteY6878" fmla="*/ 1602876 h 6841956"/>
              <a:gd name="connsiteX6879" fmla="*/ 5669729 w 15988647"/>
              <a:gd name="connsiteY6879" fmla="*/ 1578868 h 6841956"/>
              <a:gd name="connsiteX6880" fmla="*/ 5634517 w 15988647"/>
              <a:gd name="connsiteY6880" fmla="*/ 1566864 h 6841956"/>
              <a:gd name="connsiteX6881" fmla="*/ 5590500 w 15988647"/>
              <a:gd name="connsiteY6881" fmla="*/ 1570066 h 6841956"/>
              <a:gd name="connsiteX6882" fmla="*/ 5513682 w 15988647"/>
              <a:gd name="connsiteY6882" fmla="*/ 1568465 h 6841956"/>
              <a:gd name="connsiteX6883" fmla="*/ 5512080 w 15988647"/>
              <a:gd name="connsiteY6883" fmla="*/ 1554060 h 6841956"/>
              <a:gd name="connsiteX6884" fmla="*/ 5542491 w 15988647"/>
              <a:gd name="connsiteY6884" fmla="*/ 1535655 h 6841956"/>
              <a:gd name="connsiteX6885" fmla="*/ 5528885 w 15988647"/>
              <a:gd name="connsiteY6885" fmla="*/ 1522851 h 6841956"/>
              <a:gd name="connsiteX6886" fmla="*/ 5572097 w 15988647"/>
              <a:gd name="connsiteY6886" fmla="*/ 1492440 h 6841956"/>
              <a:gd name="connsiteX6887" fmla="*/ 5637717 w 15988647"/>
              <a:gd name="connsiteY6887" fmla="*/ 1413219 h 6841956"/>
              <a:gd name="connsiteX6888" fmla="*/ 5671329 w 15988647"/>
              <a:gd name="connsiteY6888" fmla="*/ 1385213 h 6841956"/>
              <a:gd name="connsiteX6889" fmla="*/ 9920477 w 15988647"/>
              <a:gd name="connsiteY6889" fmla="*/ 1363583 h 6841956"/>
              <a:gd name="connsiteX6890" fmla="*/ 9859659 w 15988647"/>
              <a:gd name="connsiteY6890" fmla="*/ 1365184 h 6841956"/>
              <a:gd name="connsiteX6891" fmla="*/ 9794840 w 15988647"/>
              <a:gd name="connsiteY6891" fmla="*/ 1418799 h 6841956"/>
              <a:gd name="connsiteX6892" fmla="*/ 9794841 w 15988647"/>
              <a:gd name="connsiteY6892" fmla="*/ 1418809 h 6841956"/>
              <a:gd name="connsiteX6893" fmla="*/ 9859659 w 15988647"/>
              <a:gd name="connsiteY6893" fmla="*/ 1365195 h 6841956"/>
              <a:gd name="connsiteX6894" fmla="*/ 9920477 w 15988647"/>
              <a:gd name="connsiteY6894" fmla="*/ 1363594 h 6841956"/>
              <a:gd name="connsiteX6895" fmla="*/ 10016505 w 15988647"/>
              <a:gd name="connsiteY6895" fmla="*/ 1398003 h 6841956"/>
              <a:gd name="connsiteX6896" fmla="*/ 10069321 w 15988647"/>
              <a:gd name="connsiteY6896" fmla="*/ 1418010 h 6841956"/>
              <a:gd name="connsiteX6897" fmla="*/ 10104530 w 15988647"/>
              <a:gd name="connsiteY6897" fmla="*/ 1397203 h 6841956"/>
              <a:gd name="connsiteX6898" fmla="*/ 10166149 w 15988647"/>
              <a:gd name="connsiteY6898" fmla="*/ 1396402 h 6841956"/>
              <a:gd name="connsiteX6899" fmla="*/ 10224566 w 15988647"/>
              <a:gd name="connsiteY6899" fmla="*/ 1422009 h 6841956"/>
              <a:gd name="connsiteX6900" fmla="*/ 10230968 w 15988647"/>
              <a:gd name="connsiteY6900" fmla="*/ 1406807 h 6841956"/>
              <a:gd name="connsiteX6901" fmla="*/ 10286984 w 15988647"/>
              <a:gd name="connsiteY6901" fmla="*/ 1409207 h 6841956"/>
              <a:gd name="connsiteX6902" fmla="*/ 10288584 w 15988647"/>
              <a:gd name="connsiteY6902" fmla="*/ 1386003 h 6841956"/>
              <a:gd name="connsiteX6903" fmla="*/ 10288583 w 15988647"/>
              <a:gd name="connsiteY6903" fmla="*/ 1386003 h 6841956"/>
              <a:gd name="connsiteX6904" fmla="*/ 10286984 w 15988647"/>
              <a:gd name="connsiteY6904" fmla="*/ 1409196 h 6841956"/>
              <a:gd name="connsiteX6905" fmla="*/ 10230968 w 15988647"/>
              <a:gd name="connsiteY6905" fmla="*/ 1406794 h 6841956"/>
              <a:gd name="connsiteX6906" fmla="*/ 10224565 w 15988647"/>
              <a:gd name="connsiteY6906" fmla="*/ 1421999 h 6841956"/>
              <a:gd name="connsiteX6907" fmla="*/ 10166149 w 15988647"/>
              <a:gd name="connsiteY6907" fmla="*/ 1396391 h 6841956"/>
              <a:gd name="connsiteX6908" fmla="*/ 10104530 w 15988647"/>
              <a:gd name="connsiteY6908" fmla="*/ 1397191 h 6841956"/>
              <a:gd name="connsiteX6909" fmla="*/ 10069321 w 15988647"/>
              <a:gd name="connsiteY6909" fmla="*/ 1417999 h 6841956"/>
              <a:gd name="connsiteX6910" fmla="*/ 10016505 w 15988647"/>
              <a:gd name="connsiteY6910" fmla="*/ 1397992 h 6841956"/>
              <a:gd name="connsiteX6911" fmla="*/ 8452856 w 15988647"/>
              <a:gd name="connsiteY6911" fmla="*/ 1362798 h 6841956"/>
              <a:gd name="connsiteX6912" fmla="*/ 8452856 w 15988647"/>
              <a:gd name="connsiteY6912" fmla="*/ 1362800 h 6841956"/>
              <a:gd name="connsiteX6913" fmla="*/ 8472062 w 15988647"/>
              <a:gd name="connsiteY6913" fmla="*/ 1394009 h 6841956"/>
              <a:gd name="connsiteX6914" fmla="*/ 8472060 w 15988647"/>
              <a:gd name="connsiteY6914" fmla="*/ 1394009 h 6841956"/>
              <a:gd name="connsiteX6915" fmla="*/ 8492067 w 15988647"/>
              <a:gd name="connsiteY6915" fmla="*/ 1410013 h 6841956"/>
              <a:gd name="connsiteX6916" fmla="*/ 8521668 w 15988647"/>
              <a:gd name="connsiteY6916" fmla="*/ 1414013 h 6841956"/>
              <a:gd name="connsiteX6917" fmla="*/ 8521670 w 15988647"/>
              <a:gd name="connsiteY6917" fmla="*/ 1414003 h 6841956"/>
              <a:gd name="connsiteX6918" fmla="*/ 8492061 w 15988647"/>
              <a:gd name="connsiteY6918" fmla="*/ 1410002 h 6841956"/>
              <a:gd name="connsiteX6919" fmla="*/ 8472055 w 15988647"/>
              <a:gd name="connsiteY6919" fmla="*/ 1393997 h 6841956"/>
              <a:gd name="connsiteX6920" fmla="*/ 9074634 w 15988647"/>
              <a:gd name="connsiteY6920" fmla="*/ 1358801 h 6841956"/>
              <a:gd name="connsiteX6921" fmla="*/ 9074631 w 15988647"/>
              <a:gd name="connsiteY6921" fmla="*/ 1358804 h 6841956"/>
              <a:gd name="connsiteX6922" fmla="*/ 9077030 w 15988647"/>
              <a:gd name="connsiteY6922" fmla="*/ 1383595 h 6841956"/>
              <a:gd name="connsiteX6923" fmla="*/ 9077033 w 15988647"/>
              <a:gd name="connsiteY6923" fmla="*/ 1383595 h 6841956"/>
              <a:gd name="connsiteX6924" fmla="*/ 12571643 w 15988647"/>
              <a:gd name="connsiteY6924" fmla="*/ 1351591 h 6841956"/>
              <a:gd name="connsiteX6925" fmla="*/ 12561247 w 15988647"/>
              <a:gd name="connsiteY6925" fmla="*/ 1367586 h 6841956"/>
              <a:gd name="connsiteX6926" fmla="*/ 12561248 w 15988647"/>
              <a:gd name="connsiteY6926" fmla="*/ 1367603 h 6841956"/>
              <a:gd name="connsiteX6927" fmla="*/ 12571651 w 15988647"/>
              <a:gd name="connsiteY6927" fmla="*/ 1351602 h 6841956"/>
              <a:gd name="connsiteX6928" fmla="*/ 11720202 w 15988647"/>
              <a:gd name="connsiteY6928" fmla="*/ 1347580 h 6841956"/>
              <a:gd name="connsiteX6929" fmla="*/ 11709799 w 15988647"/>
              <a:gd name="connsiteY6929" fmla="*/ 1398792 h 6841956"/>
              <a:gd name="connsiteX6930" fmla="*/ 11709801 w 15988647"/>
              <a:gd name="connsiteY6930" fmla="*/ 1398794 h 6841956"/>
              <a:gd name="connsiteX6931" fmla="*/ 11720202 w 15988647"/>
              <a:gd name="connsiteY6931" fmla="*/ 1347589 h 6841956"/>
              <a:gd name="connsiteX6932" fmla="*/ 11776218 w 15988647"/>
              <a:gd name="connsiteY6932" fmla="*/ 1367595 h 6841956"/>
              <a:gd name="connsiteX6933" fmla="*/ 11814630 w 15988647"/>
              <a:gd name="connsiteY6933" fmla="*/ 1373999 h 6841956"/>
              <a:gd name="connsiteX6934" fmla="*/ 11868245 w 15988647"/>
              <a:gd name="connsiteY6934" fmla="*/ 1386802 h 6841956"/>
              <a:gd name="connsiteX6935" fmla="*/ 11897054 w 15988647"/>
              <a:gd name="connsiteY6935" fmla="*/ 1423609 h 6841956"/>
              <a:gd name="connsiteX6936" fmla="*/ 11965073 w 15988647"/>
              <a:gd name="connsiteY6936" fmla="*/ 1444415 h 6841956"/>
              <a:gd name="connsiteX6937" fmla="*/ 11997083 w 15988647"/>
              <a:gd name="connsiteY6937" fmla="*/ 1434812 h 6841956"/>
              <a:gd name="connsiteX6938" fmla="*/ 12042697 w 15988647"/>
              <a:gd name="connsiteY6938" fmla="*/ 1428413 h 6841956"/>
              <a:gd name="connsiteX6939" fmla="*/ 12085909 w 15988647"/>
              <a:gd name="connsiteY6939" fmla="*/ 1435612 h 6841956"/>
              <a:gd name="connsiteX6940" fmla="*/ 12138725 w 15988647"/>
              <a:gd name="connsiteY6940" fmla="*/ 1458820 h 6841956"/>
              <a:gd name="connsiteX6941" fmla="*/ 12177936 w 15988647"/>
              <a:gd name="connsiteY6941" fmla="*/ 1484427 h 6841956"/>
              <a:gd name="connsiteX6942" fmla="*/ 12214747 w 15988647"/>
              <a:gd name="connsiteY6942" fmla="*/ 1484427 h 6841956"/>
              <a:gd name="connsiteX6943" fmla="*/ 12269162 w 15988647"/>
              <a:gd name="connsiteY6943" fmla="*/ 1492429 h 6841956"/>
              <a:gd name="connsiteX6944" fmla="*/ 12297971 w 15988647"/>
              <a:gd name="connsiteY6944" fmla="*/ 1479625 h 6841956"/>
              <a:gd name="connsiteX6945" fmla="*/ 12345184 w 15988647"/>
              <a:gd name="connsiteY6945" fmla="*/ 1471624 h 6841956"/>
              <a:gd name="connsiteX6946" fmla="*/ 12380395 w 15988647"/>
              <a:gd name="connsiteY6946" fmla="*/ 1436412 h 6841956"/>
              <a:gd name="connsiteX6947" fmla="*/ 12407603 w 15988647"/>
              <a:gd name="connsiteY6947" fmla="*/ 1442016 h 6841956"/>
              <a:gd name="connsiteX6948" fmla="*/ 12438812 w 15988647"/>
              <a:gd name="connsiteY6948" fmla="*/ 1458820 h 6841956"/>
              <a:gd name="connsiteX6949" fmla="*/ 12483625 w 15988647"/>
              <a:gd name="connsiteY6949" fmla="*/ 1454018 h 6841956"/>
              <a:gd name="connsiteX6950" fmla="*/ 12483626 w 15988647"/>
              <a:gd name="connsiteY6950" fmla="*/ 1454027 h 6841956"/>
              <a:gd name="connsiteX6951" fmla="*/ 12542843 w 15988647"/>
              <a:gd name="connsiteY6951" fmla="*/ 1473232 h 6841956"/>
              <a:gd name="connsiteX6952" fmla="*/ 12578053 w 15988647"/>
              <a:gd name="connsiteY6952" fmla="*/ 1442024 h 6841956"/>
              <a:gd name="connsiteX6953" fmla="*/ 12578045 w 15988647"/>
              <a:gd name="connsiteY6953" fmla="*/ 1442012 h 6841956"/>
              <a:gd name="connsiteX6954" fmla="*/ 12542842 w 15988647"/>
              <a:gd name="connsiteY6954" fmla="*/ 1473215 h 6841956"/>
              <a:gd name="connsiteX6955" fmla="*/ 12483625 w 15988647"/>
              <a:gd name="connsiteY6955" fmla="*/ 1454009 h 6841956"/>
              <a:gd name="connsiteX6956" fmla="*/ 12438812 w 15988647"/>
              <a:gd name="connsiteY6956" fmla="*/ 1458810 h 6841956"/>
              <a:gd name="connsiteX6957" fmla="*/ 12407603 w 15988647"/>
              <a:gd name="connsiteY6957" fmla="*/ 1442006 h 6841956"/>
              <a:gd name="connsiteX6958" fmla="*/ 12380394 w 15988647"/>
              <a:gd name="connsiteY6958" fmla="*/ 1436403 h 6841956"/>
              <a:gd name="connsiteX6959" fmla="*/ 12345184 w 15988647"/>
              <a:gd name="connsiteY6959" fmla="*/ 1471614 h 6841956"/>
              <a:gd name="connsiteX6960" fmla="*/ 12297971 w 15988647"/>
              <a:gd name="connsiteY6960" fmla="*/ 1479616 h 6841956"/>
              <a:gd name="connsiteX6961" fmla="*/ 12269162 w 15988647"/>
              <a:gd name="connsiteY6961" fmla="*/ 1492420 h 6841956"/>
              <a:gd name="connsiteX6962" fmla="*/ 12214746 w 15988647"/>
              <a:gd name="connsiteY6962" fmla="*/ 1484418 h 6841956"/>
              <a:gd name="connsiteX6963" fmla="*/ 12177936 w 15988647"/>
              <a:gd name="connsiteY6963" fmla="*/ 1484418 h 6841956"/>
              <a:gd name="connsiteX6964" fmla="*/ 12138724 w 15988647"/>
              <a:gd name="connsiteY6964" fmla="*/ 1458810 h 6841956"/>
              <a:gd name="connsiteX6965" fmla="*/ 12085909 w 15988647"/>
              <a:gd name="connsiteY6965" fmla="*/ 1435603 h 6841956"/>
              <a:gd name="connsiteX6966" fmla="*/ 12042696 w 15988647"/>
              <a:gd name="connsiteY6966" fmla="*/ 1428404 h 6841956"/>
              <a:gd name="connsiteX6967" fmla="*/ 11997082 w 15988647"/>
              <a:gd name="connsiteY6967" fmla="*/ 1434802 h 6841956"/>
              <a:gd name="connsiteX6968" fmla="*/ 11965073 w 15988647"/>
              <a:gd name="connsiteY6968" fmla="*/ 1444406 h 6841956"/>
              <a:gd name="connsiteX6969" fmla="*/ 11897053 w 15988647"/>
              <a:gd name="connsiteY6969" fmla="*/ 1423601 h 6841956"/>
              <a:gd name="connsiteX6970" fmla="*/ 11868245 w 15988647"/>
              <a:gd name="connsiteY6970" fmla="*/ 1386792 h 6841956"/>
              <a:gd name="connsiteX6971" fmla="*/ 11814630 w 15988647"/>
              <a:gd name="connsiteY6971" fmla="*/ 1373990 h 6841956"/>
              <a:gd name="connsiteX6972" fmla="*/ 11776218 w 15988647"/>
              <a:gd name="connsiteY6972" fmla="*/ 1367586 h 6841956"/>
              <a:gd name="connsiteX6973" fmla="*/ 10241365 w 15988647"/>
              <a:gd name="connsiteY6973" fmla="*/ 1327579 h 6841956"/>
              <a:gd name="connsiteX6974" fmla="*/ 10213363 w 15988647"/>
              <a:gd name="connsiteY6974" fmla="*/ 1351581 h 6841956"/>
              <a:gd name="connsiteX6975" fmla="*/ 10213372 w 15988647"/>
              <a:gd name="connsiteY6975" fmla="*/ 1351585 h 6841956"/>
              <a:gd name="connsiteX6976" fmla="*/ 10241371 w 15988647"/>
              <a:gd name="connsiteY6976" fmla="*/ 1327585 h 6841956"/>
              <a:gd name="connsiteX6977" fmla="*/ 8804153 w 15988647"/>
              <a:gd name="connsiteY6977" fmla="*/ 1315577 h 6841956"/>
              <a:gd name="connsiteX6978" fmla="*/ 8781748 w 15988647"/>
              <a:gd name="connsiteY6978" fmla="*/ 1325980 h 6841956"/>
              <a:gd name="connsiteX6979" fmla="*/ 8781758 w 15988647"/>
              <a:gd name="connsiteY6979" fmla="*/ 1325992 h 6841956"/>
              <a:gd name="connsiteX6980" fmla="*/ 8804154 w 15988647"/>
              <a:gd name="connsiteY6980" fmla="*/ 1315592 h 6841956"/>
              <a:gd name="connsiteX6981" fmla="*/ 8427252 w 15988647"/>
              <a:gd name="connsiteY6981" fmla="*/ 1301979 h 6841956"/>
              <a:gd name="connsiteX6982" fmla="*/ 8427247 w 15988647"/>
              <a:gd name="connsiteY6982" fmla="*/ 1301982 h 6841956"/>
              <a:gd name="connsiteX6983" fmla="*/ 8442452 w 15988647"/>
              <a:gd name="connsiteY6983" fmla="*/ 1318787 h 6841956"/>
              <a:gd name="connsiteX6984" fmla="*/ 8442446 w 15988647"/>
              <a:gd name="connsiteY6984" fmla="*/ 1318777 h 6841956"/>
              <a:gd name="connsiteX6985" fmla="*/ 10261368 w 15988647"/>
              <a:gd name="connsiteY6985" fmla="*/ 1301968 h 6841956"/>
              <a:gd name="connsiteX6986" fmla="*/ 10229368 w 15988647"/>
              <a:gd name="connsiteY6986" fmla="*/ 1314769 h 6841956"/>
              <a:gd name="connsiteX6987" fmla="*/ 10229376 w 15988647"/>
              <a:gd name="connsiteY6987" fmla="*/ 1314778 h 6841956"/>
              <a:gd name="connsiteX6988" fmla="*/ 10261377 w 15988647"/>
              <a:gd name="connsiteY6988" fmla="*/ 1301976 h 6841956"/>
              <a:gd name="connsiteX6989" fmla="*/ 9089846 w 15988647"/>
              <a:gd name="connsiteY6989" fmla="*/ 1297177 h 6841956"/>
              <a:gd name="connsiteX6990" fmla="*/ 9089836 w 15988647"/>
              <a:gd name="connsiteY6990" fmla="*/ 1297184 h 6841956"/>
              <a:gd name="connsiteX6991" fmla="*/ 9101840 w 15988647"/>
              <a:gd name="connsiteY6991" fmla="*/ 1313192 h 6841956"/>
              <a:gd name="connsiteX6992" fmla="*/ 9117834 w 15988647"/>
              <a:gd name="connsiteY6992" fmla="*/ 1345183 h 6841956"/>
              <a:gd name="connsiteX6993" fmla="*/ 9117844 w 15988647"/>
              <a:gd name="connsiteY6993" fmla="*/ 1345182 h 6841956"/>
              <a:gd name="connsiteX6994" fmla="*/ 9132247 w 15988647"/>
              <a:gd name="connsiteY6994" fmla="*/ 1346782 h 6841956"/>
              <a:gd name="connsiteX6995" fmla="*/ 9140250 w 15988647"/>
              <a:gd name="connsiteY6995" fmla="*/ 1335580 h 6841956"/>
              <a:gd name="connsiteX6996" fmla="*/ 9152253 w 15988647"/>
              <a:gd name="connsiteY6996" fmla="*/ 1337980 h 6841956"/>
              <a:gd name="connsiteX6997" fmla="*/ 9191465 w 15988647"/>
              <a:gd name="connsiteY6997" fmla="*/ 1333178 h 6841956"/>
              <a:gd name="connsiteX6998" fmla="*/ 9221872 w 15988647"/>
              <a:gd name="connsiteY6998" fmla="*/ 1361183 h 6841956"/>
              <a:gd name="connsiteX6999" fmla="*/ 9221873 w 15988647"/>
              <a:gd name="connsiteY6999" fmla="*/ 1361182 h 6841956"/>
              <a:gd name="connsiteX7000" fmla="*/ 9191464 w 15988647"/>
              <a:gd name="connsiteY7000" fmla="*/ 1333176 h 6841956"/>
              <a:gd name="connsiteX7001" fmla="*/ 9152253 w 15988647"/>
              <a:gd name="connsiteY7001" fmla="*/ 1337978 h 6841956"/>
              <a:gd name="connsiteX7002" fmla="*/ 9140249 w 15988647"/>
              <a:gd name="connsiteY7002" fmla="*/ 1335576 h 6841956"/>
              <a:gd name="connsiteX7003" fmla="*/ 9132247 w 15988647"/>
              <a:gd name="connsiteY7003" fmla="*/ 1346780 h 6841956"/>
              <a:gd name="connsiteX7004" fmla="*/ 9117843 w 15988647"/>
              <a:gd name="connsiteY7004" fmla="*/ 1345178 h 6841956"/>
              <a:gd name="connsiteX7005" fmla="*/ 9101838 w 15988647"/>
              <a:gd name="connsiteY7005" fmla="*/ 1313169 h 6841956"/>
              <a:gd name="connsiteX7006" fmla="*/ 12626067 w 15988647"/>
              <a:gd name="connsiteY7006" fmla="*/ 1277956 h 6841956"/>
              <a:gd name="connsiteX7007" fmla="*/ 12576452 w 15988647"/>
              <a:gd name="connsiteY7007" fmla="*/ 1279556 h 6841956"/>
              <a:gd name="connsiteX7008" fmla="*/ 12535640 w 15988647"/>
              <a:gd name="connsiteY7008" fmla="*/ 1288360 h 6841956"/>
              <a:gd name="connsiteX7009" fmla="*/ 12522036 w 15988647"/>
              <a:gd name="connsiteY7009" fmla="*/ 1313169 h 6841956"/>
              <a:gd name="connsiteX7010" fmla="*/ 12522046 w 15988647"/>
              <a:gd name="connsiteY7010" fmla="*/ 1313172 h 6841956"/>
              <a:gd name="connsiteX7011" fmla="*/ 12535640 w 15988647"/>
              <a:gd name="connsiteY7011" fmla="*/ 1288378 h 6841956"/>
              <a:gd name="connsiteX7012" fmla="*/ 12576452 w 15988647"/>
              <a:gd name="connsiteY7012" fmla="*/ 1279574 h 6841956"/>
              <a:gd name="connsiteX7013" fmla="*/ 12626067 w 15988647"/>
              <a:gd name="connsiteY7013" fmla="*/ 1277974 h 6841956"/>
              <a:gd name="connsiteX7014" fmla="*/ 12694887 w 15988647"/>
              <a:gd name="connsiteY7014" fmla="*/ 1293181 h 6841956"/>
              <a:gd name="connsiteX7015" fmla="*/ 12742901 w 15988647"/>
              <a:gd name="connsiteY7015" fmla="*/ 1310788 h 6841956"/>
              <a:gd name="connsiteX7016" fmla="*/ 12804518 w 15988647"/>
              <a:gd name="connsiteY7016" fmla="*/ 1360403 h 6841956"/>
              <a:gd name="connsiteX7017" fmla="*/ 12834928 w 15988647"/>
              <a:gd name="connsiteY7017" fmla="*/ 1382010 h 6841956"/>
              <a:gd name="connsiteX7018" fmla="*/ 12870938 w 15988647"/>
              <a:gd name="connsiteY7018" fmla="*/ 1412415 h 6841956"/>
              <a:gd name="connsiteX7019" fmla="*/ 12920552 w 15988647"/>
              <a:gd name="connsiteY7019" fmla="*/ 1460428 h 6841956"/>
              <a:gd name="connsiteX7020" fmla="*/ 13000576 w 15988647"/>
              <a:gd name="connsiteY7020" fmla="*/ 1476433 h 6841956"/>
              <a:gd name="connsiteX7021" fmla="*/ 13072597 w 15988647"/>
              <a:gd name="connsiteY7021" fmla="*/ 1512444 h 6841956"/>
              <a:gd name="connsiteX7022" fmla="*/ 13120611 w 15988647"/>
              <a:gd name="connsiteY7022" fmla="*/ 1558859 h 6841956"/>
              <a:gd name="connsiteX7023" fmla="*/ 13181428 w 15988647"/>
              <a:gd name="connsiteY7023" fmla="*/ 1558859 h 6841956"/>
              <a:gd name="connsiteX7024" fmla="*/ 13202235 w 15988647"/>
              <a:gd name="connsiteY7024" fmla="*/ 1539653 h 6841956"/>
              <a:gd name="connsiteX7025" fmla="*/ 13257450 w 15988647"/>
              <a:gd name="connsiteY7025" fmla="*/ 1524449 h 6841956"/>
              <a:gd name="connsiteX7026" fmla="*/ 13267852 w 15988647"/>
              <a:gd name="connsiteY7026" fmla="*/ 1570056 h 6841956"/>
              <a:gd name="connsiteX7027" fmla="*/ 13267854 w 15988647"/>
              <a:gd name="connsiteY7027" fmla="*/ 1570044 h 6841956"/>
              <a:gd name="connsiteX7028" fmla="*/ 13257450 w 15988647"/>
              <a:gd name="connsiteY7028" fmla="*/ 1524430 h 6841956"/>
              <a:gd name="connsiteX7029" fmla="*/ 13202235 w 15988647"/>
              <a:gd name="connsiteY7029" fmla="*/ 1539634 h 6841956"/>
              <a:gd name="connsiteX7030" fmla="*/ 13181428 w 15988647"/>
              <a:gd name="connsiteY7030" fmla="*/ 1558841 h 6841956"/>
              <a:gd name="connsiteX7031" fmla="*/ 13120610 w 15988647"/>
              <a:gd name="connsiteY7031" fmla="*/ 1558841 h 6841956"/>
              <a:gd name="connsiteX7032" fmla="*/ 13072596 w 15988647"/>
              <a:gd name="connsiteY7032" fmla="*/ 1512426 h 6841956"/>
              <a:gd name="connsiteX7033" fmla="*/ 13000575 w 15988647"/>
              <a:gd name="connsiteY7033" fmla="*/ 1476416 h 6841956"/>
              <a:gd name="connsiteX7034" fmla="*/ 12920552 w 15988647"/>
              <a:gd name="connsiteY7034" fmla="*/ 1460410 h 6841956"/>
              <a:gd name="connsiteX7035" fmla="*/ 12870938 w 15988647"/>
              <a:gd name="connsiteY7035" fmla="*/ 1412397 h 6841956"/>
              <a:gd name="connsiteX7036" fmla="*/ 12834927 w 15988647"/>
              <a:gd name="connsiteY7036" fmla="*/ 1381992 h 6841956"/>
              <a:gd name="connsiteX7037" fmla="*/ 12804518 w 15988647"/>
              <a:gd name="connsiteY7037" fmla="*/ 1360383 h 6841956"/>
              <a:gd name="connsiteX7038" fmla="*/ 12742901 w 15988647"/>
              <a:gd name="connsiteY7038" fmla="*/ 1310768 h 6841956"/>
              <a:gd name="connsiteX7039" fmla="*/ 12694887 w 15988647"/>
              <a:gd name="connsiteY7039" fmla="*/ 1293161 h 6841956"/>
              <a:gd name="connsiteX7040" fmla="*/ 9099438 w 15988647"/>
              <a:gd name="connsiteY7040" fmla="*/ 1261952 h 6841956"/>
              <a:gd name="connsiteX7041" fmla="*/ 9099438 w 15988647"/>
              <a:gd name="connsiteY7041" fmla="*/ 1261972 h 6841956"/>
              <a:gd name="connsiteX7042" fmla="*/ 9126645 w 15988647"/>
              <a:gd name="connsiteY7042" fmla="*/ 1270774 h 6841956"/>
              <a:gd name="connsiteX7043" fmla="*/ 9140237 w 15988647"/>
              <a:gd name="connsiteY7043" fmla="*/ 1283567 h 6841956"/>
              <a:gd name="connsiteX7044" fmla="*/ 9140249 w 15988647"/>
              <a:gd name="connsiteY7044" fmla="*/ 1283558 h 6841956"/>
              <a:gd name="connsiteX7045" fmla="*/ 9126646 w 15988647"/>
              <a:gd name="connsiteY7045" fmla="*/ 1270754 h 6841956"/>
              <a:gd name="connsiteX7046" fmla="*/ 2804886 w 15988647"/>
              <a:gd name="connsiteY7046" fmla="*/ 1243561 h 6841956"/>
              <a:gd name="connsiteX7047" fmla="*/ 2816890 w 15988647"/>
              <a:gd name="connsiteY7047" fmla="*/ 1249965 h 6841956"/>
              <a:gd name="connsiteX7048" fmla="*/ 2856901 w 15988647"/>
              <a:gd name="connsiteY7048" fmla="*/ 1245963 h 6841956"/>
              <a:gd name="connsiteX7049" fmla="*/ 2799285 w 15988647"/>
              <a:gd name="connsiteY7049" fmla="*/ 1301186 h 6841956"/>
              <a:gd name="connsiteX7050" fmla="*/ 2801686 w 15988647"/>
              <a:gd name="connsiteY7050" fmla="*/ 1341199 h 6841956"/>
              <a:gd name="connsiteX7051" fmla="*/ 2786481 w 15988647"/>
              <a:gd name="connsiteY7051" fmla="*/ 1341199 h 6841956"/>
              <a:gd name="connsiteX7052" fmla="*/ 2780880 w 15988647"/>
              <a:gd name="connsiteY7052" fmla="*/ 1318792 h 6841956"/>
              <a:gd name="connsiteX7053" fmla="*/ 2784881 w 15988647"/>
              <a:gd name="connsiteY7053" fmla="*/ 1295583 h 6841956"/>
              <a:gd name="connsiteX7054" fmla="*/ 2778479 w 15988647"/>
              <a:gd name="connsiteY7054" fmla="*/ 1280377 h 6841956"/>
              <a:gd name="connsiteX7055" fmla="*/ 2788882 w 15988647"/>
              <a:gd name="connsiteY7055" fmla="*/ 1258770 h 6841956"/>
              <a:gd name="connsiteX7056" fmla="*/ 10803938 w 15988647"/>
              <a:gd name="connsiteY7056" fmla="*/ 1243545 h 6841956"/>
              <a:gd name="connsiteX7057" fmla="*/ 10803935 w 15988647"/>
              <a:gd name="connsiteY7057" fmla="*/ 1243553 h 6841956"/>
              <a:gd name="connsiteX7058" fmla="*/ 10871155 w 15988647"/>
              <a:gd name="connsiteY7058" fmla="*/ 1281167 h 6841956"/>
              <a:gd name="connsiteX7059" fmla="*/ 11017598 w 15988647"/>
              <a:gd name="connsiteY7059" fmla="*/ 1406006 h 6841956"/>
              <a:gd name="connsiteX7060" fmla="*/ 11026400 w 15988647"/>
              <a:gd name="connsiteY7060" fmla="*/ 1380403 h 6841956"/>
              <a:gd name="connsiteX7061" fmla="*/ 11093620 w 15988647"/>
              <a:gd name="connsiteY7061" fmla="*/ 1408406 h 6841956"/>
              <a:gd name="connsiteX7062" fmla="*/ 11143234 w 15988647"/>
              <a:gd name="connsiteY7062" fmla="*/ 1395603 h 6841956"/>
              <a:gd name="connsiteX7063" fmla="*/ 11169642 w 15988647"/>
              <a:gd name="connsiteY7063" fmla="*/ 1404405 h 6841956"/>
              <a:gd name="connsiteX7064" fmla="*/ 11202451 w 15988647"/>
              <a:gd name="connsiteY7064" fmla="*/ 1433214 h 6841956"/>
              <a:gd name="connsiteX7065" fmla="*/ 11234461 w 15988647"/>
              <a:gd name="connsiteY7065" fmla="*/ 1442817 h 6841956"/>
              <a:gd name="connsiteX7066" fmla="*/ 11260868 w 15988647"/>
              <a:gd name="connsiteY7066" fmla="*/ 1464423 h 6841956"/>
              <a:gd name="connsiteX7067" fmla="*/ 11308882 w 15988647"/>
              <a:gd name="connsiteY7067" fmla="*/ 1457222 h 6841956"/>
              <a:gd name="connsiteX7068" fmla="*/ 11344092 w 15988647"/>
              <a:gd name="connsiteY7068" fmla="*/ 1487629 h 6841956"/>
              <a:gd name="connsiteX7069" fmla="*/ 11328888 w 15988647"/>
              <a:gd name="connsiteY7069" fmla="*/ 1521240 h 6841956"/>
              <a:gd name="connsiteX7070" fmla="*/ 11298479 w 15988647"/>
              <a:gd name="connsiteY7070" fmla="*/ 1526041 h 6841956"/>
              <a:gd name="connsiteX7071" fmla="*/ 11298482 w 15988647"/>
              <a:gd name="connsiteY7071" fmla="*/ 1526048 h 6841956"/>
              <a:gd name="connsiteX7072" fmla="*/ 11328888 w 15988647"/>
              <a:gd name="connsiteY7072" fmla="*/ 1521247 h 6841956"/>
              <a:gd name="connsiteX7073" fmla="*/ 11344092 w 15988647"/>
              <a:gd name="connsiteY7073" fmla="*/ 1487636 h 6841956"/>
              <a:gd name="connsiteX7074" fmla="*/ 11357697 w 15988647"/>
              <a:gd name="connsiteY7074" fmla="*/ 1483635 h 6841956"/>
              <a:gd name="connsiteX7075" fmla="*/ 11384104 w 15988647"/>
              <a:gd name="connsiteY7075" fmla="*/ 1518846 h 6841956"/>
              <a:gd name="connsiteX7076" fmla="*/ 11429718 w 15988647"/>
              <a:gd name="connsiteY7076" fmla="*/ 1545255 h 6841956"/>
              <a:gd name="connsiteX7077" fmla="*/ 11495337 w 15988647"/>
              <a:gd name="connsiteY7077" fmla="*/ 1563660 h 6841956"/>
              <a:gd name="connsiteX7078" fmla="*/ 11541751 w 15988647"/>
              <a:gd name="connsiteY7078" fmla="*/ 1604474 h 6841956"/>
              <a:gd name="connsiteX7079" fmla="*/ 11552953 w 15988647"/>
              <a:gd name="connsiteY7079" fmla="*/ 1662892 h 6841956"/>
              <a:gd name="connsiteX7080" fmla="*/ 11576960 w 15988647"/>
              <a:gd name="connsiteY7080" fmla="*/ 1685300 h 6841956"/>
              <a:gd name="connsiteX7081" fmla="*/ 11628975 w 15988647"/>
              <a:gd name="connsiteY7081" fmla="*/ 1694102 h 6841956"/>
              <a:gd name="connsiteX7082" fmla="*/ 11686593 w 15988647"/>
              <a:gd name="connsiteY7082" fmla="*/ 1700504 h 6841956"/>
              <a:gd name="connsiteX7083" fmla="*/ 11750611 w 15988647"/>
              <a:gd name="connsiteY7083" fmla="*/ 1732515 h 6841956"/>
              <a:gd name="connsiteX7084" fmla="*/ 11777820 w 15988647"/>
              <a:gd name="connsiteY7084" fmla="*/ 1738116 h 6841956"/>
              <a:gd name="connsiteX7085" fmla="*/ 11817831 w 15988647"/>
              <a:gd name="connsiteY7085" fmla="*/ 1784532 h 6841956"/>
              <a:gd name="connsiteX7086" fmla="*/ 11855442 w 15988647"/>
              <a:gd name="connsiteY7086" fmla="*/ 1814941 h 6841956"/>
              <a:gd name="connsiteX7087" fmla="*/ 11900255 w 15988647"/>
              <a:gd name="connsiteY7087" fmla="*/ 1813340 h 6841956"/>
              <a:gd name="connsiteX7088" fmla="*/ 11990681 w 15988647"/>
              <a:gd name="connsiteY7088" fmla="*/ 1825345 h 6841956"/>
              <a:gd name="connsiteX7089" fmla="*/ 12041897 w 15988647"/>
              <a:gd name="connsiteY7089" fmla="*/ 1818142 h 6841956"/>
              <a:gd name="connsiteX7090" fmla="*/ 12086710 w 15988647"/>
              <a:gd name="connsiteY7090" fmla="*/ 1825345 h 6841956"/>
              <a:gd name="connsiteX7091" fmla="*/ 12161932 w 15988647"/>
              <a:gd name="connsiteY7091" fmla="*/ 1856554 h 6841956"/>
              <a:gd name="connsiteX7092" fmla="*/ 12211546 w 15988647"/>
              <a:gd name="connsiteY7092" fmla="*/ 1856554 h 6841956"/>
              <a:gd name="connsiteX7093" fmla="*/ 12237954 w 15988647"/>
              <a:gd name="connsiteY7093" fmla="*/ 1871758 h 6841956"/>
              <a:gd name="connsiteX7094" fmla="*/ 12273163 w 15988647"/>
              <a:gd name="connsiteY7094" fmla="*/ 1844550 h 6841956"/>
              <a:gd name="connsiteX7095" fmla="*/ 12330781 w 15988647"/>
              <a:gd name="connsiteY7095" fmla="*/ 1826945 h 6841956"/>
              <a:gd name="connsiteX7096" fmla="*/ 12391598 w 15988647"/>
              <a:gd name="connsiteY7096" fmla="*/ 1825345 h 6841956"/>
              <a:gd name="connsiteX7097" fmla="*/ 12430810 w 15988647"/>
              <a:gd name="connsiteY7097" fmla="*/ 1807738 h 6841956"/>
              <a:gd name="connsiteX7098" fmla="*/ 12446815 w 15988647"/>
              <a:gd name="connsiteY7098" fmla="*/ 1780531 h 6841956"/>
              <a:gd name="connsiteX7099" fmla="*/ 12466020 w 15988647"/>
              <a:gd name="connsiteY7099" fmla="*/ 1762924 h 6841956"/>
              <a:gd name="connsiteX7100" fmla="*/ 12466015 w 15988647"/>
              <a:gd name="connsiteY7100" fmla="*/ 1762918 h 6841956"/>
              <a:gd name="connsiteX7101" fmla="*/ 12446815 w 15988647"/>
              <a:gd name="connsiteY7101" fmla="*/ 1780519 h 6841956"/>
              <a:gd name="connsiteX7102" fmla="*/ 12430810 w 15988647"/>
              <a:gd name="connsiteY7102" fmla="*/ 1807727 h 6841956"/>
              <a:gd name="connsiteX7103" fmla="*/ 12391598 w 15988647"/>
              <a:gd name="connsiteY7103" fmla="*/ 1825333 h 6841956"/>
              <a:gd name="connsiteX7104" fmla="*/ 12330781 w 15988647"/>
              <a:gd name="connsiteY7104" fmla="*/ 1826934 h 6841956"/>
              <a:gd name="connsiteX7105" fmla="*/ 12273163 w 15988647"/>
              <a:gd name="connsiteY7105" fmla="*/ 1844539 h 6841956"/>
              <a:gd name="connsiteX7106" fmla="*/ 12237954 w 15988647"/>
              <a:gd name="connsiteY7106" fmla="*/ 1871747 h 6841956"/>
              <a:gd name="connsiteX7107" fmla="*/ 12211546 w 15988647"/>
              <a:gd name="connsiteY7107" fmla="*/ 1856542 h 6841956"/>
              <a:gd name="connsiteX7108" fmla="*/ 12161932 w 15988647"/>
              <a:gd name="connsiteY7108" fmla="*/ 1856542 h 6841956"/>
              <a:gd name="connsiteX7109" fmla="*/ 12086709 w 15988647"/>
              <a:gd name="connsiteY7109" fmla="*/ 1825333 h 6841956"/>
              <a:gd name="connsiteX7110" fmla="*/ 12041897 w 15988647"/>
              <a:gd name="connsiteY7110" fmla="*/ 1818131 h 6841956"/>
              <a:gd name="connsiteX7111" fmla="*/ 11990681 w 15988647"/>
              <a:gd name="connsiteY7111" fmla="*/ 1825333 h 6841956"/>
              <a:gd name="connsiteX7112" fmla="*/ 11900255 w 15988647"/>
              <a:gd name="connsiteY7112" fmla="*/ 1813329 h 6841956"/>
              <a:gd name="connsiteX7113" fmla="*/ 11855442 w 15988647"/>
              <a:gd name="connsiteY7113" fmla="*/ 1814930 h 6841956"/>
              <a:gd name="connsiteX7114" fmla="*/ 11817831 w 15988647"/>
              <a:gd name="connsiteY7114" fmla="*/ 1784520 h 6841956"/>
              <a:gd name="connsiteX7115" fmla="*/ 11777820 w 15988647"/>
              <a:gd name="connsiteY7115" fmla="*/ 1738106 h 6841956"/>
              <a:gd name="connsiteX7116" fmla="*/ 11750611 w 15988647"/>
              <a:gd name="connsiteY7116" fmla="*/ 1732503 h 6841956"/>
              <a:gd name="connsiteX7117" fmla="*/ 11686593 w 15988647"/>
              <a:gd name="connsiteY7117" fmla="*/ 1700494 h 6841956"/>
              <a:gd name="connsiteX7118" fmla="*/ 11628975 w 15988647"/>
              <a:gd name="connsiteY7118" fmla="*/ 1694092 h 6841956"/>
              <a:gd name="connsiteX7119" fmla="*/ 11576960 w 15988647"/>
              <a:gd name="connsiteY7119" fmla="*/ 1685290 h 6841956"/>
              <a:gd name="connsiteX7120" fmla="*/ 11552953 w 15988647"/>
              <a:gd name="connsiteY7120" fmla="*/ 1662882 h 6841956"/>
              <a:gd name="connsiteX7121" fmla="*/ 11541751 w 15988647"/>
              <a:gd name="connsiteY7121" fmla="*/ 1604464 h 6841956"/>
              <a:gd name="connsiteX7122" fmla="*/ 11495337 w 15988647"/>
              <a:gd name="connsiteY7122" fmla="*/ 1563651 h 6841956"/>
              <a:gd name="connsiteX7123" fmla="*/ 11429718 w 15988647"/>
              <a:gd name="connsiteY7123" fmla="*/ 1545246 h 6841956"/>
              <a:gd name="connsiteX7124" fmla="*/ 11384104 w 15988647"/>
              <a:gd name="connsiteY7124" fmla="*/ 1518837 h 6841956"/>
              <a:gd name="connsiteX7125" fmla="*/ 11357697 w 15988647"/>
              <a:gd name="connsiteY7125" fmla="*/ 1483626 h 6841956"/>
              <a:gd name="connsiteX7126" fmla="*/ 11395308 w 15988647"/>
              <a:gd name="connsiteY7126" fmla="*/ 1474823 h 6841956"/>
              <a:gd name="connsiteX7127" fmla="*/ 11448923 w 15988647"/>
              <a:gd name="connsiteY7127" fmla="*/ 1432412 h 6841956"/>
              <a:gd name="connsiteX7128" fmla="*/ 11496137 w 15988647"/>
              <a:gd name="connsiteY7128" fmla="*/ 1409205 h 6841956"/>
              <a:gd name="connsiteX7129" fmla="*/ 11538550 w 15988647"/>
              <a:gd name="connsiteY7129" fmla="*/ 1424410 h 6841956"/>
              <a:gd name="connsiteX7130" fmla="*/ 11580161 w 15988647"/>
              <a:gd name="connsiteY7130" fmla="*/ 1425211 h 6841956"/>
              <a:gd name="connsiteX7131" fmla="*/ 11618573 w 15988647"/>
              <a:gd name="connsiteY7131" fmla="*/ 1448416 h 6841956"/>
              <a:gd name="connsiteX7132" fmla="*/ 11658585 w 15988647"/>
              <a:gd name="connsiteY7132" fmla="*/ 1450016 h 6841956"/>
              <a:gd name="connsiteX7133" fmla="*/ 11722603 w 15988647"/>
              <a:gd name="connsiteY7133" fmla="*/ 1462820 h 6841956"/>
              <a:gd name="connsiteX7134" fmla="*/ 11741809 w 15988647"/>
              <a:gd name="connsiteY7134" fmla="*/ 1427612 h 6841956"/>
              <a:gd name="connsiteX7135" fmla="*/ 11741806 w 15988647"/>
              <a:gd name="connsiteY7135" fmla="*/ 1427609 h 6841956"/>
              <a:gd name="connsiteX7136" fmla="*/ 11722603 w 15988647"/>
              <a:gd name="connsiteY7136" fmla="*/ 1462811 h 6841956"/>
              <a:gd name="connsiteX7137" fmla="*/ 11658584 w 15988647"/>
              <a:gd name="connsiteY7137" fmla="*/ 1450008 h 6841956"/>
              <a:gd name="connsiteX7138" fmla="*/ 11618573 w 15988647"/>
              <a:gd name="connsiteY7138" fmla="*/ 1448408 h 6841956"/>
              <a:gd name="connsiteX7139" fmla="*/ 11580161 w 15988647"/>
              <a:gd name="connsiteY7139" fmla="*/ 1425203 h 6841956"/>
              <a:gd name="connsiteX7140" fmla="*/ 11538549 w 15988647"/>
              <a:gd name="connsiteY7140" fmla="*/ 1424401 h 6841956"/>
              <a:gd name="connsiteX7141" fmla="*/ 11496137 w 15988647"/>
              <a:gd name="connsiteY7141" fmla="*/ 1409196 h 6841956"/>
              <a:gd name="connsiteX7142" fmla="*/ 11448923 w 15988647"/>
              <a:gd name="connsiteY7142" fmla="*/ 1432403 h 6841956"/>
              <a:gd name="connsiteX7143" fmla="*/ 11395307 w 15988647"/>
              <a:gd name="connsiteY7143" fmla="*/ 1474815 h 6841956"/>
              <a:gd name="connsiteX7144" fmla="*/ 11357697 w 15988647"/>
              <a:gd name="connsiteY7144" fmla="*/ 1483618 h 6841956"/>
              <a:gd name="connsiteX7145" fmla="*/ 11344092 w 15988647"/>
              <a:gd name="connsiteY7145" fmla="*/ 1487619 h 6841956"/>
              <a:gd name="connsiteX7146" fmla="*/ 11308882 w 15988647"/>
              <a:gd name="connsiteY7146" fmla="*/ 1457210 h 6841956"/>
              <a:gd name="connsiteX7147" fmla="*/ 11260868 w 15988647"/>
              <a:gd name="connsiteY7147" fmla="*/ 1464412 h 6841956"/>
              <a:gd name="connsiteX7148" fmla="*/ 11234461 w 15988647"/>
              <a:gd name="connsiteY7148" fmla="*/ 1442807 h 6841956"/>
              <a:gd name="connsiteX7149" fmla="*/ 11202451 w 15988647"/>
              <a:gd name="connsiteY7149" fmla="*/ 1433203 h 6841956"/>
              <a:gd name="connsiteX7150" fmla="*/ 11169642 w 15988647"/>
              <a:gd name="connsiteY7150" fmla="*/ 1404394 h 6841956"/>
              <a:gd name="connsiteX7151" fmla="*/ 11143234 w 15988647"/>
              <a:gd name="connsiteY7151" fmla="*/ 1395591 h 6841956"/>
              <a:gd name="connsiteX7152" fmla="*/ 11093620 w 15988647"/>
              <a:gd name="connsiteY7152" fmla="*/ 1408396 h 6841956"/>
              <a:gd name="connsiteX7153" fmla="*/ 11026400 w 15988647"/>
              <a:gd name="connsiteY7153" fmla="*/ 1380393 h 6841956"/>
              <a:gd name="connsiteX7154" fmla="*/ 11017598 w 15988647"/>
              <a:gd name="connsiteY7154" fmla="*/ 1405994 h 6841956"/>
              <a:gd name="connsiteX7155" fmla="*/ 10871154 w 15988647"/>
              <a:gd name="connsiteY7155" fmla="*/ 1281157 h 6841956"/>
              <a:gd name="connsiteX7156" fmla="*/ 13318268 w 15988647"/>
              <a:gd name="connsiteY7156" fmla="*/ 1233943 h 6841956"/>
              <a:gd name="connsiteX7157" fmla="*/ 13357479 w 15988647"/>
              <a:gd name="connsiteY7157" fmla="*/ 1265953 h 6841956"/>
              <a:gd name="connsiteX7158" fmla="*/ 13412695 w 15988647"/>
              <a:gd name="connsiteY7158" fmla="*/ 1313169 h 6841956"/>
              <a:gd name="connsiteX7159" fmla="*/ 13454308 w 15988647"/>
              <a:gd name="connsiteY7159" fmla="*/ 1361982 h 6841956"/>
              <a:gd name="connsiteX7160" fmla="*/ 13511925 w 15988647"/>
              <a:gd name="connsiteY7160" fmla="*/ 1411598 h 6841956"/>
              <a:gd name="connsiteX7161" fmla="*/ 13621556 w 15988647"/>
              <a:gd name="connsiteY7161" fmla="*/ 1499622 h 6841956"/>
              <a:gd name="connsiteX7162" fmla="*/ 13550336 w 15988647"/>
              <a:gd name="connsiteY7162" fmla="*/ 1483618 h 6841956"/>
              <a:gd name="connsiteX7163" fmla="*/ 13579944 w 15988647"/>
              <a:gd name="connsiteY7163" fmla="*/ 1555640 h 6841956"/>
              <a:gd name="connsiteX7164" fmla="*/ 13656767 w 15988647"/>
              <a:gd name="connsiteY7164" fmla="*/ 1606856 h 6841956"/>
              <a:gd name="connsiteX7165" fmla="*/ 13680774 w 15988647"/>
              <a:gd name="connsiteY7165" fmla="*/ 1642067 h 6841956"/>
              <a:gd name="connsiteX7166" fmla="*/ 13628758 w 15988647"/>
              <a:gd name="connsiteY7166" fmla="*/ 1611657 h 6841956"/>
              <a:gd name="connsiteX7167" fmla="*/ 13629558 w 15988647"/>
              <a:gd name="connsiteY7167" fmla="*/ 1650870 h 6841956"/>
              <a:gd name="connsiteX7168" fmla="*/ 13591948 w 15988647"/>
              <a:gd name="connsiteY7168" fmla="*/ 1608456 h 6841956"/>
              <a:gd name="connsiteX7169" fmla="*/ 13561539 w 15988647"/>
              <a:gd name="connsiteY7169" fmla="*/ 1559641 h 6841956"/>
              <a:gd name="connsiteX7170" fmla="*/ 13516726 w 15988647"/>
              <a:gd name="connsiteY7170" fmla="*/ 1506025 h 6841956"/>
              <a:gd name="connsiteX7171" fmla="*/ 13497520 w 15988647"/>
              <a:gd name="connsiteY7171" fmla="*/ 1467613 h 6841956"/>
              <a:gd name="connsiteX7172" fmla="*/ 13446306 w 15988647"/>
              <a:gd name="connsiteY7172" fmla="*/ 1401993 h 6841956"/>
              <a:gd name="connsiteX7173" fmla="*/ 13382287 w 15988647"/>
              <a:gd name="connsiteY7173" fmla="*/ 1353182 h 6841956"/>
              <a:gd name="connsiteX7174" fmla="*/ 13327871 w 15988647"/>
              <a:gd name="connsiteY7174" fmla="*/ 1285959 h 6841956"/>
              <a:gd name="connsiteX7175" fmla="*/ 13343075 w 15988647"/>
              <a:gd name="connsiteY7175" fmla="*/ 1263552 h 6841956"/>
              <a:gd name="connsiteX7176" fmla="*/ 13307865 w 15988647"/>
              <a:gd name="connsiteY7176" fmla="*/ 1241143 h 6841956"/>
              <a:gd name="connsiteX7177" fmla="*/ 7605460 w 15988647"/>
              <a:gd name="connsiteY7177" fmla="*/ 1222752 h 6841956"/>
              <a:gd name="connsiteX7178" fmla="*/ 7595859 w 15988647"/>
              <a:gd name="connsiteY7178" fmla="*/ 1249158 h 6841956"/>
              <a:gd name="connsiteX7179" fmla="*/ 7595863 w 15988647"/>
              <a:gd name="connsiteY7179" fmla="*/ 1249158 h 6841956"/>
              <a:gd name="connsiteX7180" fmla="*/ 7605460 w 15988647"/>
              <a:gd name="connsiteY7180" fmla="*/ 1222753 h 6841956"/>
              <a:gd name="connsiteX7181" fmla="*/ 9052231 w 15988647"/>
              <a:gd name="connsiteY7181" fmla="*/ 1212346 h 6841956"/>
              <a:gd name="connsiteX7182" fmla="*/ 9052226 w 15988647"/>
              <a:gd name="connsiteY7182" fmla="*/ 1212359 h 6841956"/>
              <a:gd name="connsiteX7183" fmla="*/ 9082634 w 15988647"/>
              <a:gd name="connsiteY7183" fmla="*/ 1244363 h 6841956"/>
              <a:gd name="connsiteX7184" fmla="*/ 9099437 w 15988647"/>
              <a:gd name="connsiteY7184" fmla="*/ 1253168 h 6841956"/>
              <a:gd name="connsiteX7185" fmla="*/ 9099437 w 15988647"/>
              <a:gd name="connsiteY7185" fmla="*/ 1253147 h 6841956"/>
              <a:gd name="connsiteX7186" fmla="*/ 9082634 w 15988647"/>
              <a:gd name="connsiteY7186" fmla="*/ 1244344 h 6841956"/>
              <a:gd name="connsiteX7187" fmla="*/ 8748134 w 15988647"/>
              <a:gd name="connsiteY7187" fmla="*/ 1209947 h 6841956"/>
              <a:gd name="connsiteX7188" fmla="*/ 8746536 w 15988647"/>
              <a:gd name="connsiteY7188" fmla="*/ 1223541 h 6841956"/>
              <a:gd name="connsiteX7189" fmla="*/ 8746539 w 15988647"/>
              <a:gd name="connsiteY7189" fmla="*/ 1223549 h 6841956"/>
              <a:gd name="connsiteX7190" fmla="*/ 8748139 w 15988647"/>
              <a:gd name="connsiteY7190" fmla="*/ 1209949 h 6841956"/>
              <a:gd name="connsiteX7191" fmla="*/ 7630271 w 15988647"/>
              <a:gd name="connsiteY7191" fmla="*/ 1194752 h 6841956"/>
              <a:gd name="connsiteX7192" fmla="*/ 7669480 w 15988647"/>
              <a:gd name="connsiteY7192" fmla="*/ 1225154 h 6841956"/>
              <a:gd name="connsiteX7193" fmla="*/ 7647878 w 15988647"/>
              <a:gd name="connsiteY7193" fmla="*/ 1257963 h 6841956"/>
              <a:gd name="connsiteX7194" fmla="*/ 7653479 w 15988647"/>
              <a:gd name="connsiteY7194" fmla="*/ 1293174 h 6841956"/>
              <a:gd name="connsiteX7195" fmla="*/ 7622268 w 15988647"/>
              <a:gd name="connsiteY7195" fmla="*/ 1337189 h 6841956"/>
              <a:gd name="connsiteX7196" fmla="*/ 7551850 w 15988647"/>
              <a:gd name="connsiteY7196" fmla="*/ 1365997 h 6841956"/>
              <a:gd name="connsiteX7197" fmla="*/ 7497436 w 15988647"/>
              <a:gd name="connsiteY7197" fmla="*/ 1358796 h 6841956"/>
              <a:gd name="connsiteX7198" fmla="*/ 7531844 w 15988647"/>
              <a:gd name="connsiteY7198" fmla="*/ 1307580 h 6841956"/>
              <a:gd name="connsiteX7199" fmla="*/ 7515037 w 15988647"/>
              <a:gd name="connsiteY7199" fmla="*/ 1257962 h 6841956"/>
              <a:gd name="connsiteX7200" fmla="*/ 7568649 w 15988647"/>
              <a:gd name="connsiteY7200" fmla="*/ 1219550 h 6841956"/>
              <a:gd name="connsiteX7201" fmla="*/ 7598262 w 15988647"/>
              <a:gd name="connsiteY7201" fmla="*/ 1197150 h 6841956"/>
              <a:gd name="connsiteX7202" fmla="*/ 7598262 w 15988647"/>
              <a:gd name="connsiteY7202" fmla="*/ 1197153 h 6841956"/>
              <a:gd name="connsiteX7203" fmla="*/ 8891374 w 15988647"/>
              <a:gd name="connsiteY7203" fmla="*/ 1194750 h 6841956"/>
              <a:gd name="connsiteX7204" fmla="*/ 8862573 w 15988647"/>
              <a:gd name="connsiteY7204" fmla="*/ 1210748 h 6841956"/>
              <a:gd name="connsiteX7205" fmla="*/ 8858570 w 15988647"/>
              <a:gd name="connsiteY7205" fmla="*/ 1237952 h 6841956"/>
              <a:gd name="connsiteX7206" fmla="*/ 8820160 w 15988647"/>
              <a:gd name="connsiteY7206" fmla="*/ 1256359 h 6841956"/>
              <a:gd name="connsiteX7207" fmla="*/ 8782550 w 15988647"/>
              <a:gd name="connsiteY7207" fmla="*/ 1256359 h 6841956"/>
              <a:gd name="connsiteX7208" fmla="*/ 8782551 w 15988647"/>
              <a:gd name="connsiteY7208" fmla="*/ 1256369 h 6841956"/>
              <a:gd name="connsiteX7209" fmla="*/ 8820160 w 15988647"/>
              <a:gd name="connsiteY7209" fmla="*/ 1256369 h 6841956"/>
              <a:gd name="connsiteX7210" fmla="*/ 8858570 w 15988647"/>
              <a:gd name="connsiteY7210" fmla="*/ 1237962 h 6841956"/>
              <a:gd name="connsiteX7211" fmla="*/ 8862573 w 15988647"/>
              <a:gd name="connsiteY7211" fmla="*/ 1210758 h 6841956"/>
              <a:gd name="connsiteX7212" fmla="*/ 8891378 w 15988647"/>
              <a:gd name="connsiteY7212" fmla="*/ 1194760 h 6841956"/>
              <a:gd name="connsiteX7213" fmla="*/ 10493445 w 15988647"/>
              <a:gd name="connsiteY7213" fmla="*/ 1184335 h 6841956"/>
              <a:gd name="connsiteX7214" fmla="*/ 10468637 w 15988647"/>
              <a:gd name="connsiteY7214" fmla="*/ 1204338 h 6841956"/>
              <a:gd name="connsiteX7215" fmla="*/ 10381412 w 15988647"/>
              <a:gd name="connsiteY7215" fmla="*/ 1222741 h 6841956"/>
              <a:gd name="connsiteX7216" fmla="*/ 10367807 w 15988647"/>
              <a:gd name="connsiteY7216" fmla="*/ 1234742 h 6841956"/>
              <a:gd name="connsiteX7217" fmla="*/ 10231768 w 15988647"/>
              <a:gd name="connsiteY7217" fmla="*/ 1251548 h 6841956"/>
              <a:gd name="connsiteX7218" fmla="*/ 10220564 w 15988647"/>
              <a:gd name="connsiteY7218" fmla="*/ 1268352 h 6841956"/>
              <a:gd name="connsiteX7219" fmla="*/ 10220568 w 15988647"/>
              <a:gd name="connsiteY7219" fmla="*/ 1268356 h 6841956"/>
              <a:gd name="connsiteX7220" fmla="*/ 10231768 w 15988647"/>
              <a:gd name="connsiteY7220" fmla="*/ 1251557 h 6841956"/>
              <a:gd name="connsiteX7221" fmla="*/ 10367807 w 15988647"/>
              <a:gd name="connsiteY7221" fmla="*/ 1234752 h 6841956"/>
              <a:gd name="connsiteX7222" fmla="*/ 10381412 w 15988647"/>
              <a:gd name="connsiteY7222" fmla="*/ 1222750 h 6841956"/>
              <a:gd name="connsiteX7223" fmla="*/ 10468637 w 15988647"/>
              <a:gd name="connsiteY7223" fmla="*/ 1204348 h 6841956"/>
              <a:gd name="connsiteX7224" fmla="*/ 10493445 w 15988647"/>
              <a:gd name="connsiteY7224" fmla="*/ 1184348 h 6841956"/>
              <a:gd name="connsiteX7225" fmla="*/ 10566266 w 15988647"/>
              <a:gd name="connsiteY7225" fmla="*/ 1194748 h 6841956"/>
              <a:gd name="connsiteX7226" fmla="*/ 10601476 w 15988647"/>
              <a:gd name="connsiteY7226" fmla="*/ 1245154 h 6841956"/>
              <a:gd name="connsiteX7227" fmla="*/ 10635886 w 15988647"/>
              <a:gd name="connsiteY7227" fmla="*/ 1233151 h 6841956"/>
              <a:gd name="connsiteX7228" fmla="*/ 10692702 w 15988647"/>
              <a:gd name="connsiteY7228" fmla="*/ 1249956 h 6841956"/>
              <a:gd name="connsiteX7229" fmla="*/ 10701505 w 15988647"/>
              <a:gd name="connsiteY7229" fmla="*/ 1276366 h 6841956"/>
              <a:gd name="connsiteX7230" fmla="*/ 10736715 w 15988647"/>
              <a:gd name="connsiteY7230" fmla="*/ 1273965 h 6841956"/>
              <a:gd name="connsiteX7231" fmla="*/ 10810332 w 15988647"/>
              <a:gd name="connsiteY7231" fmla="*/ 1227553 h 6841956"/>
              <a:gd name="connsiteX7232" fmla="*/ 10810337 w 15988647"/>
              <a:gd name="connsiteY7232" fmla="*/ 1227542 h 6841956"/>
              <a:gd name="connsiteX7233" fmla="*/ 10736715 w 15988647"/>
              <a:gd name="connsiteY7233" fmla="*/ 1273954 h 6841956"/>
              <a:gd name="connsiteX7234" fmla="*/ 10701505 w 15988647"/>
              <a:gd name="connsiteY7234" fmla="*/ 1276355 h 6841956"/>
              <a:gd name="connsiteX7235" fmla="*/ 10692702 w 15988647"/>
              <a:gd name="connsiteY7235" fmla="*/ 1249946 h 6841956"/>
              <a:gd name="connsiteX7236" fmla="*/ 10635886 w 15988647"/>
              <a:gd name="connsiteY7236" fmla="*/ 1233143 h 6841956"/>
              <a:gd name="connsiteX7237" fmla="*/ 10601476 w 15988647"/>
              <a:gd name="connsiteY7237" fmla="*/ 1245144 h 6841956"/>
              <a:gd name="connsiteX7238" fmla="*/ 10566266 w 15988647"/>
              <a:gd name="connsiteY7238" fmla="*/ 1194737 h 6841956"/>
              <a:gd name="connsiteX7239" fmla="*/ 8349623 w 15988647"/>
              <a:gd name="connsiteY7239" fmla="*/ 1149141 h 6841956"/>
              <a:gd name="connsiteX7240" fmla="*/ 8363226 w 15988647"/>
              <a:gd name="connsiteY7240" fmla="*/ 1173950 h 6841956"/>
              <a:gd name="connsiteX7241" fmla="*/ 8344021 w 15988647"/>
              <a:gd name="connsiteY7241" fmla="*/ 1213155 h 6841956"/>
              <a:gd name="connsiteX7242" fmla="*/ 8302407 w 15988647"/>
              <a:gd name="connsiteY7242" fmla="*/ 1185154 h 6841956"/>
              <a:gd name="connsiteX7243" fmla="*/ 8295206 w 15988647"/>
              <a:gd name="connsiteY7243" fmla="*/ 1165147 h 6841956"/>
              <a:gd name="connsiteX7244" fmla="*/ 8896989 w 15988647"/>
              <a:gd name="connsiteY7244" fmla="*/ 1084308 h 6841956"/>
              <a:gd name="connsiteX7245" fmla="*/ 8896984 w 15988647"/>
              <a:gd name="connsiteY7245" fmla="*/ 1084314 h 6841956"/>
              <a:gd name="connsiteX7246" fmla="*/ 8916985 w 15988647"/>
              <a:gd name="connsiteY7246" fmla="*/ 1094716 h 6841956"/>
              <a:gd name="connsiteX7247" fmla="*/ 8924988 w 15988647"/>
              <a:gd name="connsiteY7247" fmla="*/ 1117923 h 6841956"/>
              <a:gd name="connsiteX7248" fmla="*/ 8941794 w 15988647"/>
              <a:gd name="connsiteY7248" fmla="*/ 1146732 h 6841956"/>
              <a:gd name="connsiteX7249" fmla="*/ 8904983 w 15988647"/>
              <a:gd name="connsiteY7249" fmla="*/ 1165139 h 6841956"/>
              <a:gd name="connsiteX7250" fmla="*/ 8883376 w 15988647"/>
              <a:gd name="connsiteY7250" fmla="*/ 1173142 h 6841956"/>
              <a:gd name="connsiteX7251" fmla="*/ 8843366 w 15988647"/>
              <a:gd name="connsiteY7251" fmla="*/ 1149933 h 6841956"/>
              <a:gd name="connsiteX7252" fmla="*/ 8823362 w 15988647"/>
              <a:gd name="connsiteY7252" fmla="*/ 1146732 h 6841956"/>
              <a:gd name="connsiteX7253" fmla="*/ 8816158 w 15988647"/>
              <a:gd name="connsiteY7253" fmla="*/ 1137128 h 6841956"/>
              <a:gd name="connsiteX7254" fmla="*/ 8780646 w 15988647"/>
              <a:gd name="connsiteY7254" fmla="*/ 1141865 h 6841956"/>
              <a:gd name="connsiteX7255" fmla="*/ 8816158 w 15988647"/>
              <a:gd name="connsiteY7255" fmla="*/ 1137130 h 6841956"/>
              <a:gd name="connsiteX7256" fmla="*/ 8823362 w 15988647"/>
              <a:gd name="connsiteY7256" fmla="*/ 1146733 h 6841956"/>
              <a:gd name="connsiteX7257" fmla="*/ 8843366 w 15988647"/>
              <a:gd name="connsiteY7257" fmla="*/ 1149935 h 6841956"/>
              <a:gd name="connsiteX7258" fmla="*/ 8883376 w 15988647"/>
              <a:gd name="connsiteY7258" fmla="*/ 1173143 h 6841956"/>
              <a:gd name="connsiteX7259" fmla="*/ 8883379 w 15988647"/>
              <a:gd name="connsiteY7259" fmla="*/ 1173153 h 6841956"/>
              <a:gd name="connsiteX7260" fmla="*/ 8904983 w 15988647"/>
              <a:gd name="connsiteY7260" fmla="*/ 1165152 h 6841956"/>
              <a:gd name="connsiteX7261" fmla="*/ 8941794 w 15988647"/>
              <a:gd name="connsiteY7261" fmla="*/ 1146745 h 6841956"/>
              <a:gd name="connsiteX7262" fmla="*/ 8984205 w 15988647"/>
              <a:gd name="connsiteY7262" fmla="*/ 1158751 h 6841956"/>
              <a:gd name="connsiteX7263" fmla="*/ 8991407 w 15988647"/>
              <a:gd name="connsiteY7263" fmla="*/ 1170753 h 6841956"/>
              <a:gd name="connsiteX7264" fmla="*/ 9010613 w 15988647"/>
              <a:gd name="connsiteY7264" fmla="*/ 1165152 h 6841956"/>
              <a:gd name="connsiteX7265" fmla="*/ 9049024 w 15988647"/>
              <a:gd name="connsiteY7265" fmla="*/ 1176356 h 6841956"/>
              <a:gd name="connsiteX7266" fmla="*/ 9057823 w 15988647"/>
              <a:gd name="connsiteY7266" fmla="*/ 1199546 h 6841956"/>
              <a:gd name="connsiteX7267" fmla="*/ 9057826 w 15988647"/>
              <a:gd name="connsiteY7267" fmla="*/ 1199538 h 6841956"/>
              <a:gd name="connsiteX7268" fmla="*/ 9049023 w 15988647"/>
              <a:gd name="connsiteY7268" fmla="*/ 1176332 h 6841956"/>
              <a:gd name="connsiteX7269" fmla="*/ 9010613 w 15988647"/>
              <a:gd name="connsiteY7269" fmla="*/ 1165128 h 6841956"/>
              <a:gd name="connsiteX7270" fmla="*/ 8991407 w 15988647"/>
              <a:gd name="connsiteY7270" fmla="*/ 1170729 h 6841956"/>
              <a:gd name="connsiteX7271" fmla="*/ 8984204 w 15988647"/>
              <a:gd name="connsiteY7271" fmla="*/ 1158726 h 6841956"/>
              <a:gd name="connsiteX7272" fmla="*/ 8941792 w 15988647"/>
              <a:gd name="connsiteY7272" fmla="*/ 1146721 h 6841956"/>
              <a:gd name="connsiteX7273" fmla="*/ 8924987 w 15988647"/>
              <a:gd name="connsiteY7273" fmla="*/ 1117912 h 6841956"/>
              <a:gd name="connsiteX7274" fmla="*/ 8916985 w 15988647"/>
              <a:gd name="connsiteY7274" fmla="*/ 1094705 h 6841956"/>
              <a:gd name="connsiteX7275" fmla="*/ 2227883 w 15988647"/>
              <a:gd name="connsiteY7275" fmla="*/ 1060293 h 6841956"/>
              <a:gd name="connsiteX7276" fmla="*/ 2248689 w 15988647"/>
              <a:gd name="connsiteY7276" fmla="*/ 1063494 h 6841956"/>
              <a:gd name="connsiteX7277" fmla="*/ 2248689 w 15988647"/>
              <a:gd name="connsiteY7277" fmla="*/ 1078699 h 6841956"/>
              <a:gd name="connsiteX7278" fmla="*/ 2192674 w 15988647"/>
              <a:gd name="connsiteY7278" fmla="*/ 1101106 h 6841956"/>
              <a:gd name="connsiteX7279" fmla="*/ 2136658 w 15988647"/>
              <a:gd name="connsiteY7279" fmla="*/ 1119511 h 6841956"/>
              <a:gd name="connsiteX7280" fmla="*/ 2130256 w 15988647"/>
              <a:gd name="connsiteY7280" fmla="*/ 1106708 h 6841956"/>
              <a:gd name="connsiteX7281" fmla="*/ 2148661 w 15988647"/>
              <a:gd name="connsiteY7281" fmla="*/ 1084301 h 6841956"/>
              <a:gd name="connsiteX7282" fmla="*/ 2199876 w 15988647"/>
              <a:gd name="connsiteY7282" fmla="*/ 1067495 h 6841956"/>
              <a:gd name="connsiteX7283" fmla="*/ 7775115 w 15988647"/>
              <a:gd name="connsiteY7283" fmla="*/ 1028295 h 6841956"/>
              <a:gd name="connsiteX7284" fmla="*/ 7734302 w 15988647"/>
              <a:gd name="connsiteY7284" fmla="*/ 1080318 h 6841956"/>
              <a:gd name="connsiteX7285" fmla="*/ 7771913 w 15988647"/>
              <a:gd name="connsiteY7285" fmla="*/ 1073915 h 6841956"/>
              <a:gd name="connsiteX7286" fmla="*/ 7812727 w 15988647"/>
              <a:gd name="connsiteY7286" fmla="*/ 1073915 h 6841956"/>
              <a:gd name="connsiteX7287" fmla="*/ 7802322 w 15988647"/>
              <a:gd name="connsiteY7287" fmla="*/ 1113128 h 6841956"/>
              <a:gd name="connsiteX7288" fmla="*/ 7767912 w 15988647"/>
              <a:gd name="connsiteY7288" fmla="*/ 1156343 h 6841956"/>
              <a:gd name="connsiteX7289" fmla="*/ 7807126 w 15988647"/>
              <a:gd name="connsiteY7289" fmla="*/ 1158744 h 6841956"/>
              <a:gd name="connsiteX7290" fmla="*/ 7809525 w 15988647"/>
              <a:gd name="connsiteY7290" fmla="*/ 1164346 h 6841956"/>
              <a:gd name="connsiteX7291" fmla="*/ 7843115 w 15988647"/>
              <a:gd name="connsiteY7291" fmla="*/ 1221154 h 6841956"/>
              <a:gd name="connsiteX7292" fmla="*/ 7868720 w 15988647"/>
              <a:gd name="connsiteY7292" fmla="*/ 1229156 h 6841956"/>
              <a:gd name="connsiteX7293" fmla="*/ 7891926 w 15988647"/>
              <a:gd name="connsiteY7293" fmla="*/ 1285174 h 6841956"/>
              <a:gd name="connsiteX7294" fmla="*/ 7903134 w 15988647"/>
              <a:gd name="connsiteY7294" fmla="*/ 1304383 h 6841956"/>
              <a:gd name="connsiteX7295" fmla="*/ 7950328 w 15988647"/>
              <a:gd name="connsiteY7295" fmla="*/ 1313186 h 6841956"/>
              <a:gd name="connsiteX7296" fmla="*/ 7945522 w 15988647"/>
              <a:gd name="connsiteY7296" fmla="*/ 1345195 h 6841956"/>
              <a:gd name="connsiteX7297" fmla="*/ 7926319 w 15988647"/>
              <a:gd name="connsiteY7297" fmla="*/ 1359601 h 6841956"/>
              <a:gd name="connsiteX7298" fmla="*/ 7941520 w 15988647"/>
              <a:gd name="connsiteY7298" fmla="*/ 1385208 h 6841956"/>
              <a:gd name="connsiteX7299" fmla="*/ 7906332 w 15988647"/>
              <a:gd name="connsiteY7299" fmla="*/ 1410813 h 6841956"/>
              <a:gd name="connsiteX7300" fmla="*/ 7854320 w 15988647"/>
              <a:gd name="connsiteY7300" fmla="*/ 1410012 h 6841956"/>
              <a:gd name="connsiteX7301" fmla="*/ 7787117 w 15988647"/>
              <a:gd name="connsiteY7301" fmla="*/ 1424418 h 6841956"/>
              <a:gd name="connsiteX7302" fmla="*/ 7769510 w 15988647"/>
              <a:gd name="connsiteY7302" fmla="*/ 1414013 h 6841956"/>
              <a:gd name="connsiteX7303" fmla="*/ 7743101 w 15988647"/>
              <a:gd name="connsiteY7303" fmla="*/ 1437219 h 6841956"/>
              <a:gd name="connsiteX7304" fmla="*/ 7707100 w 15988647"/>
              <a:gd name="connsiteY7304" fmla="*/ 1431618 h 6841956"/>
              <a:gd name="connsiteX7305" fmla="*/ 7678283 w 15988647"/>
              <a:gd name="connsiteY7305" fmla="*/ 1450822 h 6841956"/>
              <a:gd name="connsiteX7306" fmla="*/ 7658286 w 15988647"/>
              <a:gd name="connsiteY7306" fmla="*/ 1441221 h 6841956"/>
              <a:gd name="connsiteX7307" fmla="*/ 7716696 w 15988647"/>
              <a:gd name="connsiteY7307" fmla="*/ 1389207 h 6841956"/>
              <a:gd name="connsiteX7308" fmla="*/ 7751911 w 15988647"/>
              <a:gd name="connsiteY7308" fmla="*/ 1378006 h 6841956"/>
              <a:gd name="connsiteX7309" fmla="*/ 7691092 w 15988647"/>
              <a:gd name="connsiteY7309" fmla="*/ 1370003 h 6841956"/>
              <a:gd name="connsiteX7310" fmla="*/ 7680685 w 15988647"/>
              <a:gd name="connsiteY7310" fmla="*/ 1349999 h 6841956"/>
              <a:gd name="connsiteX7311" fmla="*/ 7721502 w 15988647"/>
              <a:gd name="connsiteY7311" fmla="*/ 1334792 h 6841956"/>
              <a:gd name="connsiteX7312" fmla="*/ 7701494 w 15988647"/>
              <a:gd name="connsiteY7312" fmla="*/ 1308384 h 6841956"/>
              <a:gd name="connsiteX7313" fmla="*/ 7709488 w 15988647"/>
              <a:gd name="connsiteY7313" fmla="*/ 1276370 h 6841956"/>
              <a:gd name="connsiteX7314" fmla="*/ 7766313 w 15988647"/>
              <a:gd name="connsiteY7314" fmla="*/ 1281173 h 6841956"/>
              <a:gd name="connsiteX7315" fmla="*/ 7772712 w 15988647"/>
              <a:gd name="connsiteY7315" fmla="*/ 1252362 h 6841956"/>
              <a:gd name="connsiteX7316" fmla="*/ 7747906 w 15988647"/>
              <a:gd name="connsiteY7316" fmla="*/ 1222755 h 6841956"/>
              <a:gd name="connsiteX7317" fmla="*/ 7747104 w 15988647"/>
              <a:gd name="connsiteY7317" fmla="*/ 1221954 h 6841956"/>
              <a:gd name="connsiteX7318" fmla="*/ 7701494 w 15988647"/>
              <a:gd name="connsiteY7318" fmla="*/ 1213153 h 6841956"/>
              <a:gd name="connsiteX7319" fmla="*/ 7692689 w 15988647"/>
              <a:gd name="connsiteY7319" fmla="*/ 1200354 h 6841956"/>
              <a:gd name="connsiteX7320" fmla="*/ 7707100 w 15988647"/>
              <a:gd name="connsiteY7320" fmla="*/ 1178751 h 6841956"/>
              <a:gd name="connsiteX7321" fmla="*/ 7695092 w 15988647"/>
              <a:gd name="connsiteY7321" fmla="*/ 1165146 h 6841956"/>
              <a:gd name="connsiteX7322" fmla="*/ 7674289 w 15988647"/>
              <a:gd name="connsiteY7322" fmla="*/ 1188353 h 6841956"/>
              <a:gd name="connsiteX7323" fmla="*/ 7673480 w 15988647"/>
              <a:gd name="connsiteY7323" fmla="*/ 1141137 h 6841956"/>
              <a:gd name="connsiteX7324" fmla="*/ 7655880 w 15988647"/>
              <a:gd name="connsiteY7324" fmla="*/ 1117129 h 6841956"/>
              <a:gd name="connsiteX7325" fmla="*/ 7671078 w 15988647"/>
              <a:gd name="connsiteY7325" fmla="*/ 1067512 h 6841956"/>
              <a:gd name="connsiteX7326" fmla="*/ 7701494 w 15988647"/>
              <a:gd name="connsiteY7326" fmla="*/ 1029095 h 6841956"/>
              <a:gd name="connsiteX7327" fmla="*/ 7730303 w 15988647"/>
              <a:gd name="connsiteY7327" fmla="*/ 1032296 h 6841956"/>
              <a:gd name="connsiteX7328" fmla="*/ 8890581 w 15988647"/>
              <a:gd name="connsiteY7328" fmla="*/ 1024288 h 6841956"/>
              <a:gd name="connsiteX7329" fmla="*/ 8890577 w 15988647"/>
              <a:gd name="connsiteY7329" fmla="*/ 1024293 h 6841956"/>
              <a:gd name="connsiteX7330" fmla="*/ 8909779 w 15988647"/>
              <a:gd name="connsiteY7330" fmla="*/ 1069101 h 6841956"/>
              <a:gd name="connsiteX7331" fmla="*/ 8909783 w 15988647"/>
              <a:gd name="connsiteY7331" fmla="*/ 1069097 h 6841956"/>
              <a:gd name="connsiteX7332" fmla="*/ 2824889 w 15988647"/>
              <a:gd name="connsiteY7332" fmla="*/ 951477 h 6841956"/>
              <a:gd name="connsiteX7333" fmla="*/ 2847264 w 15988647"/>
              <a:gd name="connsiteY7333" fmla="*/ 964261 h 6841956"/>
              <a:gd name="connsiteX7334" fmla="*/ 2851265 w 15988647"/>
              <a:gd name="connsiteY7334" fmla="*/ 985067 h 6841956"/>
              <a:gd name="connsiteX7335" fmla="*/ 2853666 w 15988647"/>
              <a:gd name="connsiteY7335" fmla="*/ 1015476 h 6841956"/>
              <a:gd name="connsiteX7336" fmla="*/ 2853697 w 15988647"/>
              <a:gd name="connsiteY7336" fmla="*/ 1015463 h 6841956"/>
              <a:gd name="connsiteX7337" fmla="*/ 2851300 w 15988647"/>
              <a:gd name="connsiteY7337" fmla="*/ 985087 h 6841956"/>
              <a:gd name="connsiteX7338" fmla="*/ 2847297 w 15988647"/>
              <a:gd name="connsiteY7338" fmla="*/ 964280 h 6841956"/>
              <a:gd name="connsiteX7339" fmla="*/ 2824892 w 15988647"/>
              <a:gd name="connsiteY7339" fmla="*/ 951477 h 6841956"/>
              <a:gd name="connsiteX7340" fmla="*/ 1874983 w 15988647"/>
              <a:gd name="connsiteY7340" fmla="*/ 945857 h 6841956"/>
              <a:gd name="connsiteX7341" fmla="*/ 1898989 w 15988647"/>
              <a:gd name="connsiteY7341" fmla="*/ 950658 h 6841956"/>
              <a:gd name="connsiteX7342" fmla="*/ 1880585 w 15988647"/>
              <a:gd name="connsiteY7342" fmla="*/ 968263 h 6841956"/>
              <a:gd name="connsiteX7343" fmla="*/ 1849376 w 15988647"/>
              <a:gd name="connsiteY7343" fmla="*/ 975466 h 6841956"/>
              <a:gd name="connsiteX7344" fmla="*/ 1835772 w 15988647"/>
              <a:gd name="connsiteY7344" fmla="*/ 966662 h 6841956"/>
              <a:gd name="connsiteX7345" fmla="*/ 1829370 w 15988647"/>
              <a:gd name="connsiteY7345" fmla="*/ 953858 h 6841956"/>
              <a:gd name="connsiteX7346" fmla="*/ 7636647 w 15988647"/>
              <a:gd name="connsiteY7346" fmla="*/ 888234 h 6841956"/>
              <a:gd name="connsiteX7347" fmla="*/ 7639048 w 15988647"/>
              <a:gd name="connsiteY7347" fmla="*/ 888234 h 6841956"/>
              <a:gd name="connsiteX7348" fmla="*/ 7642248 w 15988647"/>
              <a:gd name="connsiteY7348" fmla="*/ 889834 h 6841956"/>
              <a:gd name="connsiteX7349" fmla="*/ 7644651 w 15988647"/>
              <a:gd name="connsiteY7349" fmla="*/ 889834 h 6841956"/>
              <a:gd name="connsiteX7350" fmla="*/ 7645450 w 15988647"/>
              <a:gd name="connsiteY7350" fmla="*/ 891435 h 6841956"/>
              <a:gd name="connsiteX7351" fmla="*/ 7645450 w 15988647"/>
              <a:gd name="connsiteY7351" fmla="*/ 894636 h 6841956"/>
              <a:gd name="connsiteX7352" fmla="*/ 7647050 w 15988647"/>
              <a:gd name="connsiteY7352" fmla="*/ 897037 h 6841956"/>
              <a:gd name="connsiteX7353" fmla="*/ 7646251 w 15988647"/>
              <a:gd name="connsiteY7353" fmla="*/ 898637 h 6841956"/>
              <a:gd name="connsiteX7354" fmla="*/ 7641449 w 15988647"/>
              <a:gd name="connsiteY7354" fmla="*/ 895436 h 6841956"/>
              <a:gd name="connsiteX7355" fmla="*/ 7639850 w 15988647"/>
              <a:gd name="connsiteY7355" fmla="*/ 892235 h 6841956"/>
              <a:gd name="connsiteX7356" fmla="*/ 7638249 w 15988647"/>
              <a:gd name="connsiteY7356" fmla="*/ 890635 h 6841956"/>
              <a:gd name="connsiteX7357" fmla="*/ 7639048 w 15988647"/>
              <a:gd name="connsiteY7357" fmla="*/ 874630 h 6841956"/>
              <a:gd name="connsiteX7358" fmla="*/ 7641449 w 15988647"/>
              <a:gd name="connsiteY7358" fmla="*/ 875430 h 6841956"/>
              <a:gd name="connsiteX7359" fmla="*/ 7647851 w 15988647"/>
              <a:gd name="connsiteY7359" fmla="*/ 877031 h 6841956"/>
              <a:gd name="connsiteX7360" fmla="*/ 7649451 w 15988647"/>
              <a:gd name="connsiteY7360" fmla="*/ 878631 h 6841956"/>
              <a:gd name="connsiteX7361" fmla="*/ 7648652 w 15988647"/>
              <a:gd name="connsiteY7361" fmla="*/ 881832 h 6841956"/>
              <a:gd name="connsiteX7362" fmla="*/ 7647851 w 15988647"/>
              <a:gd name="connsiteY7362" fmla="*/ 882632 h 6841956"/>
              <a:gd name="connsiteX7363" fmla="*/ 7644651 w 15988647"/>
              <a:gd name="connsiteY7363" fmla="*/ 878631 h 6841956"/>
              <a:gd name="connsiteX7364" fmla="*/ 7640652 w 15988647"/>
              <a:gd name="connsiteY7364" fmla="*/ 877831 h 6841956"/>
              <a:gd name="connsiteX7365" fmla="*/ 7630245 w 15988647"/>
              <a:gd name="connsiteY7365" fmla="*/ 856225 h 6841956"/>
              <a:gd name="connsiteX7366" fmla="*/ 7634249 w 15988647"/>
              <a:gd name="connsiteY7366" fmla="*/ 857025 h 6841956"/>
              <a:gd name="connsiteX7367" fmla="*/ 7636647 w 15988647"/>
              <a:gd name="connsiteY7367" fmla="*/ 861026 h 6841956"/>
              <a:gd name="connsiteX7368" fmla="*/ 7636647 w 15988647"/>
              <a:gd name="connsiteY7368" fmla="*/ 861827 h 6841956"/>
              <a:gd name="connsiteX7369" fmla="*/ 7641449 w 15988647"/>
              <a:gd name="connsiteY7369" fmla="*/ 863427 h 6841956"/>
              <a:gd name="connsiteX7370" fmla="*/ 7643850 w 15988647"/>
              <a:gd name="connsiteY7370" fmla="*/ 867428 h 6841956"/>
              <a:gd name="connsiteX7371" fmla="*/ 7646250 w 15988647"/>
              <a:gd name="connsiteY7371" fmla="*/ 869029 h 6841956"/>
              <a:gd name="connsiteX7372" fmla="*/ 7645450 w 15988647"/>
              <a:gd name="connsiteY7372" fmla="*/ 873830 h 6841956"/>
              <a:gd name="connsiteX7373" fmla="*/ 7641449 w 15988647"/>
              <a:gd name="connsiteY7373" fmla="*/ 870629 h 6841956"/>
              <a:gd name="connsiteX7374" fmla="*/ 7639850 w 15988647"/>
              <a:gd name="connsiteY7374" fmla="*/ 869029 h 6841956"/>
              <a:gd name="connsiteX7375" fmla="*/ 7638249 w 15988647"/>
              <a:gd name="connsiteY7375" fmla="*/ 868229 h 6841956"/>
              <a:gd name="connsiteX7376" fmla="*/ 7637449 w 15988647"/>
              <a:gd name="connsiteY7376" fmla="*/ 866628 h 6841956"/>
              <a:gd name="connsiteX7377" fmla="*/ 7635848 w 15988647"/>
              <a:gd name="connsiteY7377" fmla="*/ 865028 h 6841956"/>
              <a:gd name="connsiteX7378" fmla="*/ 7631847 w 15988647"/>
              <a:gd name="connsiteY7378" fmla="*/ 865028 h 6841956"/>
              <a:gd name="connsiteX7379" fmla="*/ 7631208 w 15988647"/>
              <a:gd name="connsiteY7379" fmla="*/ 864547 h 6841956"/>
              <a:gd name="connsiteX7380" fmla="*/ 7631847 w 15988647"/>
              <a:gd name="connsiteY7380" fmla="*/ 865828 h 6841956"/>
              <a:gd name="connsiteX7381" fmla="*/ 7634249 w 15988647"/>
              <a:gd name="connsiteY7381" fmla="*/ 865828 h 6841956"/>
              <a:gd name="connsiteX7382" fmla="*/ 7634249 w 15988647"/>
              <a:gd name="connsiteY7382" fmla="*/ 868229 h 6841956"/>
              <a:gd name="connsiteX7383" fmla="*/ 7631044 w 15988647"/>
              <a:gd name="connsiteY7383" fmla="*/ 868229 h 6841956"/>
              <a:gd name="connsiteX7384" fmla="*/ 7629444 w 15988647"/>
              <a:gd name="connsiteY7384" fmla="*/ 869829 h 6841956"/>
              <a:gd name="connsiteX7385" fmla="*/ 7624644 w 15988647"/>
              <a:gd name="connsiteY7385" fmla="*/ 868229 h 6841956"/>
              <a:gd name="connsiteX7386" fmla="*/ 7623042 w 15988647"/>
              <a:gd name="connsiteY7386" fmla="*/ 867428 h 6841956"/>
              <a:gd name="connsiteX7387" fmla="*/ 7621443 w 15988647"/>
              <a:gd name="connsiteY7387" fmla="*/ 865028 h 6841956"/>
              <a:gd name="connsiteX7388" fmla="*/ 7625445 w 15988647"/>
              <a:gd name="connsiteY7388" fmla="*/ 864227 h 6841956"/>
              <a:gd name="connsiteX7389" fmla="*/ 7626244 w 15988647"/>
              <a:gd name="connsiteY7389" fmla="*/ 863427 h 6841956"/>
              <a:gd name="connsiteX7390" fmla="*/ 7630705 w 15988647"/>
              <a:gd name="connsiteY7390" fmla="*/ 864170 h 6841956"/>
              <a:gd name="connsiteX7391" fmla="*/ 7628647 w 15988647"/>
              <a:gd name="connsiteY7391" fmla="*/ 862627 h 6841956"/>
              <a:gd name="connsiteX7392" fmla="*/ 7661456 w 15988647"/>
              <a:gd name="connsiteY7392" fmla="*/ 856225 h 6841956"/>
              <a:gd name="connsiteX7393" fmla="*/ 7660655 w 15988647"/>
              <a:gd name="connsiteY7393" fmla="*/ 859426 h 6841956"/>
              <a:gd name="connsiteX7394" fmla="*/ 7659055 w 15988647"/>
              <a:gd name="connsiteY7394" fmla="*/ 857825 h 6841956"/>
              <a:gd name="connsiteX7395" fmla="*/ 7639048 w 15988647"/>
              <a:gd name="connsiteY7395" fmla="*/ 855424 h 6841956"/>
              <a:gd name="connsiteX7396" fmla="*/ 7641449 w 15988647"/>
              <a:gd name="connsiteY7396" fmla="*/ 855424 h 6841956"/>
              <a:gd name="connsiteX7397" fmla="*/ 7646250 w 15988647"/>
              <a:gd name="connsiteY7397" fmla="*/ 858625 h 6841956"/>
              <a:gd name="connsiteX7398" fmla="*/ 7645450 w 15988647"/>
              <a:gd name="connsiteY7398" fmla="*/ 860225 h 6841956"/>
              <a:gd name="connsiteX7399" fmla="*/ 7646250 w 15988647"/>
              <a:gd name="connsiteY7399" fmla="*/ 861826 h 6841956"/>
              <a:gd name="connsiteX7400" fmla="*/ 7651051 w 15988647"/>
              <a:gd name="connsiteY7400" fmla="*/ 863426 h 6841956"/>
              <a:gd name="connsiteX7401" fmla="*/ 7651051 w 15988647"/>
              <a:gd name="connsiteY7401" fmla="*/ 865027 h 6841956"/>
              <a:gd name="connsiteX7402" fmla="*/ 7647851 w 15988647"/>
              <a:gd name="connsiteY7402" fmla="*/ 867428 h 6841956"/>
              <a:gd name="connsiteX7403" fmla="*/ 7641449 w 15988647"/>
              <a:gd name="connsiteY7403" fmla="*/ 863426 h 6841956"/>
              <a:gd name="connsiteX7404" fmla="*/ 7638245 w 15988647"/>
              <a:gd name="connsiteY7404" fmla="*/ 861826 h 6841956"/>
              <a:gd name="connsiteX7405" fmla="*/ 7635848 w 15988647"/>
              <a:gd name="connsiteY7405" fmla="*/ 859425 h 6841956"/>
              <a:gd name="connsiteX7406" fmla="*/ 7635047 w 15988647"/>
              <a:gd name="connsiteY7406" fmla="*/ 857024 h 6841956"/>
              <a:gd name="connsiteX7407" fmla="*/ 7635848 w 15988647"/>
              <a:gd name="connsiteY7407" fmla="*/ 856224 h 6841956"/>
              <a:gd name="connsiteX7408" fmla="*/ 7653451 w 15988647"/>
              <a:gd name="connsiteY7408" fmla="*/ 853824 h 6841956"/>
              <a:gd name="connsiteX7409" fmla="*/ 7655052 w 15988647"/>
              <a:gd name="connsiteY7409" fmla="*/ 857025 h 6841956"/>
              <a:gd name="connsiteX7410" fmla="*/ 7659055 w 15988647"/>
              <a:gd name="connsiteY7410" fmla="*/ 858625 h 6841956"/>
              <a:gd name="connsiteX7411" fmla="*/ 7656652 w 15988647"/>
              <a:gd name="connsiteY7411" fmla="*/ 861826 h 6841956"/>
              <a:gd name="connsiteX7412" fmla="*/ 7654253 w 15988647"/>
              <a:gd name="connsiteY7412" fmla="*/ 860226 h 6841956"/>
              <a:gd name="connsiteX7413" fmla="*/ 7651852 w 15988647"/>
              <a:gd name="connsiteY7413" fmla="*/ 860226 h 6841956"/>
              <a:gd name="connsiteX7414" fmla="*/ 7653451 w 15988647"/>
              <a:gd name="connsiteY7414" fmla="*/ 857825 h 6841956"/>
              <a:gd name="connsiteX7415" fmla="*/ 7652652 w 15988647"/>
              <a:gd name="connsiteY7415" fmla="*/ 854624 h 6841956"/>
              <a:gd name="connsiteX7416" fmla="*/ 5055159 w 15988647"/>
              <a:gd name="connsiteY7416" fmla="*/ 853049 h 6841956"/>
              <a:gd name="connsiteX7417" fmla="*/ 5068764 w 15988647"/>
              <a:gd name="connsiteY7417" fmla="*/ 853849 h 6841956"/>
              <a:gd name="connsiteX7418" fmla="*/ 5072766 w 15988647"/>
              <a:gd name="connsiteY7418" fmla="*/ 863452 h 6841956"/>
              <a:gd name="connsiteX7419" fmla="*/ 5043954 w 15988647"/>
              <a:gd name="connsiteY7419" fmla="*/ 887459 h 6841956"/>
              <a:gd name="connsiteX7420" fmla="*/ 5030353 w 15988647"/>
              <a:gd name="connsiteY7420" fmla="*/ 883458 h 6841956"/>
              <a:gd name="connsiteX7421" fmla="*/ 5029552 w 15988647"/>
              <a:gd name="connsiteY7421" fmla="*/ 869854 h 6841956"/>
              <a:gd name="connsiteX7422" fmla="*/ 5032753 w 15988647"/>
              <a:gd name="connsiteY7422" fmla="*/ 866653 h 6841956"/>
              <a:gd name="connsiteX7423" fmla="*/ 7649451 w 15988647"/>
              <a:gd name="connsiteY7423" fmla="*/ 853024 h 6841956"/>
              <a:gd name="connsiteX7424" fmla="*/ 7651051 w 15988647"/>
              <a:gd name="connsiteY7424" fmla="*/ 856225 h 6841956"/>
              <a:gd name="connsiteX7425" fmla="*/ 7651852 w 15988647"/>
              <a:gd name="connsiteY7425" fmla="*/ 858626 h 6841956"/>
              <a:gd name="connsiteX7426" fmla="*/ 7650253 w 15988647"/>
              <a:gd name="connsiteY7426" fmla="*/ 858626 h 6841956"/>
              <a:gd name="connsiteX7427" fmla="*/ 7648650 w 15988647"/>
              <a:gd name="connsiteY7427" fmla="*/ 855425 h 6841956"/>
              <a:gd name="connsiteX7428" fmla="*/ 4953523 w 15988647"/>
              <a:gd name="connsiteY7428" fmla="*/ 828241 h 6841956"/>
              <a:gd name="connsiteX7429" fmla="*/ 5001541 w 15988647"/>
              <a:gd name="connsiteY7429" fmla="*/ 829041 h 6841956"/>
              <a:gd name="connsiteX7430" fmla="*/ 4995137 w 15988647"/>
              <a:gd name="connsiteY7430" fmla="*/ 837844 h 6841956"/>
              <a:gd name="connsiteX7431" fmla="*/ 4937520 w 15988647"/>
              <a:gd name="connsiteY7431" fmla="*/ 863452 h 6841956"/>
              <a:gd name="connsiteX7432" fmla="*/ 4913512 w 15988647"/>
              <a:gd name="connsiteY7432" fmla="*/ 861851 h 6841956"/>
              <a:gd name="connsiteX7433" fmla="*/ 4913512 w 15988647"/>
              <a:gd name="connsiteY7433" fmla="*/ 849847 h 6841956"/>
              <a:gd name="connsiteX7434" fmla="*/ 8304008 w 15988647"/>
              <a:gd name="connsiteY7434" fmla="*/ 818626 h 6841956"/>
              <a:gd name="connsiteX7435" fmla="*/ 8304008 w 15988647"/>
              <a:gd name="connsiteY7435" fmla="*/ 818628 h 6841956"/>
              <a:gd name="connsiteX7436" fmla="*/ 8312009 w 15988647"/>
              <a:gd name="connsiteY7436" fmla="*/ 880246 h 6841956"/>
              <a:gd name="connsiteX7437" fmla="*/ 8336816 w 15988647"/>
              <a:gd name="connsiteY7437" fmla="*/ 903453 h 6841956"/>
              <a:gd name="connsiteX7438" fmla="*/ 8336818 w 15988647"/>
              <a:gd name="connsiteY7438" fmla="*/ 903449 h 6841956"/>
              <a:gd name="connsiteX7439" fmla="*/ 8312010 w 15988647"/>
              <a:gd name="connsiteY7439" fmla="*/ 880242 h 6841956"/>
              <a:gd name="connsiteX7440" fmla="*/ 8936193 w 15988647"/>
              <a:gd name="connsiteY7440" fmla="*/ 799417 h 6841956"/>
              <a:gd name="connsiteX7441" fmla="*/ 8936191 w 15988647"/>
              <a:gd name="connsiteY7441" fmla="*/ 799429 h 6841956"/>
              <a:gd name="connsiteX7442" fmla="*/ 8995403 w 15988647"/>
              <a:gd name="connsiteY7442" fmla="*/ 830636 h 6841956"/>
              <a:gd name="connsiteX7443" fmla="*/ 8995407 w 15988647"/>
              <a:gd name="connsiteY7443" fmla="*/ 830624 h 6841956"/>
              <a:gd name="connsiteX7444" fmla="*/ 1890187 w 15988647"/>
              <a:gd name="connsiteY7444" fmla="*/ 789011 h 6841956"/>
              <a:gd name="connsiteX7445" fmla="*/ 1899790 w 15988647"/>
              <a:gd name="connsiteY7445" fmla="*/ 797013 h 6841956"/>
              <a:gd name="connsiteX7446" fmla="*/ 1927798 w 15988647"/>
              <a:gd name="connsiteY7446" fmla="*/ 793012 h 6841956"/>
              <a:gd name="connsiteX7447" fmla="*/ 1940602 w 15988647"/>
              <a:gd name="connsiteY7447" fmla="*/ 805016 h 6841956"/>
              <a:gd name="connsiteX7448" fmla="*/ 1967010 w 15988647"/>
              <a:gd name="connsiteY7448" fmla="*/ 810617 h 6841956"/>
              <a:gd name="connsiteX7449" fmla="*/ 1957407 w 15988647"/>
              <a:gd name="connsiteY7449" fmla="*/ 816219 h 6841956"/>
              <a:gd name="connsiteX7450" fmla="*/ 1918195 w 15988647"/>
              <a:gd name="connsiteY7450" fmla="*/ 825822 h 6841956"/>
              <a:gd name="connsiteX7451" fmla="*/ 1904591 w 15988647"/>
              <a:gd name="connsiteY7451" fmla="*/ 815419 h 6841956"/>
              <a:gd name="connsiteX7452" fmla="*/ 1902191 w 15988647"/>
              <a:gd name="connsiteY7452" fmla="*/ 807416 h 6841956"/>
              <a:gd name="connsiteX7453" fmla="*/ 1867782 w 15988647"/>
              <a:gd name="connsiteY7453" fmla="*/ 809817 h 6841956"/>
              <a:gd name="connsiteX7454" fmla="*/ 1865381 w 15988647"/>
              <a:gd name="connsiteY7454" fmla="*/ 805816 h 6841956"/>
              <a:gd name="connsiteX7455" fmla="*/ 8353623 w 15988647"/>
              <a:gd name="connsiteY7455" fmla="*/ 742604 h 6841956"/>
              <a:gd name="connsiteX7456" fmla="*/ 8353623 w 15988647"/>
              <a:gd name="connsiteY7456" fmla="*/ 742606 h 6841956"/>
              <a:gd name="connsiteX7457" fmla="*/ 8368023 w 15988647"/>
              <a:gd name="connsiteY7457" fmla="*/ 758609 h 6841956"/>
              <a:gd name="connsiteX7458" fmla="*/ 8368026 w 15988647"/>
              <a:gd name="connsiteY7458" fmla="*/ 758607 h 6841956"/>
              <a:gd name="connsiteX7459" fmla="*/ 8904185 w 15988647"/>
              <a:gd name="connsiteY7459" fmla="*/ 735400 h 6841956"/>
              <a:gd name="connsiteX7460" fmla="*/ 8904181 w 15988647"/>
              <a:gd name="connsiteY7460" fmla="*/ 735411 h 6841956"/>
              <a:gd name="connsiteX7461" fmla="*/ 8943390 w 15988647"/>
              <a:gd name="connsiteY7461" fmla="*/ 769017 h 6841956"/>
              <a:gd name="connsiteX7462" fmla="*/ 8943392 w 15988647"/>
              <a:gd name="connsiteY7462" fmla="*/ 769006 h 6841956"/>
              <a:gd name="connsiteX7463" fmla="*/ 4947921 w 15988647"/>
              <a:gd name="connsiteY7463" fmla="*/ 700205 h 6841956"/>
              <a:gd name="connsiteX7464" fmla="*/ 4970326 w 15988647"/>
              <a:gd name="connsiteY7464" fmla="*/ 703406 h 6841956"/>
              <a:gd name="connsiteX7465" fmla="*/ 4963126 w 15988647"/>
              <a:gd name="connsiteY7465" fmla="*/ 723412 h 6841956"/>
              <a:gd name="connsiteX7466" fmla="*/ 4984733 w 15988647"/>
              <a:gd name="connsiteY7466" fmla="*/ 716210 h 6841956"/>
              <a:gd name="connsiteX7467" fmla="*/ 4996737 w 15988647"/>
              <a:gd name="connsiteY7467" fmla="*/ 728213 h 6841956"/>
              <a:gd name="connsiteX7468" fmla="*/ 5024749 w 15988647"/>
              <a:gd name="connsiteY7468" fmla="*/ 744218 h 6841956"/>
              <a:gd name="connsiteX7469" fmla="*/ 5055159 w 15988647"/>
              <a:gd name="connsiteY7469" fmla="*/ 757822 h 6841956"/>
              <a:gd name="connsiteX7470" fmla="*/ 5043954 w 15988647"/>
              <a:gd name="connsiteY7470" fmla="*/ 779428 h 6841956"/>
              <a:gd name="connsiteX7471" fmla="*/ 5071965 w 15988647"/>
              <a:gd name="connsiteY7471" fmla="*/ 776226 h 6841956"/>
              <a:gd name="connsiteX7472" fmla="*/ 5087166 w 15988647"/>
              <a:gd name="connsiteY7472" fmla="*/ 791432 h 6841956"/>
              <a:gd name="connsiteX7473" fmla="*/ 5047157 w 15988647"/>
              <a:gd name="connsiteY7473" fmla="*/ 805835 h 6841956"/>
              <a:gd name="connsiteX7474" fmla="*/ 4999940 w 15988647"/>
              <a:gd name="connsiteY7474" fmla="*/ 794632 h 6841956"/>
              <a:gd name="connsiteX7475" fmla="*/ 4993541 w 15988647"/>
              <a:gd name="connsiteY7475" fmla="*/ 773826 h 6841956"/>
              <a:gd name="connsiteX7476" fmla="*/ 4943122 w 15988647"/>
              <a:gd name="connsiteY7476" fmla="*/ 798634 h 6841956"/>
              <a:gd name="connsiteX7477" fmla="*/ 4877500 w 15988647"/>
              <a:gd name="connsiteY7477" fmla="*/ 821839 h 6841956"/>
              <a:gd name="connsiteX7478" fmla="*/ 4883101 w 15988647"/>
              <a:gd name="connsiteY7478" fmla="*/ 795433 h 6841956"/>
              <a:gd name="connsiteX7479" fmla="*/ 4832689 w 15988647"/>
              <a:gd name="connsiteY7479" fmla="*/ 799434 h 6841956"/>
              <a:gd name="connsiteX7480" fmla="*/ 4878301 w 15988647"/>
              <a:gd name="connsiteY7480" fmla="*/ 777026 h 6841956"/>
              <a:gd name="connsiteX7481" fmla="*/ 4907109 w 15988647"/>
              <a:gd name="connsiteY7481" fmla="*/ 741017 h 6841956"/>
              <a:gd name="connsiteX7482" fmla="*/ 7336588 w 15988647"/>
              <a:gd name="connsiteY7482" fmla="*/ 664988 h 6841956"/>
              <a:gd name="connsiteX7483" fmla="*/ 7392601 w 15988647"/>
              <a:gd name="connsiteY7483" fmla="*/ 668189 h 6841956"/>
              <a:gd name="connsiteX7484" fmla="*/ 7381402 w 15988647"/>
              <a:gd name="connsiteY7484" fmla="*/ 696997 h 6841956"/>
              <a:gd name="connsiteX7485" fmla="*/ 7416608 w 15988647"/>
              <a:gd name="connsiteY7485" fmla="*/ 727405 h 6841956"/>
              <a:gd name="connsiteX7486" fmla="*/ 7367793 w 15988647"/>
              <a:gd name="connsiteY7486" fmla="*/ 761815 h 6841956"/>
              <a:gd name="connsiteX7487" fmla="*/ 7262962 w 15988647"/>
              <a:gd name="connsiteY7487" fmla="*/ 793024 h 6841956"/>
              <a:gd name="connsiteX7488" fmla="*/ 7231750 w 15988647"/>
              <a:gd name="connsiteY7488" fmla="*/ 801827 h 6841956"/>
              <a:gd name="connsiteX7489" fmla="*/ 7186941 w 15988647"/>
              <a:gd name="connsiteY7489" fmla="*/ 794625 h 6841956"/>
              <a:gd name="connsiteX7490" fmla="*/ 7091716 w 15988647"/>
              <a:gd name="connsiteY7490" fmla="*/ 780221 h 6841956"/>
              <a:gd name="connsiteX7491" fmla="*/ 7130124 w 15988647"/>
              <a:gd name="connsiteY7491" fmla="*/ 760215 h 6841956"/>
              <a:gd name="connsiteX7492" fmla="*/ 7058100 w 15988647"/>
              <a:gd name="connsiteY7492" fmla="*/ 738609 h 6841956"/>
              <a:gd name="connsiteX7493" fmla="*/ 7121320 w 15988647"/>
              <a:gd name="connsiteY7493" fmla="*/ 729806 h 6841956"/>
              <a:gd name="connsiteX7494" fmla="*/ 7122120 w 15988647"/>
              <a:gd name="connsiteY7494" fmla="*/ 716202 h 6841956"/>
              <a:gd name="connsiteX7495" fmla="*/ 7051698 w 15988647"/>
              <a:gd name="connsiteY7495" fmla="*/ 705800 h 6841956"/>
              <a:gd name="connsiteX7496" fmla="*/ 7080510 w 15988647"/>
              <a:gd name="connsiteY7496" fmla="*/ 676191 h 6841956"/>
              <a:gd name="connsiteX7497" fmla="*/ 7133324 w 15988647"/>
              <a:gd name="connsiteY7497" fmla="*/ 669789 h 6841956"/>
              <a:gd name="connsiteX7498" fmla="*/ 7181339 w 15988647"/>
              <a:gd name="connsiteY7498" fmla="*/ 700198 h 6841956"/>
              <a:gd name="connsiteX7499" fmla="*/ 7237354 w 15988647"/>
              <a:gd name="connsiteY7499" fmla="*/ 676191 h 6841956"/>
              <a:gd name="connsiteX7500" fmla="*/ 7278166 w 15988647"/>
              <a:gd name="connsiteY7500" fmla="*/ 688195 h 6841956"/>
              <a:gd name="connsiteX7501" fmla="*/ 8865776 w 15988647"/>
              <a:gd name="connsiteY7501" fmla="*/ 646577 h 6841956"/>
              <a:gd name="connsiteX7502" fmla="*/ 8865771 w 15988647"/>
              <a:gd name="connsiteY7502" fmla="*/ 646585 h 6841956"/>
              <a:gd name="connsiteX7503" fmla="*/ 8917782 w 15988647"/>
              <a:gd name="connsiteY7503" fmla="*/ 696996 h 6841956"/>
              <a:gd name="connsiteX7504" fmla="*/ 8917786 w 15988647"/>
              <a:gd name="connsiteY7504" fmla="*/ 696986 h 6841956"/>
              <a:gd name="connsiteX7505" fmla="*/ 8671316 w 15988647"/>
              <a:gd name="connsiteY7505" fmla="*/ 602572 h 6841956"/>
              <a:gd name="connsiteX7506" fmla="*/ 8671316 w 15988647"/>
              <a:gd name="connsiteY7506" fmla="*/ 602572 h 6841956"/>
              <a:gd name="connsiteX7507" fmla="*/ 8671846 w 15988647"/>
              <a:gd name="connsiteY7507" fmla="*/ 605072 h 6841956"/>
              <a:gd name="connsiteX7508" fmla="*/ 8685720 w 15988647"/>
              <a:gd name="connsiteY7508" fmla="*/ 670582 h 6841956"/>
              <a:gd name="connsiteX7509" fmla="*/ 8685721 w 15988647"/>
              <a:gd name="connsiteY7509" fmla="*/ 670584 h 6841956"/>
              <a:gd name="connsiteX7510" fmla="*/ 8671846 w 15988647"/>
              <a:gd name="connsiteY7510" fmla="*/ 605072 h 6841956"/>
              <a:gd name="connsiteX7511" fmla="*/ 5360840 w 15988647"/>
              <a:gd name="connsiteY7511" fmla="*/ 587373 h 6841956"/>
              <a:gd name="connsiteX7512" fmla="*/ 5379247 w 15988647"/>
              <a:gd name="connsiteY7512" fmla="*/ 599376 h 6841956"/>
              <a:gd name="connsiteX7513" fmla="*/ 5367243 w 15988647"/>
              <a:gd name="connsiteY7513" fmla="*/ 617782 h 6841956"/>
              <a:gd name="connsiteX7514" fmla="*/ 5360040 w 15988647"/>
              <a:gd name="connsiteY7514" fmla="*/ 624184 h 6841956"/>
              <a:gd name="connsiteX7515" fmla="*/ 5329635 w 15988647"/>
              <a:gd name="connsiteY7515" fmla="*/ 636986 h 6841956"/>
              <a:gd name="connsiteX7516" fmla="*/ 5290425 w 15988647"/>
              <a:gd name="connsiteY7516" fmla="*/ 639387 h 6841956"/>
              <a:gd name="connsiteX7517" fmla="*/ 5296026 w 15988647"/>
              <a:gd name="connsiteY7517" fmla="*/ 617782 h 6841956"/>
              <a:gd name="connsiteX7518" fmla="*/ 5326432 w 15988647"/>
              <a:gd name="connsiteY7518" fmla="*/ 592975 h 6841956"/>
              <a:gd name="connsiteX7519" fmla="*/ 8830562 w 15988647"/>
              <a:gd name="connsiteY7519" fmla="*/ 583354 h 6841956"/>
              <a:gd name="connsiteX7520" fmla="*/ 8830563 w 15988647"/>
              <a:gd name="connsiteY7520" fmla="*/ 583368 h 6841956"/>
              <a:gd name="connsiteX7521" fmla="*/ 8888970 w 15988647"/>
              <a:gd name="connsiteY7521" fmla="*/ 612972 h 6841956"/>
              <a:gd name="connsiteX7522" fmla="*/ 8888977 w 15988647"/>
              <a:gd name="connsiteY7522" fmla="*/ 612962 h 6841956"/>
              <a:gd name="connsiteX7523" fmla="*/ 4687844 w 15988647"/>
              <a:gd name="connsiteY7523" fmla="*/ 506550 h 6841956"/>
              <a:gd name="connsiteX7524" fmla="*/ 4711852 w 15988647"/>
              <a:gd name="connsiteY7524" fmla="*/ 518554 h 6841956"/>
              <a:gd name="connsiteX7525" fmla="*/ 4724657 w 15988647"/>
              <a:gd name="connsiteY7525" fmla="*/ 526556 h 6841956"/>
              <a:gd name="connsiteX7526" fmla="*/ 4727858 w 15988647"/>
              <a:gd name="connsiteY7526" fmla="*/ 534558 h 6841956"/>
              <a:gd name="connsiteX7527" fmla="*/ 4733460 w 15988647"/>
              <a:gd name="connsiteY7527" fmla="*/ 551363 h 6841956"/>
              <a:gd name="connsiteX7528" fmla="*/ 4700651 w 15988647"/>
              <a:gd name="connsiteY7528" fmla="*/ 566568 h 6841956"/>
              <a:gd name="connsiteX7529" fmla="*/ 4667038 w 15988647"/>
              <a:gd name="connsiteY7529" fmla="*/ 553764 h 6841956"/>
              <a:gd name="connsiteX7530" fmla="*/ 4635832 w 15988647"/>
              <a:gd name="connsiteY7530" fmla="*/ 557765 h 6841956"/>
              <a:gd name="connsiteX7531" fmla="*/ 4608621 w 15988647"/>
              <a:gd name="connsiteY7531" fmla="*/ 538559 h 6841956"/>
              <a:gd name="connsiteX7532" fmla="*/ 4648633 w 15988647"/>
              <a:gd name="connsiteY7532" fmla="*/ 524955 h 6841956"/>
              <a:gd name="connsiteX7533" fmla="*/ 8787349 w 15988647"/>
              <a:gd name="connsiteY7533" fmla="*/ 505739 h 6841956"/>
              <a:gd name="connsiteX7534" fmla="*/ 8740136 w 15988647"/>
              <a:gd name="connsiteY7534" fmla="*/ 520142 h 6841956"/>
              <a:gd name="connsiteX7535" fmla="*/ 8731333 w 15988647"/>
              <a:gd name="connsiteY7535" fmla="*/ 552151 h 6841956"/>
              <a:gd name="connsiteX7536" fmla="*/ 8704125 w 15988647"/>
              <a:gd name="connsiteY7536" fmla="*/ 571357 h 6841956"/>
              <a:gd name="connsiteX7537" fmla="*/ 8666514 w 15988647"/>
              <a:gd name="connsiteY7537" fmla="*/ 560954 h 6841956"/>
              <a:gd name="connsiteX7538" fmla="*/ 8624100 w 15988647"/>
              <a:gd name="connsiteY7538" fmla="*/ 562554 h 6841956"/>
              <a:gd name="connsiteX7539" fmla="*/ 8583288 w 15988647"/>
              <a:gd name="connsiteY7539" fmla="*/ 540148 h 6841956"/>
              <a:gd name="connsiteX7540" fmla="*/ 8565688 w 15988647"/>
              <a:gd name="connsiteY7540" fmla="*/ 551349 h 6841956"/>
              <a:gd name="connsiteX7541" fmla="*/ 8565696 w 15988647"/>
              <a:gd name="connsiteY7541" fmla="*/ 551353 h 6841956"/>
              <a:gd name="connsiteX7542" fmla="*/ 8583288 w 15988647"/>
              <a:gd name="connsiteY7542" fmla="*/ 540155 h 6841956"/>
              <a:gd name="connsiteX7543" fmla="*/ 8624102 w 15988647"/>
              <a:gd name="connsiteY7543" fmla="*/ 562562 h 6841956"/>
              <a:gd name="connsiteX7544" fmla="*/ 8666514 w 15988647"/>
              <a:gd name="connsiteY7544" fmla="*/ 560961 h 6841956"/>
              <a:gd name="connsiteX7545" fmla="*/ 8704125 w 15988647"/>
              <a:gd name="connsiteY7545" fmla="*/ 571364 h 6841956"/>
              <a:gd name="connsiteX7546" fmla="*/ 8731333 w 15988647"/>
              <a:gd name="connsiteY7546" fmla="*/ 552159 h 6841956"/>
              <a:gd name="connsiteX7547" fmla="*/ 8740136 w 15988647"/>
              <a:gd name="connsiteY7547" fmla="*/ 520149 h 6841956"/>
              <a:gd name="connsiteX7548" fmla="*/ 8787349 w 15988647"/>
              <a:gd name="connsiteY7548" fmla="*/ 505745 h 6841956"/>
              <a:gd name="connsiteX7549" fmla="*/ 8833763 w 15988647"/>
              <a:gd name="connsiteY7549" fmla="*/ 522549 h 6841956"/>
              <a:gd name="connsiteX7550" fmla="*/ 8833763 w 15988647"/>
              <a:gd name="connsiteY7550" fmla="*/ 522544 h 6841956"/>
              <a:gd name="connsiteX7551" fmla="*/ 4852694 w 15988647"/>
              <a:gd name="connsiteY7551" fmla="*/ 431328 h 6841956"/>
              <a:gd name="connsiteX7552" fmla="*/ 4888701 w 15988647"/>
              <a:gd name="connsiteY7552" fmla="*/ 438530 h 6841956"/>
              <a:gd name="connsiteX7553" fmla="*/ 4904708 w 15988647"/>
              <a:gd name="connsiteY7553" fmla="*/ 456935 h 6841956"/>
              <a:gd name="connsiteX7554" fmla="*/ 4907908 w 15988647"/>
              <a:gd name="connsiteY7554" fmla="*/ 504949 h 6841956"/>
              <a:gd name="connsiteX7555" fmla="*/ 4861497 w 15988647"/>
              <a:gd name="connsiteY7555" fmla="*/ 525756 h 6841956"/>
              <a:gd name="connsiteX7556" fmla="*/ 4915111 w 15988647"/>
              <a:gd name="connsiteY7556" fmla="*/ 534558 h 6841956"/>
              <a:gd name="connsiteX7557" fmla="*/ 4879898 w 15988647"/>
              <a:gd name="connsiteY7557" fmla="*/ 578571 h 6841956"/>
              <a:gd name="connsiteX7558" fmla="*/ 4951122 w 15988647"/>
              <a:gd name="connsiteY7558" fmla="*/ 544961 h 6841956"/>
              <a:gd name="connsiteX7559" fmla="*/ 4968726 w 15988647"/>
              <a:gd name="connsiteY7559" fmla="*/ 572969 h 6841956"/>
              <a:gd name="connsiteX7560" fmla="*/ 4934318 w 15988647"/>
              <a:gd name="connsiteY7560" fmla="*/ 604978 h 6841956"/>
              <a:gd name="connsiteX7561" fmla="*/ 4944719 w 15988647"/>
              <a:gd name="connsiteY7561" fmla="*/ 634586 h 6841956"/>
              <a:gd name="connsiteX7562" fmla="*/ 5003144 w 15988647"/>
              <a:gd name="connsiteY7562" fmla="*/ 603377 h 6841956"/>
              <a:gd name="connsiteX7563" fmla="*/ 5055158 w 15988647"/>
              <a:gd name="connsiteY7563" fmla="*/ 564967 h 6841956"/>
              <a:gd name="connsiteX7564" fmla="*/ 5092765 w 15988647"/>
              <a:gd name="connsiteY7564" fmla="*/ 517753 h 6841956"/>
              <a:gd name="connsiteX7565" fmla="*/ 5136782 w 15988647"/>
              <a:gd name="connsiteY7565" fmla="*/ 520954 h 6841956"/>
              <a:gd name="connsiteX7566" fmla="*/ 5179995 w 15988647"/>
              <a:gd name="connsiteY7566" fmla="*/ 527356 h 6841956"/>
              <a:gd name="connsiteX7567" fmla="*/ 5208804 w 15988647"/>
              <a:gd name="connsiteY7567" fmla="*/ 548962 h 6841956"/>
              <a:gd name="connsiteX7568" fmla="*/ 5195197 w 15988647"/>
              <a:gd name="connsiteY7568" fmla="*/ 570569 h 6841956"/>
              <a:gd name="connsiteX7569" fmla="*/ 5154385 w 15988647"/>
              <a:gd name="connsiteY7569" fmla="*/ 593774 h 6841956"/>
              <a:gd name="connsiteX7570" fmla="*/ 5161587 w 15988647"/>
              <a:gd name="connsiteY7570" fmla="*/ 616981 h 6841956"/>
              <a:gd name="connsiteX7571" fmla="*/ 5142381 w 15988647"/>
              <a:gd name="connsiteY7571" fmla="*/ 638587 h 6841956"/>
              <a:gd name="connsiteX7572" fmla="*/ 5055158 w 15988647"/>
              <a:gd name="connsiteY7572" fmla="*/ 669797 h 6841956"/>
              <a:gd name="connsiteX7573" fmla="*/ 5003144 w 15988647"/>
              <a:gd name="connsiteY7573" fmla="*/ 676999 h 6841956"/>
              <a:gd name="connsiteX7574" fmla="*/ 4977527 w 15988647"/>
              <a:gd name="connsiteY7574" fmla="*/ 663395 h 6841956"/>
              <a:gd name="connsiteX7575" fmla="*/ 4951122 w 15988647"/>
              <a:gd name="connsiteY7575" fmla="*/ 685801 h 6841956"/>
              <a:gd name="connsiteX7576" fmla="*/ 4891906 w 15988647"/>
              <a:gd name="connsiteY7576" fmla="*/ 723412 h 6841956"/>
              <a:gd name="connsiteX7577" fmla="*/ 4867896 w 15988647"/>
              <a:gd name="connsiteY7577" fmla="*/ 743418 h 6841956"/>
              <a:gd name="connsiteX7578" fmla="*/ 4806279 w 15988647"/>
              <a:gd name="connsiteY7578" fmla="*/ 773826 h 6841956"/>
              <a:gd name="connsiteX7579" fmla="*/ 4754264 w 15988647"/>
              <a:gd name="connsiteY7579" fmla="*/ 777027 h 6841956"/>
              <a:gd name="connsiteX7580" fmla="*/ 4713454 w 15988647"/>
              <a:gd name="connsiteY7580" fmla="*/ 796232 h 6841956"/>
              <a:gd name="connsiteX7581" fmla="*/ 4690246 w 15988647"/>
              <a:gd name="connsiteY7581" fmla="*/ 826641 h 6841956"/>
              <a:gd name="connsiteX7582" fmla="*/ 4644634 w 15988647"/>
              <a:gd name="connsiteY7582" fmla="*/ 832243 h 6841956"/>
              <a:gd name="connsiteX7583" fmla="*/ 4575015 w 15988647"/>
              <a:gd name="connsiteY7583" fmla="*/ 869854 h 6841956"/>
              <a:gd name="connsiteX7584" fmla="*/ 4499786 w 15988647"/>
              <a:gd name="connsiteY7584" fmla="*/ 921868 h 6841956"/>
              <a:gd name="connsiteX7585" fmla="*/ 4459779 w 15988647"/>
              <a:gd name="connsiteY7585" fmla="*/ 958679 h 6841956"/>
              <a:gd name="connsiteX7586" fmla="*/ 4420571 w 15988647"/>
              <a:gd name="connsiteY7586" fmla="*/ 1013895 h 6841956"/>
              <a:gd name="connsiteX7587" fmla="*/ 4468583 w 15988647"/>
              <a:gd name="connsiteY7587" fmla="*/ 1021897 h 6841956"/>
              <a:gd name="connsiteX7588" fmla="*/ 4456579 w 15988647"/>
              <a:gd name="connsiteY7588" fmla="*/ 1065918 h 6841956"/>
              <a:gd name="connsiteX7589" fmla="*/ 4450177 w 15988647"/>
              <a:gd name="connsiteY7589" fmla="*/ 1102729 h 6841956"/>
              <a:gd name="connsiteX7590" fmla="*/ 4508594 w 15988647"/>
              <a:gd name="connsiteY7590" fmla="*/ 1093127 h 6841956"/>
              <a:gd name="connsiteX7591" fmla="*/ 4564610 w 15988647"/>
              <a:gd name="connsiteY7591" fmla="*/ 1113932 h 6841956"/>
              <a:gd name="connsiteX7592" fmla="*/ 4591018 w 15988647"/>
              <a:gd name="connsiteY7592" fmla="*/ 1132338 h 6841956"/>
              <a:gd name="connsiteX7593" fmla="*/ 4604623 w 15988647"/>
              <a:gd name="connsiteY7593" fmla="*/ 1154748 h 6841956"/>
              <a:gd name="connsiteX7594" fmla="*/ 4643832 w 15988647"/>
              <a:gd name="connsiteY7594" fmla="*/ 1168352 h 6841956"/>
              <a:gd name="connsiteX7595" fmla="*/ 4672640 w 15988647"/>
              <a:gd name="connsiteY7595" fmla="*/ 1188358 h 6841956"/>
              <a:gd name="connsiteX7596" fmla="*/ 4733460 w 15988647"/>
              <a:gd name="connsiteY7596" fmla="*/ 1191558 h 6841956"/>
              <a:gd name="connsiteX7597" fmla="*/ 4771871 w 15988647"/>
              <a:gd name="connsiteY7597" fmla="*/ 1196357 h 6841956"/>
              <a:gd name="connsiteX7598" fmla="*/ 4743064 w 15988647"/>
              <a:gd name="connsiteY7598" fmla="*/ 1237960 h 6841956"/>
              <a:gd name="connsiteX7599" fmla="*/ 4729455 w 15988647"/>
              <a:gd name="connsiteY7599" fmla="*/ 1286781 h 6841956"/>
              <a:gd name="connsiteX7600" fmla="*/ 4730257 w 15988647"/>
              <a:gd name="connsiteY7600" fmla="*/ 1342000 h 6841956"/>
              <a:gd name="connsiteX7601" fmla="*/ 4765469 w 15988647"/>
              <a:gd name="connsiteY7601" fmla="*/ 1389212 h 6841956"/>
              <a:gd name="connsiteX7602" fmla="*/ 4803079 w 15988647"/>
              <a:gd name="connsiteY7602" fmla="*/ 1373209 h 6841956"/>
              <a:gd name="connsiteX7603" fmla="*/ 4847891 w 15988647"/>
              <a:gd name="connsiteY7603" fmla="*/ 1321994 h 6841956"/>
              <a:gd name="connsiteX7604" fmla="*/ 4866296 w 15988647"/>
              <a:gd name="connsiteY7604" fmla="*/ 1245162 h 6841956"/>
              <a:gd name="connsiteX7605" fmla="*/ 4852694 w 15988647"/>
              <a:gd name="connsiteY7605" fmla="*/ 1219558 h 6841956"/>
              <a:gd name="connsiteX7606" fmla="*/ 4924711 w 15988647"/>
              <a:gd name="connsiteY7606" fmla="*/ 1196357 h 6841956"/>
              <a:gd name="connsiteX7607" fmla="*/ 4984733 w 15988647"/>
              <a:gd name="connsiteY7607" fmla="*/ 1162750 h 6841956"/>
              <a:gd name="connsiteX7608" fmla="*/ 5023148 w 15988647"/>
              <a:gd name="connsiteY7608" fmla="*/ 1129139 h 6841956"/>
              <a:gd name="connsiteX7609" fmla="*/ 5036751 w 15988647"/>
              <a:gd name="connsiteY7609" fmla="*/ 1097128 h 6841956"/>
              <a:gd name="connsiteX7610" fmla="*/ 5033551 w 15988647"/>
              <a:gd name="connsiteY7610" fmla="*/ 1056315 h 6841956"/>
              <a:gd name="connsiteX7611" fmla="*/ 5007942 w 15988647"/>
              <a:gd name="connsiteY7611" fmla="*/ 1020297 h 6841956"/>
              <a:gd name="connsiteX7612" fmla="*/ 5079165 w 15988647"/>
              <a:gd name="connsiteY7612" fmla="*/ 970682 h 6841956"/>
              <a:gd name="connsiteX7613" fmla="*/ 5087166 w 15988647"/>
              <a:gd name="connsiteY7613" fmla="*/ 928270 h 6841956"/>
              <a:gd name="connsiteX7614" fmla="*/ 5118375 w 15988647"/>
              <a:gd name="connsiteY7614" fmla="*/ 856250 h 6841956"/>
              <a:gd name="connsiteX7615" fmla="*/ 5148783 w 15988647"/>
              <a:gd name="connsiteY7615" fmla="*/ 845047 h 6841956"/>
              <a:gd name="connsiteX7616" fmla="*/ 5202400 w 15988647"/>
              <a:gd name="connsiteY7616" fmla="*/ 857850 h 6841956"/>
              <a:gd name="connsiteX7617" fmla="*/ 5236010 w 15988647"/>
              <a:gd name="connsiteY7617" fmla="*/ 862652 h 6841956"/>
              <a:gd name="connsiteX7618" fmla="*/ 5272020 w 15988647"/>
              <a:gd name="connsiteY7618" fmla="*/ 849848 h 6841956"/>
              <a:gd name="connsiteX7619" fmla="*/ 5296826 w 15988647"/>
              <a:gd name="connsiteY7619" fmla="*/ 865853 h 6841956"/>
              <a:gd name="connsiteX7620" fmla="*/ 5325633 w 15988647"/>
              <a:gd name="connsiteY7620" fmla="*/ 893061 h 6841956"/>
              <a:gd name="connsiteX7621" fmla="*/ 5327233 w 15988647"/>
              <a:gd name="connsiteY7621" fmla="*/ 910665 h 6841956"/>
              <a:gd name="connsiteX7622" fmla="*/ 5388849 w 15988647"/>
              <a:gd name="connsiteY7622" fmla="*/ 914666 h 6841956"/>
              <a:gd name="connsiteX7623" fmla="*/ 5368043 w 15988647"/>
              <a:gd name="connsiteY7623" fmla="*/ 953877 h 6841956"/>
              <a:gd name="connsiteX7624" fmla="*/ 5349638 w 15988647"/>
              <a:gd name="connsiteY7624" fmla="*/ 1013095 h 6841956"/>
              <a:gd name="connsiteX7625" fmla="*/ 5380047 w 15988647"/>
              <a:gd name="connsiteY7625" fmla="*/ 1021097 h 6841956"/>
              <a:gd name="connsiteX7626" fmla="*/ 5392851 w 15988647"/>
              <a:gd name="connsiteY7626" fmla="*/ 1049114 h 6841956"/>
              <a:gd name="connsiteX7627" fmla="*/ 5458467 w 15988647"/>
              <a:gd name="connsiteY7627" fmla="*/ 1022698 h 6841956"/>
              <a:gd name="connsiteX7628" fmla="*/ 5518480 w 15988647"/>
              <a:gd name="connsiteY7628" fmla="*/ 969882 h 6841956"/>
              <a:gd name="connsiteX7629" fmla="*/ 5552091 w 15988647"/>
              <a:gd name="connsiteY7629" fmla="*/ 948277 h 6841956"/>
              <a:gd name="connsiteX7630" fmla="*/ 5560893 w 15988647"/>
              <a:gd name="connsiteY7630" fmla="*/ 990688 h 6841956"/>
              <a:gd name="connsiteX7631" fmla="*/ 5581695 w 15988647"/>
              <a:gd name="connsiteY7631" fmla="*/ 1050714 h 6841956"/>
              <a:gd name="connsiteX7632" fmla="*/ 5597704 w 15988647"/>
              <a:gd name="connsiteY7632" fmla="*/ 1108331 h 6841956"/>
              <a:gd name="connsiteX7633" fmla="*/ 5570494 w 15988647"/>
              <a:gd name="connsiteY7633" fmla="*/ 1138741 h 6841956"/>
              <a:gd name="connsiteX7634" fmla="*/ 5608905 w 15988647"/>
              <a:gd name="connsiteY7634" fmla="*/ 1165951 h 6841956"/>
              <a:gd name="connsiteX7635" fmla="*/ 5632114 w 15988647"/>
              <a:gd name="connsiteY7635" fmla="*/ 1193157 h 6841956"/>
              <a:gd name="connsiteX7636" fmla="*/ 5687331 w 15988647"/>
              <a:gd name="connsiteY7636" fmla="*/ 1205958 h 6841956"/>
              <a:gd name="connsiteX7637" fmla="*/ 5706536 w 15988647"/>
              <a:gd name="connsiteY7637" fmla="*/ 1221159 h 6841956"/>
              <a:gd name="connsiteX7638" fmla="*/ 5706536 w 15988647"/>
              <a:gd name="connsiteY7638" fmla="*/ 1262772 h 6841956"/>
              <a:gd name="connsiteX7639" fmla="*/ 5733748 w 15988647"/>
              <a:gd name="connsiteY7639" fmla="*/ 1269172 h 6841956"/>
              <a:gd name="connsiteX7640" fmla="*/ 5742551 w 15988647"/>
              <a:gd name="connsiteY7640" fmla="*/ 1287580 h 6841956"/>
              <a:gd name="connsiteX7641" fmla="*/ 5726543 w 15988647"/>
              <a:gd name="connsiteY7641" fmla="*/ 1342800 h 6841956"/>
              <a:gd name="connsiteX7642" fmla="*/ 5692135 w 15988647"/>
              <a:gd name="connsiteY7642" fmla="*/ 1361204 h 6841956"/>
              <a:gd name="connsiteX7643" fmla="*/ 5658523 w 15988647"/>
              <a:gd name="connsiteY7643" fmla="*/ 1378812 h 6841956"/>
              <a:gd name="connsiteX7644" fmla="*/ 5588101 w 15988647"/>
              <a:gd name="connsiteY7644" fmla="*/ 1396412 h 6841956"/>
              <a:gd name="connsiteX7645" fmla="*/ 5524883 w 15988647"/>
              <a:gd name="connsiteY7645" fmla="*/ 1436423 h 6841956"/>
              <a:gd name="connsiteX7646" fmla="*/ 5456066 w 15988647"/>
              <a:gd name="connsiteY7646" fmla="*/ 1445226 h 6841956"/>
              <a:gd name="connsiteX7647" fmla="*/ 5375246 w 15988647"/>
              <a:gd name="connsiteY7647" fmla="*/ 1434022 h 6841956"/>
              <a:gd name="connsiteX7648" fmla="*/ 5316829 w 15988647"/>
              <a:gd name="connsiteY7648" fmla="*/ 1434022 h 6841956"/>
              <a:gd name="connsiteX7649" fmla="*/ 5274420 w 15988647"/>
              <a:gd name="connsiteY7649" fmla="*/ 1437223 h 6841956"/>
              <a:gd name="connsiteX7650" fmla="*/ 5228807 w 15988647"/>
              <a:gd name="connsiteY7650" fmla="*/ 1473235 h 6841956"/>
              <a:gd name="connsiteX7651" fmla="*/ 5169590 w 15988647"/>
              <a:gd name="connsiteY7651" fmla="*/ 1495641 h 6841956"/>
              <a:gd name="connsiteX7652" fmla="*/ 5088768 w 15988647"/>
              <a:gd name="connsiteY7652" fmla="*/ 1561263 h 6841956"/>
              <a:gd name="connsiteX7653" fmla="*/ 5025550 w 15988647"/>
              <a:gd name="connsiteY7653" fmla="*/ 1607677 h 6841956"/>
              <a:gd name="connsiteX7654" fmla="*/ 5063161 w 15988647"/>
              <a:gd name="connsiteY7654" fmla="*/ 1599674 h 6841956"/>
              <a:gd name="connsiteX7655" fmla="*/ 5150384 w 15988647"/>
              <a:gd name="connsiteY7655" fmla="*/ 1533253 h 6841956"/>
              <a:gd name="connsiteX7656" fmla="*/ 5248813 w 15988647"/>
              <a:gd name="connsiteY7656" fmla="*/ 1491640 h 6841956"/>
              <a:gd name="connsiteX7657" fmla="*/ 5309629 w 15988647"/>
              <a:gd name="connsiteY7657" fmla="*/ 1486839 h 6841956"/>
              <a:gd name="connsiteX7658" fmla="*/ 5336035 w 15988647"/>
              <a:gd name="connsiteY7658" fmla="*/ 1511647 h 6841956"/>
              <a:gd name="connsiteX7659" fmla="*/ 5287224 w 15988647"/>
              <a:gd name="connsiteY7659" fmla="*/ 1545257 h 6841956"/>
              <a:gd name="connsiteX7660" fmla="*/ 5282424 w 15988647"/>
              <a:gd name="connsiteY7660" fmla="*/ 1598875 h 6841956"/>
              <a:gd name="connsiteX7661" fmla="*/ 5283223 w 15988647"/>
              <a:gd name="connsiteY7661" fmla="*/ 1637286 h 6841956"/>
              <a:gd name="connsiteX7662" fmla="*/ 5328034 w 15988647"/>
              <a:gd name="connsiteY7662" fmla="*/ 1662095 h 6841956"/>
              <a:gd name="connsiteX7663" fmla="*/ 5396850 w 15988647"/>
              <a:gd name="connsiteY7663" fmla="*/ 1654893 h 6841956"/>
              <a:gd name="connsiteX7664" fmla="*/ 5454466 w 15988647"/>
              <a:gd name="connsiteY7664" fmla="*/ 1598074 h 6841956"/>
              <a:gd name="connsiteX7665" fmla="*/ 5446463 w 15988647"/>
              <a:gd name="connsiteY7665" fmla="*/ 1634886 h 6841956"/>
              <a:gd name="connsiteX7666" fmla="*/ 5466468 w 15988647"/>
              <a:gd name="connsiteY7666" fmla="*/ 1653291 h 6841956"/>
              <a:gd name="connsiteX7667" fmla="*/ 5407254 w 15988647"/>
              <a:gd name="connsiteY7667" fmla="*/ 1686102 h 6841956"/>
              <a:gd name="connsiteX7668" fmla="*/ 5308028 w 15988647"/>
              <a:gd name="connsiteY7668" fmla="*/ 1716512 h 6841956"/>
              <a:gd name="connsiteX7669" fmla="*/ 5261618 w 15988647"/>
              <a:gd name="connsiteY7669" fmla="*/ 1736519 h 6841956"/>
              <a:gd name="connsiteX7670" fmla="*/ 5204002 w 15988647"/>
              <a:gd name="connsiteY7670" fmla="*/ 1773330 h 6841956"/>
              <a:gd name="connsiteX7671" fmla="*/ 5174392 w 15988647"/>
              <a:gd name="connsiteY7671" fmla="*/ 1769329 h 6841956"/>
              <a:gd name="connsiteX7672" fmla="*/ 5186397 w 15988647"/>
              <a:gd name="connsiteY7672" fmla="*/ 1726915 h 6841956"/>
              <a:gd name="connsiteX7673" fmla="*/ 5269619 w 15988647"/>
              <a:gd name="connsiteY7673" fmla="*/ 1684502 h 6841956"/>
              <a:gd name="connsiteX7674" fmla="*/ 5204800 w 15988647"/>
              <a:gd name="connsiteY7674" fmla="*/ 1686102 h 6841956"/>
              <a:gd name="connsiteX7675" fmla="*/ 5157585 w 15988647"/>
              <a:gd name="connsiteY7675" fmla="*/ 1692504 h 6841956"/>
              <a:gd name="connsiteX7676" fmla="*/ 5139980 w 15988647"/>
              <a:gd name="connsiteY7676" fmla="*/ 1663694 h 6841956"/>
              <a:gd name="connsiteX7677" fmla="*/ 5163184 w 15988647"/>
              <a:gd name="connsiteY7677" fmla="*/ 1595674 h 6841956"/>
              <a:gd name="connsiteX7678" fmla="*/ 5150384 w 15988647"/>
              <a:gd name="connsiteY7678" fmla="*/ 1581269 h 6841956"/>
              <a:gd name="connsiteX7679" fmla="*/ 5150365 w 15988647"/>
              <a:gd name="connsiteY7679" fmla="*/ 1581274 h 6841956"/>
              <a:gd name="connsiteX7680" fmla="*/ 5163144 w 15988647"/>
              <a:gd name="connsiteY7680" fmla="*/ 1595650 h 6841956"/>
              <a:gd name="connsiteX7681" fmla="*/ 5139938 w 15988647"/>
              <a:gd name="connsiteY7681" fmla="*/ 1663671 h 6841956"/>
              <a:gd name="connsiteX7682" fmla="*/ 5157542 w 15988647"/>
              <a:gd name="connsiteY7682" fmla="*/ 1692479 h 6841956"/>
              <a:gd name="connsiteX7683" fmla="*/ 5159142 w 15988647"/>
              <a:gd name="connsiteY7683" fmla="*/ 1709285 h 6841956"/>
              <a:gd name="connsiteX7684" fmla="*/ 5107929 w 15988647"/>
              <a:gd name="connsiteY7684" fmla="*/ 1733292 h 6841956"/>
              <a:gd name="connsiteX7685" fmla="*/ 5059915 w 15988647"/>
              <a:gd name="connsiteY7685" fmla="*/ 1750897 h 6841956"/>
              <a:gd name="connsiteX7686" fmla="*/ 5011900 w 15988647"/>
              <a:gd name="connsiteY7686" fmla="*/ 1766102 h 6841956"/>
              <a:gd name="connsiteX7687" fmla="*/ 4979890 w 15988647"/>
              <a:gd name="connsiteY7687" fmla="*/ 1796511 h 6841956"/>
              <a:gd name="connsiteX7688" fmla="*/ 4969487 w 15988647"/>
              <a:gd name="connsiteY7688" fmla="*/ 1807715 h 6841956"/>
              <a:gd name="connsiteX7689" fmla="*/ 4959885 w 15988647"/>
              <a:gd name="connsiteY7689" fmla="*/ 1834924 h 6841956"/>
              <a:gd name="connsiteX7690" fmla="*/ 4965486 w 15988647"/>
              <a:gd name="connsiteY7690" fmla="*/ 1861331 h 6841956"/>
              <a:gd name="connsiteX7691" fmla="*/ 4982291 w 15988647"/>
              <a:gd name="connsiteY7691" fmla="*/ 1862932 h 6841956"/>
              <a:gd name="connsiteX7692" fmla="*/ 4983892 w 15988647"/>
              <a:gd name="connsiteY7692" fmla="*/ 1844526 h 6841956"/>
              <a:gd name="connsiteX7693" fmla="*/ 4992694 w 15988647"/>
              <a:gd name="connsiteY7693" fmla="*/ 1855730 h 6841956"/>
              <a:gd name="connsiteX7694" fmla="*/ 4984692 w 15988647"/>
              <a:gd name="connsiteY7694" fmla="*/ 1870134 h 6841956"/>
              <a:gd name="connsiteX7695" fmla="*/ 4954282 w 15988647"/>
              <a:gd name="connsiteY7695" fmla="*/ 1878136 h 6841956"/>
              <a:gd name="connsiteX7696" fmla="*/ 4934277 w 15988647"/>
              <a:gd name="connsiteY7696" fmla="*/ 1877336 h 6841956"/>
              <a:gd name="connsiteX7697" fmla="*/ 4900668 w 15988647"/>
              <a:gd name="connsiteY7697" fmla="*/ 1886139 h 6841956"/>
              <a:gd name="connsiteX7698" fmla="*/ 4882261 w 15988647"/>
              <a:gd name="connsiteY7698" fmla="*/ 1888539 h 6841956"/>
              <a:gd name="connsiteX7699" fmla="*/ 4857454 w 15988647"/>
              <a:gd name="connsiteY7699" fmla="*/ 1890940 h 6841956"/>
              <a:gd name="connsiteX7700" fmla="*/ 4817443 w 15988647"/>
              <a:gd name="connsiteY7700" fmla="*/ 1906143 h 6841956"/>
              <a:gd name="connsiteX7701" fmla="*/ 4882261 w 15988647"/>
              <a:gd name="connsiteY7701" fmla="*/ 1896541 h 6841956"/>
              <a:gd name="connsiteX7702" fmla="*/ 4891064 w 15988647"/>
              <a:gd name="connsiteY7702" fmla="*/ 1906143 h 6841956"/>
              <a:gd name="connsiteX7703" fmla="*/ 4827846 w 15988647"/>
              <a:gd name="connsiteY7703" fmla="*/ 1921348 h 6841956"/>
              <a:gd name="connsiteX7704" fmla="*/ 4801437 w 15988647"/>
              <a:gd name="connsiteY7704" fmla="*/ 1921348 h 6841956"/>
              <a:gd name="connsiteX7705" fmla="*/ 4804640 w 15988647"/>
              <a:gd name="connsiteY7705" fmla="*/ 1914946 h 6841956"/>
              <a:gd name="connsiteX7706" fmla="*/ 4787834 w 15988647"/>
              <a:gd name="connsiteY7706" fmla="*/ 1929350 h 6841956"/>
              <a:gd name="connsiteX7707" fmla="*/ 4799038 w 15988647"/>
              <a:gd name="connsiteY7707" fmla="*/ 1931751 h 6841956"/>
              <a:gd name="connsiteX7708" fmla="*/ 4779032 w 15988647"/>
              <a:gd name="connsiteY7708" fmla="*/ 1968561 h 6841956"/>
              <a:gd name="connsiteX7709" fmla="*/ 4736620 w 15988647"/>
              <a:gd name="connsiteY7709" fmla="*/ 2007772 h 6841956"/>
              <a:gd name="connsiteX7710" fmla="*/ 4737420 w 15988647"/>
              <a:gd name="connsiteY7710" fmla="*/ 1994168 h 6841956"/>
              <a:gd name="connsiteX7711" fmla="*/ 4728617 w 15988647"/>
              <a:gd name="connsiteY7711" fmla="*/ 1991767 h 6841956"/>
              <a:gd name="connsiteX7712" fmla="*/ 4719014 w 15988647"/>
              <a:gd name="connsiteY7712" fmla="*/ 1978964 h 6841956"/>
              <a:gd name="connsiteX7713" fmla="*/ 4719014 w 15988647"/>
              <a:gd name="connsiteY7713" fmla="*/ 2006972 h 6841956"/>
              <a:gd name="connsiteX7714" fmla="*/ 4727017 w 15988647"/>
              <a:gd name="connsiteY7714" fmla="*/ 2015773 h 6841956"/>
              <a:gd name="connsiteX7715" fmla="*/ 4722215 w 15988647"/>
              <a:gd name="connsiteY7715" fmla="*/ 2034979 h 6841956"/>
              <a:gd name="connsiteX7716" fmla="*/ 4703010 w 15988647"/>
              <a:gd name="connsiteY7716" fmla="*/ 2054985 h 6841956"/>
              <a:gd name="connsiteX7717" fmla="*/ 4666998 w 15988647"/>
              <a:gd name="connsiteY7717" fmla="*/ 2095793 h 6841956"/>
              <a:gd name="connsiteX7718" fmla="*/ 4663798 w 15988647"/>
              <a:gd name="connsiteY7718" fmla="*/ 2094193 h 6841956"/>
              <a:gd name="connsiteX7719" fmla="*/ 4687005 w 15988647"/>
              <a:gd name="connsiteY7719" fmla="*/ 2058986 h 6841956"/>
              <a:gd name="connsiteX7720" fmla="*/ 4671000 w 15988647"/>
              <a:gd name="connsiteY7720" fmla="*/ 2039780 h 6841956"/>
              <a:gd name="connsiteX7721" fmla="*/ 4679002 w 15988647"/>
              <a:gd name="connsiteY7721" fmla="*/ 1996569 h 6841956"/>
              <a:gd name="connsiteX7722" fmla="*/ 4663798 w 15988647"/>
              <a:gd name="connsiteY7722" fmla="*/ 2018974 h 6841956"/>
              <a:gd name="connsiteX7723" fmla="*/ 4663798 w 15988647"/>
              <a:gd name="connsiteY7723" fmla="*/ 2051784 h 6841956"/>
              <a:gd name="connsiteX7724" fmla="*/ 4638192 w 15988647"/>
              <a:gd name="connsiteY7724" fmla="*/ 2043782 h 6841956"/>
              <a:gd name="connsiteX7725" fmla="*/ 4662197 w 15988647"/>
              <a:gd name="connsiteY7725" fmla="*/ 2059786 h 6841956"/>
              <a:gd name="connsiteX7726" fmla="*/ 4650193 w 15988647"/>
              <a:gd name="connsiteY7726" fmla="*/ 2108597 h 6841956"/>
              <a:gd name="connsiteX7727" fmla="*/ 4661398 w 15988647"/>
              <a:gd name="connsiteY7727" fmla="*/ 2112588 h 6841956"/>
              <a:gd name="connsiteX7728" fmla="*/ 4661398 w 15988647"/>
              <a:gd name="connsiteY7728" fmla="*/ 2130209 h 6841956"/>
              <a:gd name="connsiteX7729" fmla="*/ 4653395 w 15988647"/>
              <a:gd name="connsiteY7729" fmla="*/ 2181419 h 6841956"/>
              <a:gd name="connsiteX7730" fmla="*/ 4616585 w 15988647"/>
              <a:gd name="connsiteY7730" fmla="*/ 2219033 h 6841956"/>
              <a:gd name="connsiteX7731" fmla="*/ 4567769 w 15988647"/>
              <a:gd name="connsiteY7731" fmla="*/ 2234239 h 6841956"/>
              <a:gd name="connsiteX7732" fmla="*/ 4532561 w 15988647"/>
              <a:gd name="connsiteY7732" fmla="*/ 2264632 h 6841956"/>
              <a:gd name="connsiteX7733" fmla="*/ 4510151 w 15988647"/>
              <a:gd name="connsiteY7733" fmla="*/ 2267830 h 6841956"/>
              <a:gd name="connsiteX7734" fmla="*/ 4482945 w 15988647"/>
              <a:gd name="connsiteY7734" fmla="*/ 2287034 h 6841956"/>
              <a:gd name="connsiteX7735" fmla="*/ 4472543 w 15988647"/>
              <a:gd name="connsiteY7735" fmla="*/ 2303849 h 6841956"/>
              <a:gd name="connsiteX7736" fmla="*/ 4417326 w 15988647"/>
              <a:gd name="connsiteY7736" fmla="*/ 2337453 h 6841956"/>
              <a:gd name="connsiteX7737" fmla="*/ 4386919 w 15988647"/>
              <a:gd name="connsiteY7737" fmla="*/ 2362265 h 6841956"/>
              <a:gd name="connsiteX7738" fmla="*/ 4358909 w 15988647"/>
              <a:gd name="connsiteY7738" fmla="*/ 2392678 h 6841956"/>
              <a:gd name="connsiteX7739" fmla="*/ 4343704 w 15988647"/>
              <a:gd name="connsiteY7739" fmla="*/ 2428696 h 6841956"/>
              <a:gd name="connsiteX7740" fmla="*/ 4343704 w 15988647"/>
              <a:gd name="connsiteY7740" fmla="*/ 2464711 h 6841956"/>
              <a:gd name="connsiteX7741" fmla="*/ 4348506 w 15988647"/>
              <a:gd name="connsiteY7741" fmla="*/ 2508727 h 6841956"/>
              <a:gd name="connsiteX7742" fmla="*/ 4360509 w 15988647"/>
              <a:gd name="connsiteY7742" fmla="*/ 2544733 h 6841956"/>
              <a:gd name="connsiteX7743" fmla="*/ 4356509 w 15988647"/>
              <a:gd name="connsiteY7743" fmla="*/ 2567135 h 6841956"/>
              <a:gd name="connsiteX7744" fmla="*/ 4366912 w 15988647"/>
              <a:gd name="connsiteY7744" fmla="*/ 2626344 h 6841956"/>
              <a:gd name="connsiteX7745" fmla="*/ 4358909 w 15988647"/>
              <a:gd name="connsiteY7745" fmla="*/ 2661554 h 6841956"/>
              <a:gd name="connsiteX7746" fmla="*/ 4354107 w 15988647"/>
              <a:gd name="connsiteY7746" fmla="*/ 2681563 h 6841956"/>
              <a:gd name="connsiteX7747" fmla="*/ 4338101 w 15988647"/>
              <a:gd name="connsiteY7747" fmla="*/ 2712772 h 6841956"/>
              <a:gd name="connsiteX7748" fmla="*/ 4323698 w 15988647"/>
              <a:gd name="connsiteY7748" fmla="*/ 2719175 h 6841956"/>
              <a:gd name="connsiteX7749" fmla="*/ 4302891 w 15988647"/>
              <a:gd name="connsiteY7749" fmla="*/ 2712772 h 6841956"/>
              <a:gd name="connsiteX7750" fmla="*/ 4299690 w 15988647"/>
              <a:gd name="connsiteY7750" fmla="*/ 2690367 h 6841956"/>
              <a:gd name="connsiteX7751" fmla="*/ 4285287 w 15988647"/>
              <a:gd name="connsiteY7751" fmla="*/ 2678362 h 6841956"/>
              <a:gd name="connsiteX7752" fmla="*/ 4269282 w 15988647"/>
              <a:gd name="connsiteY7752" fmla="*/ 2634345 h 6841956"/>
              <a:gd name="connsiteX7753" fmla="*/ 4256480 w 15988647"/>
              <a:gd name="connsiteY7753" fmla="*/ 2595139 h 6841956"/>
              <a:gd name="connsiteX7754" fmla="*/ 4253279 w 15988647"/>
              <a:gd name="connsiteY7754" fmla="*/ 2575137 h 6841956"/>
              <a:gd name="connsiteX7755" fmla="*/ 4269282 w 15988647"/>
              <a:gd name="connsiteY7755" fmla="*/ 2540732 h 6841956"/>
              <a:gd name="connsiteX7756" fmla="*/ 4262882 w 15988647"/>
              <a:gd name="connsiteY7756" fmla="*/ 2512728 h 6841956"/>
              <a:gd name="connsiteX7757" fmla="*/ 4238075 w 15988647"/>
              <a:gd name="connsiteY7757" fmla="*/ 2469514 h 6841956"/>
              <a:gd name="connsiteX7758" fmla="*/ 4222868 w 15988647"/>
              <a:gd name="connsiteY7758" fmla="*/ 2461510 h 6841956"/>
              <a:gd name="connsiteX7759" fmla="*/ 4174055 w 15988647"/>
              <a:gd name="connsiteY7759" fmla="*/ 2485521 h 6841956"/>
              <a:gd name="connsiteX7760" fmla="*/ 4166854 w 15988647"/>
              <a:gd name="connsiteY7760" fmla="*/ 2482320 h 6841956"/>
              <a:gd name="connsiteX7761" fmla="*/ 4150849 w 15988647"/>
              <a:gd name="connsiteY7761" fmla="*/ 2458309 h 6841956"/>
              <a:gd name="connsiteX7762" fmla="*/ 4126842 w 15988647"/>
              <a:gd name="connsiteY7762" fmla="*/ 2445503 h 6841956"/>
              <a:gd name="connsiteX7763" fmla="*/ 4075627 w 15988647"/>
              <a:gd name="connsiteY7763" fmla="*/ 2452706 h 6841956"/>
              <a:gd name="connsiteX7764" fmla="*/ 4038816 w 15988647"/>
              <a:gd name="connsiteY7764" fmla="*/ 2446303 h 6841956"/>
              <a:gd name="connsiteX7765" fmla="*/ 4004406 w 15988647"/>
              <a:gd name="connsiteY7765" fmla="*/ 2450305 h 6841956"/>
              <a:gd name="connsiteX7766" fmla="*/ 3984390 w 15988647"/>
              <a:gd name="connsiteY7766" fmla="*/ 2458309 h 6841956"/>
              <a:gd name="connsiteX7767" fmla="*/ 3989192 w 15988647"/>
              <a:gd name="connsiteY7767" fmla="*/ 2471915 h 6841956"/>
              <a:gd name="connsiteX7768" fmla="*/ 3983590 w 15988647"/>
              <a:gd name="connsiteY7768" fmla="*/ 2492725 h 6841956"/>
              <a:gd name="connsiteX7769" fmla="*/ 3989993 w 15988647"/>
              <a:gd name="connsiteY7769" fmla="*/ 2503126 h 6841956"/>
              <a:gd name="connsiteX7770" fmla="*/ 3980389 w 15988647"/>
              <a:gd name="connsiteY7770" fmla="*/ 2509527 h 6841956"/>
              <a:gd name="connsiteX7771" fmla="*/ 3965985 w 15988647"/>
              <a:gd name="connsiteY7771" fmla="*/ 2502326 h 6841956"/>
              <a:gd name="connsiteX7772" fmla="*/ 3947579 w 15988647"/>
              <a:gd name="connsiteY7772" fmla="*/ 2511928 h 6841956"/>
              <a:gd name="connsiteX7773" fmla="*/ 3916371 w 15988647"/>
              <a:gd name="connsiteY7773" fmla="*/ 2510328 h 6841956"/>
              <a:gd name="connsiteX7774" fmla="*/ 3889963 w 15988647"/>
              <a:gd name="connsiteY7774" fmla="*/ 2483120 h 6841956"/>
              <a:gd name="connsiteX7775" fmla="*/ 3850751 w 15988647"/>
              <a:gd name="connsiteY7775" fmla="*/ 2489520 h 6841956"/>
              <a:gd name="connsiteX7776" fmla="*/ 3821944 w 15988647"/>
              <a:gd name="connsiteY7776" fmla="*/ 2477517 h 6841956"/>
              <a:gd name="connsiteX7777" fmla="*/ 3793936 w 15988647"/>
              <a:gd name="connsiteY7777" fmla="*/ 2481520 h 6841956"/>
              <a:gd name="connsiteX7778" fmla="*/ 3753924 w 15988647"/>
              <a:gd name="connsiteY7778" fmla="*/ 2493526 h 6841956"/>
              <a:gd name="connsiteX7779" fmla="*/ 3705111 w 15988647"/>
              <a:gd name="connsiteY7779" fmla="*/ 2531130 h 6841956"/>
              <a:gd name="connsiteX7780" fmla="*/ 3656295 w 15988647"/>
              <a:gd name="connsiteY7780" fmla="*/ 2553533 h 6841956"/>
              <a:gd name="connsiteX7781" fmla="*/ 3626688 w 15988647"/>
              <a:gd name="connsiteY7781" fmla="*/ 2577537 h 6841956"/>
              <a:gd name="connsiteX7782" fmla="*/ 3611483 w 15988647"/>
              <a:gd name="connsiteY7782" fmla="*/ 2600740 h 6841956"/>
              <a:gd name="connsiteX7783" fmla="*/ 3603481 w 15988647"/>
              <a:gd name="connsiteY7783" fmla="*/ 2636745 h 6841956"/>
              <a:gd name="connsiteX7784" fmla="*/ 3600279 w 15988647"/>
              <a:gd name="connsiteY7784" fmla="*/ 2660754 h 6841956"/>
              <a:gd name="connsiteX7785" fmla="*/ 3605080 w 15988647"/>
              <a:gd name="connsiteY7785" fmla="*/ 2678362 h 6841956"/>
              <a:gd name="connsiteX7786" fmla="*/ 3587476 w 15988647"/>
              <a:gd name="connsiteY7786" fmla="*/ 2679963 h 6841956"/>
              <a:gd name="connsiteX7787" fmla="*/ 3558668 w 15988647"/>
              <a:gd name="connsiteY7787" fmla="*/ 2668757 h 6841956"/>
              <a:gd name="connsiteX7788" fmla="*/ 3527475 w 15988647"/>
              <a:gd name="connsiteY7788" fmla="*/ 2652758 h 6841956"/>
              <a:gd name="connsiteX7789" fmla="*/ 3527475 w 15988647"/>
              <a:gd name="connsiteY7789" fmla="*/ 2652759 h 6841956"/>
              <a:gd name="connsiteX7790" fmla="*/ 3558684 w 15988647"/>
              <a:gd name="connsiteY7790" fmla="*/ 2668767 h 6841956"/>
              <a:gd name="connsiteX7791" fmla="*/ 3587492 w 15988647"/>
              <a:gd name="connsiteY7791" fmla="*/ 2679972 h 6841956"/>
              <a:gd name="connsiteX7792" fmla="*/ 3605098 w 15988647"/>
              <a:gd name="connsiteY7792" fmla="*/ 2678373 h 6841956"/>
              <a:gd name="connsiteX7793" fmla="*/ 3579489 w 15988647"/>
              <a:gd name="connsiteY7793" fmla="*/ 2723990 h 6841956"/>
              <a:gd name="connsiteX7794" fmla="*/ 3565085 w 15988647"/>
              <a:gd name="connsiteY7794" fmla="*/ 2760795 h 6841956"/>
              <a:gd name="connsiteX7795" fmla="*/ 3550681 w 15988647"/>
              <a:gd name="connsiteY7795" fmla="*/ 2829617 h 6841956"/>
              <a:gd name="connsiteX7796" fmla="*/ 3541879 w 15988647"/>
              <a:gd name="connsiteY7796" fmla="*/ 2854426 h 6841956"/>
              <a:gd name="connsiteX7797" fmla="*/ 3545080 w 15988647"/>
              <a:gd name="connsiteY7797" fmla="*/ 2882435 h 6841956"/>
              <a:gd name="connsiteX7798" fmla="*/ 3555483 w 15988647"/>
              <a:gd name="connsiteY7798" fmla="*/ 2908044 h 6841956"/>
              <a:gd name="connsiteX7799" fmla="*/ 3558684 w 15988647"/>
              <a:gd name="connsiteY7799" fmla="*/ 2947253 h 6841956"/>
              <a:gd name="connsiteX7800" fmla="*/ 3582691 w 15988647"/>
              <a:gd name="connsiteY7800" fmla="*/ 2985666 h 6841956"/>
              <a:gd name="connsiteX7801" fmla="*/ 3589093 w 15988647"/>
              <a:gd name="connsiteY7801" fmla="*/ 3015273 h 6841956"/>
              <a:gd name="connsiteX7802" fmla="*/ 3602697 w 15988647"/>
              <a:gd name="connsiteY7802" fmla="*/ 3040078 h 6841956"/>
              <a:gd name="connsiteX7803" fmla="*/ 3648311 w 15988647"/>
              <a:gd name="connsiteY7803" fmla="*/ 3053682 h 6841956"/>
              <a:gd name="connsiteX7804" fmla="*/ 3663514 w 15988647"/>
              <a:gd name="connsiteY7804" fmla="*/ 3075289 h 6841956"/>
              <a:gd name="connsiteX7805" fmla="*/ 3705126 w 15988647"/>
              <a:gd name="connsiteY7805" fmla="*/ 3060886 h 6841956"/>
              <a:gd name="connsiteX7806" fmla="*/ 3739536 w 15988647"/>
              <a:gd name="connsiteY7806" fmla="*/ 3056083 h 6841956"/>
              <a:gd name="connsiteX7807" fmla="*/ 3774747 w 15988647"/>
              <a:gd name="connsiteY7807" fmla="*/ 3046479 h 6841956"/>
              <a:gd name="connsiteX7808" fmla="*/ 3803555 w 15988647"/>
              <a:gd name="connsiteY7808" fmla="*/ 3037677 h 6841956"/>
              <a:gd name="connsiteX7809" fmla="*/ 3834763 w 15988647"/>
              <a:gd name="connsiteY7809" fmla="*/ 3016872 h 6841956"/>
              <a:gd name="connsiteX7810" fmla="*/ 3849167 w 15988647"/>
              <a:gd name="connsiteY7810" fmla="*/ 2987267 h 6841956"/>
              <a:gd name="connsiteX7811" fmla="*/ 3858770 w 15988647"/>
              <a:gd name="connsiteY7811" fmla="*/ 2944055 h 6841956"/>
              <a:gd name="connsiteX7812" fmla="*/ 3868373 w 15988647"/>
              <a:gd name="connsiteY7812" fmla="*/ 2928847 h 6841956"/>
              <a:gd name="connsiteX7813" fmla="*/ 3900382 w 15988647"/>
              <a:gd name="connsiteY7813" fmla="*/ 2915246 h 6841956"/>
              <a:gd name="connsiteX7814" fmla="*/ 3949196 w 15988647"/>
              <a:gd name="connsiteY7814" fmla="*/ 2903242 h 6841956"/>
              <a:gd name="connsiteX7815" fmla="*/ 3988408 w 15988647"/>
              <a:gd name="connsiteY7815" fmla="*/ 2905644 h 6841956"/>
              <a:gd name="connsiteX7816" fmla="*/ 4015630 w 15988647"/>
              <a:gd name="connsiteY7816" fmla="*/ 2900841 h 6841956"/>
              <a:gd name="connsiteX7817" fmla="*/ 4025233 w 15988647"/>
              <a:gd name="connsiteY7817" fmla="*/ 2912044 h 6841956"/>
              <a:gd name="connsiteX7818" fmla="*/ 4020432 w 15988647"/>
              <a:gd name="connsiteY7818" fmla="*/ 2936850 h 6841956"/>
              <a:gd name="connsiteX7819" fmla="*/ 3992408 w 15988647"/>
              <a:gd name="connsiteY7819" fmla="*/ 2967263 h 6841956"/>
              <a:gd name="connsiteX7820" fmla="*/ 3978005 w 15988647"/>
              <a:gd name="connsiteY7820" fmla="*/ 2998468 h 6841956"/>
              <a:gd name="connsiteX7821" fmla="*/ 3985207 w 15988647"/>
              <a:gd name="connsiteY7821" fmla="*/ 3007272 h 6841956"/>
              <a:gd name="connsiteX7822" fmla="*/ 3975604 w 15988647"/>
              <a:gd name="connsiteY7822" fmla="*/ 3029675 h 6841956"/>
              <a:gd name="connsiteX7823" fmla="*/ 3958799 w 15988647"/>
              <a:gd name="connsiteY7823" fmla="*/ 3069685 h 6841956"/>
              <a:gd name="connsiteX7824" fmla="*/ 3949196 w 15988647"/>
              <a:gd name="connsiteY7824" fmla="*/ 3056083 h 6841956"/>
              <a:gd name="connsiteX7825" fmla="*/ 3940394 w 15988647"/>
              <a:gd name="connsiteY7825" fmla="*/ 3056884 h 6841956"/>
              <a:gd name="connsiteX7826" fmla="*/ 3931591 w 15988647"/>
              <a:gd name="connsiteY7826" fmla="*/ 3057684 h 6841956"/>
              <a:gd name="connsiteX7827" fmla="*/ 3911589 w 15988647"/>
              <a:gd name="connsiteY7827" fmla="*/ 3088887 h 6841956"/>
              <a:gd name="connsiteX7828" fmla="*/ 3911605 w 15988647"/>
              <a:gd name="connsiteY7828" fmla="*/ 3088901 h 6841956"/>
              <a:gd name="connsiteX7829" fmla="*/ 3931610 w 15988647"/>
              <a:gd name="connsiteY7829" fmla="*/ 3057693 h 6841956"/>
              <a:gd name="connsiteX7830" fmla="*/ 3940413 w 15988647"/>
              <a:gd name="connsiteY7830" fmla="*/ 3056894 h 6841956"/>
              <a:gd name="connsiteX7831" fmla="*/ 3939613 w 15988647"/>
              <a:gd name="connsiteY7831" fmla="*/ 3064895 h 6841956"/>
              <a:gd name="connsiteX7832" fmla="*/ 3947615 w 15988647"/>
              <a:gd name="connsiteY7832" fmla="*/ 3064895 h 6841956"/>
              <a:gd name="connsiteX7833" fmla="*/ 3945213 w 15988647"/>
              <a:gd name="connsiteY7833" fmla="*/ 3079299 h 6841956"/>
              <a:gd name="connsiteX7834" fmla="*/ 3934810 w 15988647"/>
              <a:gd name="connsiteY7834" fmla="*/ 3100906 h 6841956"/>
              <a:gd name="connsiteX7835" fmla="*/ 3938011 w 15988647"/>
              <a:gd name="connsiteY7835" fmla="*/ 3108907 h 6841956"/>
              <a:gd name="connsiteX7836" fmla="*/ 3930810 w 15988647"/>
              <a:gd name="connsiteY7836" fmla="*/ 3127311 h 6841956"/>
              <a:gd name="connsiteX7837" fmla="*/ 3933210 w 15988647"/>
              <a:gd name="connsiteY7837" fmla="*/ 3132113 h 6841956"/>
              <a:gd name="connsiteX7838" fmla="*/ 3925208 w 15988647"/>
              <a:gd name="connsiteY7838" fmla="*/ 3158522 h 6841956"/>
              <a:gd name="connsiteX7839" fmla="*/ 3914806 w 15988647"/>
              <a:gd name="connsiteY7839" fmla="*/ 3172121 h 6841956"/>
              <a:gd name="connsiteX7840" fmla="*/ 3906003 w 15988647"/>
              <a:gd name="connsiteY7840" fmla="*/ 3173721 h 6841956"/>
              <a:gd name="connsiteX7841" fmla="*/ 3895600 w 15988647"/>
              <a:gd name="connsiteY7841" fmla="*/ 3191327 h 6841956"/>
              <a:gd name="connsiteX7842" fmla="*/ 3895593 w 15988647"/>
              <a:gd name="connsiteY7842" fmla="*/ 3191327 h 6841956"/>
              <a:gd name="connsiteX7843" fmla="*/ 3909193 w 15988647"/>
              <a:gd name="connsiteY7843" fmla="*/ 3200926 h 6841956"/>
              <a:gd name="connsiteX7844" fmla="*/ 3913994 w 15988647"/>
              <a:gd name="connsiteY7844" fmla="*/ 3192924 h 6841956"/>
              <a:gd name="connsiteX7845" fmla="*/ 3925997 w 15988647"/>
              <a:gd name="connsiteY7845" fmla="*/ 3199326 h 6841956"/>
              <a:gd name="connsiteX7846" fmla="*/ 3930799 w 15988647"/>
              <a:gd name="connsiteY7846" fmla="*/ 3201727 h 6841956"/>
              <a:gd name="connsiteX7847" fmla="*/ 3941201 w 15988647"/>
              <a:gd name="connsiteY7847" fmla="*/ 3192924 h 6841956"/>
              <a:gd name="connsiteX7848" fmla="*/ 3954005 w 15988647"/>
              <a:gd name="connsiteY7848" fmla="*/ 3192125 h 6841956"/>
              <a:gd name="connsiteX7849" fmla="*/ 3958007 w 15988647"/>
              <a:gd name="connsiteY7849" fmla="*/ 3196125 h 6841956"/>
              <a:gd name="connsiteX7850" fmla="*/ 3965209 w 15988647"/>
              <a:gd name="connsiteY7850" fmla="*/ 3193724 h 6841956"/>
              <a:gd name="connsiteX7851" fmla="*/ 3986014 w 15988647"/>
              <a:gd name="connsiteY7851" fmla="*/ 3198526 h 6841956"/>
              <a:gd name="connsiteX7852" fmla="*/ 4006838 w 15988647"/>
              <a:gd name="connsiteY7852" fmla="*/ 3196925 h 6841956"/>
              <a:gd name="connsiteX7853" fmla="*/ 4021241 w 15988647"/>
              <a:gd name="connsiteY7853" fmla="*/ 3191322 h 6841956"/>
              <a:gd name="connsiteX7854" fmla="*/ 4027642 w 15988647"/>
              <a:gd name="connsiteY7854" fmla="*/ 3185725 h 6841956"/>
              <a:gd name="connsiteX7855" fmla="*/ 4041247 w 15988647"/>
              <a:gd name="connsiteY7855" fmla="*/ 3188125 h 6841956"/>
              <a:gd name="connsiteX7856" fmla="*/ 4051649 w 15988647"/>
              <a:gd name="connsiteY7856" fmla="*/ 3191322 h 6841956"/>
              <a:gd name="connsiteX7857" fmla="*/ 4063654 w 15988647"/>
              <a:gd name="connsiteY7857" fmla="*/ 3190522 h 6841956"/>
              <a:gd name="connsiteX7858" fmla="*/ 4073257 w 15988647"/>
              <a:gd name="connsiteY7858" fmla="*/ 3185725 h 6841956"/>
              <a:gd name="connsiteX7859" fmla="*/ 4093263 w 15988647"/>
              <a:gd name="connsiteY7859" fmla="*/ 3192924 h 6841956"/>
              <a:gd name="connsiteX7860" fmla="*/ 4099663 w 15988647"/>
              <a:gd name="connsiteY7860" fmla="*/ 3194525 h 6841956"/>
              <a:gd name="connsiteX7861" fmla="*/ 4112467 w 15988647"/>
              <a:gd name="connsiteY7861" fmla="*/ 3204127 h 6841956"/>
              <a:gd name="connsiteX7862" fmla="*/ 4124472 w 15988647"/>
              <a:gd name="connsiteY7862" fmla="*/ 3215325 h 6841956"/>
              <a:gd name="connsiteX7863" fmla="*/ 4139675 w 15988647"/>
              <a:gd name="connsiteY7863" fmla="*/ 3223333 h 6841956"/>
              <a:gd name="connsiteX7864" fmla="*/ 4150078 w 15988647"/>
              <a:gd name="connsiteY7864" fmla="*/ 3236936 h 6841956"/>
              <a:gd name="connsiteX7865" fmla="*/ 4150063 w 15988647"/>
              <a:gd name="connsiteY7865" fmla="*/ 3236936 h 6841956"/>
              <a:gd name="connsiteX7866" fmla="*/ 4146066 w 15988647"/>
              <a:gd name="connsiteY7866" fmla="*/ 3242534 h 6841956"/>
              <a:gd name="connsiteX7867" fmla="*/ 4142064 w 15988647"/>
              <a:gd name="connsiteY7867" fmla="*/ 3253734 h 6841956"/>
              <a:gd name="connsiteX7868" fmla="*/ 4145264 w 15988647"/>
              <a:gd name="connsiteY7868" fmla="*/ 3272138 h 6841956"/>
              <a:gd name="connsiteX7869" fmla="*/ 4133261 w 15988647"/>
              <a:gd name="connsiteY7869" fmla="*/ 3289745 h 6841956"/>
              <a:gd name="connsiteX7870" fmla="*/ 4126860 w 15988647"/>
              <a:gd name="connsiteY7870" fmla="*/ 3310547 h 6841956"/>
              <a:gd name="connsiteX7871" fmla="*/ 4122857 w 15988647"/>
              <a:gd name="connsiteY7871" fmla="*/ 3332952 h 6841956"/>
              <a:gd name="connsiteX7872" fmla="*/ 4124460 w 15988647"/>
              <a:gd name="connsiteY7872" fmla="*/ 3346553 h 6841956"/>
              <a:gd name="connsiteX7873" fmla="*/ 4123659 w 15988647"/>
              <a:gd name="connsiteY7873" fmla="*/ 3369755 h 6841956"/>
              <a:gd name="connsiteX7874" fmla="*/ 4116457 w 15988647"/>
              <a:gd name="connsiteY7874" fmla="*/ 3374555 h 6841956"/>
              <a:gd name="connsiteX7875" fmla="*/ 4110854 w 15988647"/>
              <a:gd name="connsiteY7875" fmla="*/ 3396958 h 6841956"/>
              <a:gd name="connsiteX7876" fmla="*/ 4112455 w 15988647"/>
              <a:gd name="connsiteY7876" fmla="*/ 3410561 h 6841956"/>
              <a:gd name="connsiteX7877" fmla="*/ 4102853 w 15988647"/>
              <a:gd name="connsiteY7877" fmla="*/ 3423360 h 6841956"/>
              <a:gd name="connsiteX7878" fmla="*/ 4103653 w 15988647"/>
              <a:gd name="connsiteY7878" fmla="*/ 3436964 h 6841956"/>
              <a:gd name="connsiteX7879" fmla="*/ 4110055 w 15988647"/>
              <a:gd name="connsiteY7879" fmla="*/ 3445766 h 6841956"/>
              <a:gd name="connsiteX7880" fmla="*/ 4098855 w 15988647"/>
              <a:gd name="connsiteY7880" fmla="*/ 3456965 h 6841956"/>
              <a:gd name="connsiteX7881" fmla="*/ 4098870 w 15988647"/>
              <a:gd name="connsiteY7881" fmla="*/ 3456969 h 6841956"/>
              <a:gd name="connsiteX7882" fmla="*/ 4110071 w 15988647"/>
              <a:gd name="connsiteY7882" fmla="*/ 3445765 h 6841956"/>
              <a:gd name="connsiteX7883" fmla="*/ 4119676 w 15988647"/>
              <a:gd name="connsiteY7883" fmla="*/ 3473774 h 6841956"/>
              <a:gd name="connsiteX7884" fmla="*/ 4135680 w 15988647"/>
              <a:gd name="connsiteY7884" fmla="*/ 3494580 h 6841956"/>
              <a:gd name="connsiteX7885" fmla="*/ 4155685 w 15988647"/>
              <a:gd name="connsiteY7885" fmla="*/ 3516186 h 6841956"/>
              <a:gd name="connsiteX7886" fmla="*/ 4155669 w 15988647"/>
              <a:gd name="connsiteY7886" fmla="*/ 3516191 h 6841956"/>
              <a:gd name="connsiteX7887" fmla="*/ 4170871 w 15988647"/>
              <a:gd name="connsiteY7887" fmla="*/ 3534592 h 6841956"/>
              <a:gd name="connsiteX7888" fmla="*/ 4169272 w 15988647"/>
              <a:gd name="connsiteY7888" fmla="*/ 3545795 h 6841956"/>
              <a:gd name="connsiteX7889" fmla="*/ 4186876 w 15988647"/>
              <a:gd name="connsiteY7889" fmla="*/ 3548196 h 6841956"/>
              <a:gd name="connsiteX7890" fmla="*/ 4191677 w 15988647"/>
              <a:gd name="connsiteY7890" fmla="*/ 3543394 h 6841956"/>
              <a:gd name="connsiteX7891" fmla="*/ 4203681 w 15988647"/>
              <a:gd name="connsiteY7891" fmla="*/ 3556198 h 6841956"/>
              <a:gd name="connsiteX7892" fmla="*/ 4226088 w 15988647"/>
              <a:gd name="connsiteY7892" fmla="*/ 3552197 h 6841956"/>
              <a:gd name="connsiteX7893" fmla="*/ 4246093 w 15988647"/>
              <a:gd name="connsiteY7893" fmla="*/ 3539393 h 6841956"/>
              <a:gd name="connsiteX7894" fmla="*/ 4274101 w 15988647"/>
              <a:gd name="connsiteY7894" fmla="*/ 3528990 h 6841956"/>
              <a:gd name="connsiteX7895" fmla="*/ 4290103 w 15988647"/>
              <a:gd name="connsiteY7895" fmla="*/ 3513786 h 6841956"/>
              <a:gd name="connsiteX7896" fmla="*/ 4314912 w 15988647"/>
              <a:gd name="connsiteY7896" fmla="*/ 3516987 h 6841956"/>
              <a:gd name="connsiteX7897" fmla="*/ 4313312 w 15988647"/>
              <a:gd name="connsiteY7897" fmla="*/ 3521788 h 6841956"/>
              <a:gd name="connsiteX7898" fmla="*/ 4338119 w 15988647"/>
              <a:gd name="connsiteY7898" fmla="*/ 3523389 h 6841956"/>
              <a:gd name="connsiteX7899" fmla="*/ 4357324 w 15988647"/>
              <a:gd name="connsiteY7899" fmla="*/ 3532992 h 6841956"/>
              <a:gd name="connsiteX7900" fmla="*/ 4371729 w 15988647"/>
              <a:gd name="connsiteY7900" fmla="*/ 3548196 h 6841956"/>
              <a:gd name="connsiteX7901" fmla="*/ 4387732 w 15988647"/>
              <a:gd name="connsiteY7901" fmla="*/ 3562600 h 6841956"/>
              <a:gd name="connsiteX7902" fmla="*/ 4382132 w 15988647"/>
              <a:gd name="connsiteY7902" fmla="*/ 3569802 h 6841956"/>
              <a:gd name="connsiteX7903" fmla="*/ 4390935 w 15988647"/>
              <a:gd name="connsiteY7903" fmla="*/ 3600211 h 6841956"/>
              <a:gd name="connsiteX7904" fmla="*/ 4382135 w 15988647"/>
              <a:gd name="connsiteY7904" fmla="*/ 3615410 h 6841956"/>
              <a:gd name="connsiteX7905" fmla="*/ 4382153 w 15988647"/>
              <a:gd name="connsiteY7905" fmla="*/ 3615415 h 6841956"/>
              <a:gd name="connsiteX7906" fmla="*/ 4390954 w 15988647"/>
              <a:gd name="connsiteY7906" fmla="*/ 3600210 h 6841956"/>
              <a:gd name="connsiteX7907" fmla="*/ 4382153 w 15988647"/>
              <a:gd name="connsiteY7907" fmla="*/ 3569802 h 6841956"/>
              <a:gd name="connsiteX7908" fmla="*/ 4387755 w 15988647"/>
              <a:gd name="connsiteY7908" fmla="*/ 3562600 h 6841956"/>
              <a:gd name="connsiteX7909" fmla="*/ 4410961 w 15988647"/>
              <a:gd name="connsiteY7909" fmla="*/ 3564200 h 6841956"/>
              <a:gd name="connsiteX7910" fmla="*/ 4446972 w 15988647"/>
              <a:gd name="connsiteY7910" fmla="*/ 3528189 h 6841956"/>
              <a:gd name="connsiteX7911" fmla="*/ 4466175 w 15988647"/>
              <a:gd name="connsiteY7911" fmla="*/ 3522588 h 6841956"/>
              <a:gd name="connsiteX7912" fmla="*/ 4466975 w 15988647"/>
              <a:gd name="connsiteY7912" fmla="*/ 3505783 h 6841956"/>
              <a:gd name="connsiteX7913" fmla="*/ 4478180 w 15988647"/>
              <a:gd name="connsiteY7913" fmla="*/ 3461770 h 6841956"/>
              <a:gd name="connsiteX7914" fmla="*/ 4505387 w 15988647"/>
              <a:gd name="connsiteY7914" fmla="*/ 3438563 h 6841956"/>
              <a:gd name="connsiteX7915" fmla="*/ 4533395 w 15988647"/>
              <a:gd name="connsiteY7915" fmla="*/ 3436963 h 6841956"/>
              <a:gd name="connsiteX7916" fmla="*/ 4538196 w 15988647"/>
              <a:gd name="connsiteY7916" fmla="*/ 3426560 h 6841956"/>
              <a:gd name="connsiteX7917" fmla="*/ 4573405 w 15988647"/>
              <a:gd name="connsiteY7917" fmla="*/ 3430561 h 6841956"/>
              <a:gd name="connsiteX7918" fmla="*/ 4610218 w 15988647"/>
              <a:gd name="connsiteY7918" fmla="*/ 3404957 h 6841956"/>
              <a:gd name="connsiteX7919" fmla="*/ 4628623 w 15988647"/>
              <a:gd name="connsiteY7919" fmla="*/ 3393760 h 6841956"/>
              <a:gd name="connsiteX7920" fmla="*/ 4651829 w 15988647"/>
              <a:gd name="connsiteY7920" fmla="*/ 3368957 h 6841956"/>
              <a:gd name="connsiteX7921" fmla="*/ 4667831 w 15988647"/>
              <a:gd name="connsiteY7921" fmla="*/ 3372157 h 6841956"/>
              <a:gd name="connsiteX7922" fmla="*/ 4678235 w 15988647"/>
              <a:gd name="connsiteY7922" fmla="*/ 3385760 h 6841956"/>
              <a:gd name="connsiteX7923" fmla="*/ 4668632 w 15988647"/>
              <a:gd name="connsiteY7923" fmla="*/ 3402559 h 6841956"/>
              <a:gd name="connsiteX7924" fmla="*/ 4668605 w 15988647"/>
              <a:gd name="connsiteY7924" fmla="*/ 3402566 h 6841956"/>
              <a:gd name="connsiteX7925" fmla="*/ 4667005 w 15988647"/>
              <a:gd name="connsiteY7925" fmla="*/ 3414557 h 6841956"/>
              <a:gd name="connsiteX7926" fmla="*/ 4639798 w 15988647"/>
              <a:gd name="connsiteY7926" fmla="*/ 3420959 h 6841956"/>
              <a:gd name="connsiteX7927" fmla="*/ 4653402 w 15988647"/>
              <a:gd name="connsiteY7927" fmla="*/ 3444165 h 6841956"/>
              <a:gd name="connsiteX7928" fmla="*/ 4650999 w 15988647"/>
              <a:gd name="connsiteY7928" fmla="*/ 3471373 h 6841956"/>
              <a:gd name="connsiteX7929" fmla="*/ 4629394 w 15988647"/>
              <a:gd name="connsiteY7929" fmla="*/ 3500981 h 6841956"/>
              <a:gd name="connsiteX7930" fmla="*/ 4644599 w 15988647"/>
              <a:gd name="connsiteY7930" fmla="*/ 3541793 h 6841956"/>
              <a:gd name="connsiteX7931" fmla="*/ 4664604 w 15988647"/>
              <a:gd name="connsiteY7931" fmla="*/ 3538593 h 6841956"/>
              <a:gd name="connsiteX7932" fmla="*/ 4676608 w 15988647"/>
              <a:gd name="connsiteY7932" fmla="*/ 3500981 h 6841956"/>
              <a:gd name="connsiteX7933" fmla="*/ 4663005 w 15988647"/>
              <a:gd name="connsiteY7933" fmla="*/ 3483376 h 6841956"/>
              <a:gd name="connsiteX7934" fmla="*/ 4663005 w 15988647"/>
              <a:gd name="connsiteY7934" fmla="*/ 3444165 h 6841956"/>
              <a:gd name="connsiteX7935" fmla="*/ 4720622 w 15988647"/>
              <a:gd name="connsiteY7935" fmla="*/ 3423359 h 6841956"/>
              <a:gd name="connsiteX7936" fmla="*/ 4715820 w 15988647"/>
              <a:gd name="connsiteY7936" fmla="*/ 3399357 h 6841956"/>
              <a:gd name="connsiteX7937" fmla="*/ 4732626 w 15988647"/>
              <a:gd name="connsiteY7937" fmla="*/ 3382555 h 6841956"/>
              <a:gd name="connsiteX7938" fmla="*/ 4746230 w 15988647"/>
              <a:gd name="connsiteY7938" fmla="*/ 3419359 h 6841956"/>
              <a:gd name="connsiteX7939" fmla="*/ 4778238 w 15988647"/>
              <a:gd name="connsiteY7939" fmla="*/ 3420158 h 6841956"/>
              <a:gd name="connsiteX7940" fmla="*/ 4805445 w 15988647"/>
              <a:gd name="connsiteY7940" fmla="*/ 3448166 h 6841956"/>
              <a:gd name="connsiteX7941" fmla="*/ 4807046 w 15988647"/>
              <a:gd name="connsiteY7941" fmla="*/ 3465771 h 6841956"/>
              <a:gd name="connsiteX7942" fmla="*/ 4847058 w 15988647"/>
              <a:gd name="connsiteY7942" fmla="*/ 3465771 h 6841956"/>
              <a:gd name="connsiteX7943" fmla="*/ 4895872 w 15988647"/>
              <a:gd name="connsiteY7943" fmla="*/ 3460970 h 6841956"/>
              <a:gd name="connsiteX7944" fmla="*/ 4920680 w 15988647"/>
              <a:gd name="connsiteY7944" fmla="*/ 3483376 h 6841956"/>
              <a:gd name="connsiteX7945" fmla="*/ 4954288 w 15988647"/>
              <a:gd name="connsiteY7945" fmla="*/ 3489778 h 6841956"/>
              <a:gd name="connsiteX7946" fmla="*/ 4980698 w 15988647"/>
              <a:gd name="connsiteY7946" fmla="*/ 3473774 h 6841956"/>
              <a:gd name="connsiteX7947" fmla="*/ 4981498 w 15988647"/>
              <a:gd name="connsiteY7947" fmla="*/ 3460970 h 6841956"/>
              <a:gd name="connsiteX7948" fmla="*/ 5038313 w 15988647"/>
              <a:gd name="connsiteY7948" fmla="*/ 3457769 h 6841956"/>
              <a:gd name="connsiteX7949" fmla="*/ 5091929 w 15988647"/>
              <a:gd name="connsiteY7949" fmla="*/ 3456969 h 6841956"/>
              <a:gd name="connsiteX7950" fmla="*/ 5052718 w 15988647"/>
              <a:gd name="connsiteY7950" fmla="*/ 3472173 h 6841956"/>
              <a:gd name="connsiteX7951" fmla="*/ 5067121 w 15988647"/>
              <a:gd name="connsiteY7951" fmla="*/ 3496980 h 6841956"/>
              <a:gd name="connsiteX7952" fmla="*/ 5103134 w 15988647"/>
              <a:gd name="connsiteY7952" fmla="*/ 3500181 h 6841956"/>
              <a:gd name="connsiteX7953" fmla="*/ 5136743 w 15988647"/>
              <a:gd name="connsiteY7953" fmla="*/ 3525789 h 6841956"/>
              <a:gd name="connsiteX7954" fmla="*/ 5142343 w 15988647"/>
              <a:gd name="connsiteY7954" fmla="*/ 3566601 h 6841956"/>
              <a:gd name="connsiteX7955" fmla="*/ 5165550 w 15988647"/>
              <a:gd name="connsiteY7955" fmla="*/ 3565800 h 6841956"/>
              <a:gd name="connsiteX7956" fmla="*/ 5183157 w 15988647"/>
              <a:gd name="connsiteY7956" fmla="*/ 3577804 h 6841956"/>
              <a:gd name="connsiteX7957" fmla="*/ 5145545 w 15988647"/>
              <a:gd name="connsiteY7957" fmla="*/ 3608213 h 6841956"/>
              <a:gd name="connsiteX7958" fmla="*/ 5141543 w 15988647"/>
              <a:gd name="connsiteY7958" fmla="*/ 3626618 h 6841956"/>
              <a:gd name="connsiteX7959" fmla="*/ 5155947 w 15988647"/>
              <a:gd name="connsiteY7959" fmla="*/ 3645824 h 6841956"/>
              <a:gd name="connsiteX7960" fmla="*/ 5144743 w 15988647"/>
              <a:gd name="connsiteY7960" fmla="*/ 3655426 h 6841956"/>
              <a:gd name="connsiteX7961" fmla="*/ 5116738 w 15988647"/>
              <a:gd name="connsiteY7961" fmla="*/ 3663429 h 6841956"/>
              <a:gd name="connsiteX7962" fmla="*/ 5116738 w 15988647"/>
              <a:gd name="connsiteY7962" fmla="*/ 3687436 h 6841956"/>
              <a:gd name="connsiteX7963" fmla="*/ 5103933 w 15988647"/>
              <a:gd name="connsiteY7963" fmla="*/ 3701840 h 6841956"/>
              <a:gd name="connsiteX7964" fmla="*/ 5133543 w 15988647"/>
              <a:gd name="connsiteY7964" fmla="*/ 3740251 h 6841956"/>
              <a:gd name="connsiteX7965" fmla="*/ 5139143 w 15988647"/>
              <a:gd name="connsiteY7965" fmla="*/ 3754656 h 6841956"/>
              <a:gd name="connsiteX7966" fmla="*/ 5122340 w 15988647"/>
              <a:gd name="connsiteY7966" fmla="*/ 3774661 h 6841956"/>
              <a:gd name="connsiteX7967" fmla="*/ 5071124 w 15988647"/>
              <a:gd name="connsiteY7967" fmla="*/ 3793867 h 6841956"/>
              <a:gd name="connsiteX7968" fmla="*/ 5038313 w 15988647"/>
              <a:gd name="connsiteY7968" fmla="*/ 3801869 h 6841956"/>
              <a:gd name="connsiteX7969" fmla="*/ 5024722 w 15988647"/>
              <a:gd name="connsiteY7969" fmla="*/ 3813862 h 6841956"/>
              <a:gd name="connsiteX7970" fmla="*/ 5024752 w 15988647"/>
              <a:gd name="connsiteY7970" fmla="*/ 3813873 h 6841956"/>
              <a:gd name="connsiteX7971" fmla="*/ 5038356 w 15988647"/>
              <a:gd name="connsiteY7971" fmla="*/ 3801869 h 6841956"/>
              <a:gd name="connsiteX7972" fmla="*/ 5071165 w 15988647"/>
              <a:gd name="connsiteY7972" fmla="*/ 3793867 h 6841956"/>
              <a:gd name="connsiteX7973" fmla="*/ 5122376 w 15988647"/>
              <a:gd name="connsiteY7973" fmla="*/ 3774662 h 6841956"/>
              <a:gd name="connsiteX7974" fmla="*/ 5139183 w 15988647"/>
              <a:gd name="connsiteY7974" fmla="*/ 3754656 h 6841956"/>
              <a:gd name="connsiteX7975" fmla="*/ 5133585 w 15988647"/>
              <a:gd name="connsiteY7975" fmla="*/ 3740251 h 6841956"/>
              <a:gd name="connsiteX7976" fmla="*/ 5157576 w 15988647"/>
              <a:gd name="connsiteY7976" fmla="*/ 3738652 h 6841956"/>
              <a:gd name="connsiteX7977" fmla="*/ 5157573 w 15988647"/>
              <a:gd name="connsiteY7977" fmla="*/ 3738651 h 6841956"/>
              <a:gd name="connsiteX7978" fmla="*/ 5133568 w 15988647"/>
              <a:gd name="connsiteY7978" fmla="*/ 3740251 h 6841956"/>
              <a:gd name="connsiteX7979" fmla="*/ 5103958 w 15988647"/>
              <a:gd name="connsiteY7979" fmla="*/ 3701840 h 6841956"/>
              <a:gd name="connsiteX7980" fmla="*/ 5116763 w 15988647"/>
              <a:gd name="connsiteY7980" fmla="*/ 3687436 h 6841956"/>
              <a:gd name="connsiteX7981" fmla="*/ 5116763 w 15988647"/>
              <a:gd name="connsiteY7981" fmla="*/ 3663429 h 6841956"/>
              <a:gd name="connsiteX7982" fmla="*/ 5144770 w 15988647"/>
              <a:gd name="connsiteY7982" fmla="*/ 3655426 h 6841956"/>
              <a:gd name="connsiteX7983" fmla="*/ 5155972 w 15988647"/>
              <a:gd name="connsiteY7983" fmla="*/ 3645824 h 6841956"/>
              <a:gd name="connsiteX7984" fmla="*/ 5141571 w 15988647"/>
              <a:gd name="connsiteY7984" fmla="*/ 3626618 h 6841956"/>
              <a:gd name="connsiteX7985" fmla="*/ 5145571 w 15988647"/>
              <a:gd name="connsiteY7985" fmla="*/ 3608213 h 6841956"/>
              <a:gd name="connsiteX7986" fmla="*/ 5183182 w 15988647"/>
              <a:gd name="connsiteY7986" fmla="*/ 3577804 h 6841956"/>
              <a:gd name="connsiteX7987" fmla="*/ 5211991 w 15988647"/>
              <a:gd name="connsiteY7987" fmla="*/ 3597010 h 6841956"/>
              <a:gd name="connsiteX7988" fmla="*/ 5238398 w 15988647"/>
              <a:gd name="connsiteY7988" fmla="*/ 3629819 h 6841956"/>
              <a:gd name="connsiteX7989" fmla="*/ 5239199 w 15988647"/>
              <a:gd name="connsiteY7989" fmla="*/ 3657027 h 6841956"/>
              <a:gd name="connsiteX7990" fmla="*/ 5256002 w 15988647"/>
              <a:gd name="connsiteY7990" fmla="*/ 3657827 h 6841956"/>
              <a:gd name="connsiteX7991" fmla="*/ 5280010 w 15988647"/>
              <a:gd name="connsiteY7991" fmla="*/ 3682635 h 6841956"/>
              <a:gd name="connsiteX7992" fmla="*/ 5296815 w 15988647"/>
              <a:gd name="connsiteY7992" fmla="*/ 3701040 h 6841956"/>
              <a:gd name="connsiteX7993" fmla="*/ 5296815 w 15988647"/>
              <a:gd name="connsiteY7993" fmla="*/ 3701044 h 6841956"/>
              <a:gd name="connsiteX7994" fmla="*/ 5351209 w 15988647"/>
              <a:gd name="connsiteY7994" fmla="*/ 3711443 h 6841956"/>
              <a:gd name="connsiteX7995" fmla="*/ 5356010 w 15988647"/>
              <a:gd name="connsiteY7995" fmla="*/ 3701840 h 6841956"/>
              <a:gd name="connsiteX7996" fmla="*/ 5392821 w 15988647"/>
              <a:gd name="connsiteY7996" fmla="*/ 3697839 h 6841956"/>
              <a:gd name="connsiteX7997" fmla="*/ 5441636 w 15988647"/>
              <a:gd name="connsiteY7997" fmla="*/ 3712243 h 6841956"/>
              <a:gd name="connsiteX7998" fmla="*/ 5441634 w 15988647"/>
              <a:gd name="connsiteY7998" fmla="*/ 3712247 h 6841956"/>
              <a:gd name="connsiteX7999" fmla="*/ 5456828 w 15988647"/>
              <a:gd name="connsiteY7999" fmla="*/ 3717845 h 6841956"/>
              <a:gd name="connsiteX8000" fmla="*/ 5489638 w 15988647"/>
              <a:gd name="connsiteY8000" fmla="*/ 3729848 h 6841956"/>
              <a:gd name="connsiteX8001" fmla="*/ 5536850 w 15988647"/>
              <a:gd name="connsiteY8001" fmla="*/ 3773061 h 6841956"/>
              <a:gd name="connsiteX8002" fmla="*/ 5543250 w 15988647"/>
              <a:gd name="connsiteY8002" fmla="*/ 3793867 h 6841956"/>
              <a:gd name="connsiteX8003" fmla="*/ 5516045 w 15988647"/>
              <a:gd name="connsiteY8003" fmla="*/ 3841081 h 6841956"/>
              <a:gd name="connsiteX8004" fmla="*/ 5501641 w 15988647"/>
              <a:gd name="connsiteY8004" fmla="*/ 3878692 h 6841956"/>
              <a:gd name="connsiteX8005" fmla="*/ 5484034 w 15988647"/>
              <a:gd name="connsiteY8005" fmla="*/ 3898698 h 6841956"/>
              <a:gd name="connsiteX8006" fmla="*/ 5462467 w 15988647"/>
              <a:gd name="connsiteY8006" fmla="*/ 3901893 h 6841956"/>
              <a:gd name="connsiteX8007" fmla="*/ 5462470 w 15988647"/>
              <a:gd name="connsiteY8007" fmla="*/ 3901899 h 6841956"/>
              <a:gd name="connsiteX8008" fmla="*/ 5484073 w 15988647"/>
              <a:gd name="connsiteY8008" fmla="*/ 3898698 h 6841956"/>
              <a:gd name="connsiteX8009" fmla="*/ 5501679 w 15988647"/>
              <a:gd name="connsiteY8009" fmla="*/ 3878692 h 6841956"/>
              <a:gd name="connsiteX8010" fmla="*/ 5516082 w 15988647"/>
              <a:gd name="connsiteY8010" fmla="*/ 3841081 h 6841956"/>
              <a:gd name="connsiteX8011" fmla="*/ 5543291 w 15988647"/>
              <a:gd name="connsiteY8011" fmla="*/ 3793867 h 6841956"/>
              <a:gd name="connsiteX8012" fmla="*/ 5559295 w 15988647"/>
              <a:gd name="connsiteY8012" fmla="*/ 3791466 h 6841956"/>
              <a:gd name="connsiteX8013" fmla="*/ 5569698 w 15988647"/>
              <a:gd name="connsiteY8013" fmla="*/ 3820275 h 6841956"/>
              <a:gd name="connsiteX8014" fmla="*/ 5593705 w 15988647"/>
              <a:gd name="connsiteY8014" fmla="*/ 3909901 h 6841956"/>
              <a:gd name="connsiteX8015" fmla="*/ 5618511 w 15988647"/>
              <a:gd name="connsiteY8015" fmla="*/ 3918704 h 6841956"/>
              <a:gd name="connsiteX8016" fmla="*/ 5619311 w 15988647"/>
              <a:gd name="connsiteY8016" fmla="*/ 3953914 h 6841956"/>
              <a:gd name="connsiteX8017" fmla="*/ 5584901 w 15988647"/>
              <a:gd name="connsiteY8017" fmla="*/ 3996326 h 6841956"/>
              <a:gd name="connsiteX8018" fmla="*/ 5598507 w 15988647"/>
              <a:gd name="connsiteY8018" fmla="*/ 4011530 h 6841956"/>
              <a:gd name="connsiteX8019" fmla="*/ 5679333 w 15988647"/>
              <a:gd name="connsiteY8019" fmla="*/ 4019533 h 6841956"/>
              <a:gd name="connsiteX8020" fmla="*/ 5680936 w 15988647"/>
              <a:gd name="connsiteY8020" fmla="*/ 4071548 h 6841956"/>
              <a:gd name="connsiteX8021" fmla="*/ 5715343 w 15988647"/>
              <a:gd name="connsiteY8021" fmla="*/ 4037938 h 6841956"/>
              <a:gd name="connsiteX8022" fmla="*/ 5772157 w 15988647"/>
              <a:gd name="connsiteY8022" fmla="*/ 4056344 h 6841956"/>
              <a:gd name="connsiteX8023" fmla="*/ 5848181 w 15988647"/>
              <a:gd name="connsiteY8023" fmla="*/ 4087553 h 6841956"/>
              <a:gd name="connsiteX8024" fmla="*/ 5870590 w 15988647"/>
              <a:gd name="connsiteY8024" fmla="*/ 4117161 h 6841956"/>
              <a:gd name="connsiteX8025" fmla="*/ 5863388 w 15988647"/>
              <a:gd name="connsiteY8025" fmla="*/ 4145970 h 6841956"/>
              <a:gd name="connsiteX8026" fmla="*/ 5916204 w 15988647"/>
              <a:gd name="connsiteY8026" fmla="*/ 4129965 h 6841956"/>
              <a:gd name="connsiteX8027" fmla="*/ 6004230 w 15988647"/>
              <a:gd name="connsiteY8027" fmla="*/ 4157173 h 6841956"/>
              <a:gd name="connsiteX8028" fmla="*/ 6072251 w 15988647"/>
              <a:gd name="connsiteY8028" fmla="*/ 4155572 h 6841956"/>
              <a:gd name="connsiteX8029" fmla="*/ 6139418 w 15988647"/>
              <a:gd name="connsiteY8029" fmla="*/ 4197985 h 6841956"/>
              <a:gd name="connsiteX8030" fmla="*/ 6198641 w 15988647"/>
              <a:gd name="connsiteY8030" fmla="*/ 4255602 h 6841956"/>
              <a:gd name="connsiteX8031" fmla="*/ 6233853 w 15988647"/>
              <a:gd name="connsiteY8031" fmla="*/ 4270006 h 6841956"/>
              <a:gd name="connsiteX8032" fmla="*/ 6272268 w 15988647"/>
              <a:gd name="connsiteY8032" fmla="*/ 4272407 h 6841956"/>
              <a:gd name="connsiteX8033" fmla="*/ 6289073 w 15988647"/>
              <a:gd name="connsiteY8033" fmla="*/ 4288411 h 6841956"/>
              <a:gd name="connsiteX8034" fmla="*/ 6305078 w 15988647"/>
              <a:gd name="connsiteY8034" fmla="*/ 4354030 h 6841956"/>
              <a:gd name="connsiteX8035" fmla="*/ 6313885 w 15988647"/>
              <a:gd name="connsiteY8035" fmla="*/ 4385239 h 6841956"/>
              <a:gd name="connsiteX8036" fmla="*/ 6297076 w 15988647"/>
              <a:gd name="connsiteY8036" fmla="*/ 4470064 h 6841956"/>
              <a:gd name="connsiteX8037" fmla="*/ 6275470 w 15988647"/>
              <a:gd name="connsiteY8037" fmla="*/ 4503674 h 6841956"/>
              <a:gd name="connsiteX8038" fmla="*/ 6213845 w 15988647"/>
              <a:gd name="connsiteY8038" fmla="*/ 4574895 h 6841956"/>
              <a:gd name="connsiteX8039" fmla="*/ 6186638 w 15988647"/>
              <a:gd name="connsiteY8039" fmla="*/ 4633312 h 6841956"/>
              <a:gd name="connsiteX8040" fmla="*/ 6154627 w 15988647"/>
              <a:gd name="connsiteY8040" fmla="*/ 4677325 h 6841956"/>
              <a:gd name="connsiteX8041" fmla="*/ 6143426 w 15988647"/>
              <a:gd name="connsiteY8041" fmla="*/ 4678925 h 6841956"/>
              <a:gd name="connsiteX8042" fmla="*/ 6133021 w 15988647"/>
              <a:gd name="connsiteY8042" fmla="*/ 4716536 h 6841956"/>
              <a:gd name="connsiteX8043" fmla="*/ 6140221 w 15988647"/>
              <a:gd name="connsiteY8043" fmla="*/ 4812564 h 6841956"/>
              <a:gd name="connsiteX8044" fmla="*/ 6131421 w 15988647"/>
              <a:gd name="connsiteY8044" fmla="*/ 4891787 h 6841956"/>
              <a:gd name="connsiteX8045" fmla="*/ 6129020 w 15988647"/>
              <a:gd name="connsiteY8045" fmla="*/ 4925397 h 6841956"/>
              <a:gd name="connsiteX8046" fmla="*/ 6116217 w 15988647"/>
              <a:gd name="connsiteY8046" fmla="*/ 4946203 h 6841956"/>
              <a:gd name="connsiteX8047" fmla="*/ 6112215 w 15988647"/>
              <a:gd name="connsiteY8047" fmla="*/ 5015023 h 6841956"/>
              <a:gd name="connsiteX8048" fmla="*/ 6070649 w 15988647"/>
              <a:gd name="connsiteY8048" fmla="*/ 5081443 h 6841956"/>
              <a:gd name="connsiteX8049" fmla="*/ 6066648 w 15988647"/>
              <a:gd name="connsiteY8049" fmla="*/ 5135058 h 6841956"/>
              <a:gd name="connsiteX8050" fmla="*/ 6032235 w 15988647"/>
              <a:gd name="connsiteY8050" fmla="*/ 5156665 h 6841956"/>
              <a:gd name="connsiteX8051" fmla="*/ 6023434 w 15988647"/>
              <a:gd name="connsiteY8051" fmla="*/ 5187874 h 6841956"/>
              <a:gd name="connsiteX8052" fmla="*/ 5975422 w 15988647"/>
              <a:gd name="connsiteY8052" fmla="*/ 5187874 h 6841956"/>
              <a:gd name="connsiteX8053" fmla="*/ 5907401 w 15988647"/>
              <a:gd name="connsiteY8053" fmla="*/ 5207079 h 6841956"/>
              <a:gd name="connsiteX8054" fmla="*/ 5877793 w 15988647"/>
              <a:gd name="connsiteY8054" fmla="*/ 5230286 h 6841956"/>
              <a:gd name="connsiteX8055" fmla="*/ 5829776 w 15988647"/>
              <a:gd name="connsiteY8055" fmla="*/ 5245490 h 6841956"/>
              <a:gd name="connsiteX8056" fmla="*/ 5780963 w 15988647"/>
              <a:gd name="connsiteY8056" fmla="*/ 5286302 h 6841956"/>
              <a:gd name="connsiteX8057" fmla="*/ 5748150 w 15988647"/>
              <a:gd name="connsiteY8057" fmla="*/ 5337517 h 6841956"/>
              <a:gd name="connsiteX8058" fmla="*/ 5745751 w 15988647"/>
              <a:gd name="connsiteY8058" fmla="*/ 5375928 h 6841956"/>
              <a:gd name="connsiteX8059" fmla="*/ 5756151 w 15988647"/>
              <a:gd name="connsiteY8059" fmla="*/ 5403937 h 6841956"/>
              <a:gd name="connsiteX8060" fmla="*/ 5753752 w 15988647"/>
              <a:gd name="connsiteY8060" fmla="*/ 5455952 h 6841956"/>
              <a:gd name="connsiteX8061" fmla="*/ 5747353 w 15988647"/>
              <a:gd name="connsiteY8061" fmla="*/ 5480759 h 6841956"/>
              <a:gd name="connsiteX8062" fmla="*/ 5720146 w 15988647"/>
              <a:gd name="connsiteY8062" fmla="*/ 5509567 h 6841956"/>
              <a:gd name="connsiteX8063" fmla="*/ 5684133 w 15988647"/>
              <a:gd name="connsiteY8063" fmla="*/ 5599994 h 6841956"/>
              <a:gd name="connsiteX8064" fmla="*/ 5652129 w 15988647"/>
              <a:gd name="connsiteY8064" fmla="*/ 5640005 h 6841956"/>
              <a:gd name="connsiteX8065" fmla="*/ 5626516 w 15988647"/>
              <a:gd name="connsiteY8065" fmla="*/ 5664813 h 6841956"/>
              <a:gd name="connsiteX8066" fmla="*/ 5614508 w 15988647"/>
              <a:gd name="connsiteY8066" fmla="*/ 5713627 h 6841956"/>
              <a:gd name="connsiteX8067" fmla="*/ 5591305 w 15988647"/>
              <a:gd name="connsiteY8067" fmla="*/ 5742435 h 6841956"/>
              <a:gd name="connsiteX8068" fmla="*/ 5574498 w 15988647"/>
              <a:gd name="connsiteY8068" fmla="*/ 5713627 h 6841956"/>
              <a:gd name="connsiteX8069" fmla="*/ 5588902 w 15988647"/>
              <a:gd name="connsiteY8069" fmla="*/ 5688820 h 6841956"/>
              <a:gd name="connsiteX8070" fmla="*/ 5558494 w 15988647"/>
              <a:gd name="connsiteY8070" fmla="*/ 5654409 h 6841956"/>
              <a:gd name="connsiteX8071" fmla="*/ 5520085 w 15988647"/>
              <a:gd name="connsiteY8071" fmla="*/ 5625601 h 6841956"/>
              <a:gd name="connsiteX8072" fmla="*/ 5469670 w 15988647"/>
              <a:gd name="connsiteY8072" fmla="*/ 5592792 h 6841956"/>
              <a:gd name="connsiteX8073" fmla="*/ 5469643 w 15988647"/>
              <a:gd name="connsiteY8073" fmla="*/ 5592795 h 6841956"/>
              <a:gd name="connsiteX8074" fmla="*/ 5520053 w 15988647"/>
              <a:gd name="connsiteY8074" fmla="*/ 5625601 h 6841956"/>
              <a:gd name="connsiteX8075" fmla="*/ 5558467 w 15988647"/>
              <a:gd name="connsiteY8075" fmla="*/ 5654409 h 6841956"/>
              <a:gd name="connsiteX8076" fmla="*/ 5588872 w 15988647"/>
              <a:gd name="connsiteY8076" fmla="*/ 5688820 h 6841956"/>
              <a:gd name="connsiteX8077" fmla="*/ 5574469 w 15988647"/>
              <a:gd name="connsiteY8077" fmla="*/ 5713627 h 6841956"/>
              <a:gd name="connsiteX8078" fmla="*/ 5591272 w 15988647"/>
              <a:gd name="connsiteY8078" fmla="*/ 5742435 h 6841956"/>
              <a:gd name="connsiteX8079" fmla="*/ 5578472 w 15988647"/>
              <a:gd name="connsiteY8079" fmla="*/ 5775245 h 6841956"/>
              <a:gd name="connsiteX8080" fmla="*/ 5535257 w 15988647"/>
              <a:gd name="connsiteY8080" fmla="*/ 5803253 h 6841956"/>
              <a:gd name="connsiteX8081" fmla="*/ 5501650 w 15988647"/>
              <a:gd name="connsiteY8081" fmla="*/ 5792850 h 6841956"/>
              <a:gd name="connsiteX8082" fmla="*/ 5479241 w 15988647"/>
              <a:gd name="connsiteY8082" fmla="*/ 5798451 h 6841956"/>
              <a:gd name="connsiteX8083" fmla="*/ 5435231 w 15988647"/>
              <a:gd name="connsiteY8083" fmla="*/ 5776845 h 6841956"/>
              <a:gd name="connsiteX8084" fmla="*/ 5406422 w 15988647"/>
              <a:gd name="connsiteY8084" fmla="*/ 5778445 h 6841956"/>
              <a:gd name="connsiteX8085" fmla="*/ 5375251 w 15988647"/>
              <a:gd name="connsiteY8085" fmla="*/ 5749673 h 6841956"/>
              <a:gd name="connsiteX8086" fmla="*/ 5377649 w 15988647"/>
              <a:gd name="connsiteY8086" fmla="*/ 5776846 h 6841956"/>
              <a:gd name="connsiteX8087" fmla="*/ 5380877 w 15988647"/>
              <a:gd name="connsiteY8087" fmla="*/ 5779123 h 6841956"/>
              <a:gd name="connsiteX8088" fmla="*/ 5381553 w 15988647"/>
              <a:gd name="connsiteY8088" fmla="*/ 5778446 h 6841956"/>
              <a:gd name="connsiteX8089" fmla="*/ 5385467 w 15988647"/>
              <a:gd name="connsiteY8089" fmla="*/ 5782359 h 6841956"/>
              <a:gd name="connsiteX8090" fmla="*/ 5440065 w 15988647"/>
              <a:gd name="connsiteY8090" fmla="*/ 5820859 h 6841956"/>
              <a:gd name="connsiteX8091" fmla="*/ 5441665 w 15988647"/>
              <a:gd name="connsiteY8091" fmla="*/ 5856069 h 6841956"/>
              <a:gd name="connsiteX8092" fmla="*/ 5472874 w 15988647"/>
              <a:gd name="connsiteY8092" fmla="*/ 5878475 h 6841956"/>
              <a:gd name="connsiteX8093" fmla="*/ 5475276 w 15988647"/>
              <a:gd name="connsiteY8093" fmla="*/ 5903283 h 6841956"/>
              <a:gd name="connsiteX8094" fmla="*/ 5448867 w 15988647"/>
              <a:gd name="connsiteY8094" fmla="*/ 5968902 h 6841956"/>
              <a:gd name="connsiteX8095" fmla="*/ 5392854 w 15988647"/>
              <a:gd name="connsiteY8095" fmla="*/ 5996910 h 6841956"/>
              <a:gd name="connsiteX8096" fmla="*/ 5311234 w 15988647"/>
              <a:gd name="connsiteY8096" fmla="*/ 6007313 h 6841956"/>
              <a:gd name="connsiteX8097" fmla="*/ 5263222 w 15988647"/>
              <a:gd name="connsiteY8097" fmla="*/ 6001711 h 6841956"/>
              <a:gd name="connsiteX8098" fmla="*/ 5280025 w 15988647"/>
              <a:gd name="connsiteY8098" fmla="*/ 6032921 h 6841956"/>
              <a:gd name="connsiteX8099" fmla="*/ 5280828 w 15988647"/>
              <a:gd name="connsiteY8099" fmla="*/ 6070531 h 6841956"/>
              <a:gd name="connsiteX8100" fmla="*/ 5295229 w 15988647"/>
              <a:gd name="connsiteY8100" fmla="*/ 6096139 h 6841956"/>
              <a:gd name="connsiteX8101" fmla="*/ 5275223 w 15988647"/>
              <a:gd name="connsiteY8101" fmla="*/ 6114544 h 6841956"/>
              <a:gd name="connsiteX8102" fmla="*/ 5234412 w 15988647"/>
              <a:gd name="connsiteY8102" fmla="*/ 6121746 h 6841956"/>
              <a:gd name="connsiteX8103" fmla="*/ 5189599 w 15988647"/>
              <a:gd name="connsiteY8103" fmla="*/ 6102541 h 6841956"/>
              <a:gd name="connsiteX8104" fmla="*/ 5177595 w 15988647"/>
              <a:gd name="connsiteY8104" fmla="*/ 6116145 h 6841956"/>
              <a:gd name="connsiteX8105" fmla="*/ 5197603 w 15988647"/>
              <a:gd name="connsiteY8105" fmla="*/ 6166559 h 6841956"/>
              <a:gd name="connsiteX8106" fmla="*/ 5229612 w 15988647"/>
              <a:gd name="connsiteY8106" fmla="*/ 6181764 h 6841956"/>
              <a:gd name="connsiteX8107" fmla="*/ 5248017 w 15988647"/>
              <a:gd name="connsiteY8107" fmla="*/ 6165759 h 6841956"/>
              <a:gd name="connsiteX8108" fmla="*/ 5268022 w 15988647"/>
              <a:gd name="connsiteY8108" fmla="*/ 6192167 h 6841956"/>
              <a:gd name="connsiteX8109" fmla="*/ 5234412 w 15988647"/>
              <a:gd name="connsiteY8109" fmla="*/ 6208172 h 6841956"/>
              <a:gd name="connsiteX8110" fmla="*/ 5211205 w 15988647"/>
              <a:gd name="connsiteY8110" fmla="*/ 6240181 h 6841956"/>
              <a:gd name="connsiteX8111" fmla="*/ 5220806 w 15988647"/>
              <a:gd name="connsiteY8111" fmla="*/ 6290595 h 6841956"/>
              <a:gd name="connsiteX8112" fmla="*/ 5220009 w 15988647"/>
              <a:gd name="connsiteY8112" fmla="*/ 6317804 h 6841956"/>
              <a:gd name="connsiteX8113" fmla="*/ 5181599 w 15988647"/>
              <a:gd name="connsiteY8113" fmla="*/ 6317804 h 6841956"/>
              <a:gd name="connsiteX8114" fmla="*/ 5157588 w 15988647"/>
              <a:gd name="connsiteY8114" fmla="*/ 6343411 h 6841956"/>
              <a:gd name="connsiteX8115" fmla="*/ 5158390 w 15988647"/>
              <a:gd name="connsiteY8115" fmla="*/ 6381822 h 6841956"/>
              <a:gd name="connsiteX8116" fmla="*/ 5210406 w 15988647"/>
              <a:gd name="connsiteY8116" fmla="*/ 6418633 h 6841956"/>
              <a:gd name="connsiteX8117" fmla="*/ 5252017 w 15988647"/>
              <a:gd name="connsiteY8117" fmla="*/ 6428236 h 6841956"/>
              <a:gd name="connsiteX8118" fmla="*/ 5253619 w 15988647"/>
              <a:gd name="connsiteY8118" fmla="*/ 6473849 h 6841956"/>
              <a:gd name="connsiteX8119" fmla="*/ 5216809 w 15988647"/>
              <a:gd name="connsiteY8119" fmla="*/ 6501857 h 6841956"/>
              <a:gd name="connsiteX8120" fmla="*/ 5212006 w 15988647"/>
              <a:gd name="connsiteY8120" fmla="*/ 6560274 h 6841956"/>
              <a:gd name="connsiteX8121" fmla="*/ 5183999 w 15988647"/>
              <a:gd name="connsiteY8121" fmla="*/ 6579480 h 6841956"/>
              <a:gd name="connsiteX8122" fmla="*/ 5176798 w 15988647"/>
              <a:gd name="connsiteY8122" fmla="*/ 6602687 h 6841956"/>
              <a:gd name="connsiteX8123" fmla="*/ 5210406 w 15988647"/>
              <a:gd name="connsiteY8123" fmla="*/ 6654702 h 6841956"/>
              <a:gd name="connsiteX8124" fmla="*/ 5247218 w 15988647"/>
              <a:gd name="connsiteY8124" fmla="*/ 6682710 h 6841956"/>
              <a:gd name="connsiteX8125" fmla="*/ 5230413 w 15988647"/>
              <a:gd name="connsiteY8125" fmla="*/ 6680309 h 6841956"/>
              <a:gd name="connsiteX8126" fmla="*/ 5191200 w 15988647"/>
              <a:gd name="connsiteY8126" fmla="*/ 6672307 h 6841956"/>
              <a:gd name="connsiteX8127" fmla="*/ 5094373 w 15988647"/>
              <a:gd name="connsiteY8127" fmla="*/ 6665905 h 6841956"/>
              <a:gd name="connsiteX8128" fmla="*/ 5066367 w 15988647"/>
              <a:gd name="connsiteY8128" fmla="*/ 6637097 h 6841956"/>
              <a:gd name="connsiteX8129" fmla="*/ 5051161 w 15988647"/>
              <a:gd name="connsiteY8129" fmla="*/ 6600286 h 6841956"/>
              <a:gd name="connsiteX8130" fmla="*/ 5051118 w 15988647"/>
              <a:gd name="connsiteY8130" fmla="*/ 6600292 h 6841956"/>
              <a:gd name="connsiteX8131" fmla="*/ 5066319 w 15988647"/>
              <a:gd name="connsiteY8131" fmla="*/ 6637097 h 6841956"/>
              <a:gd name="connsiteX8132" fmla="*/ 5094327 w 15988647"/>
              <a:gd name="connsiteY8132" fmla="*/ 6665905 h 6841956"/>
              <a:gd name="connsiteX8133" fmla="*/ 5191156 w 15988647"/>
              <a:gd name="connsiteY8133" fmla="*/ 6672307 h 6841956"/>
              <a:gd name="connsiteX8134" fmla="*/ 5230367 w 15988647"/>
              <a:gd name="connsiteY8134" fmla="*/ 6680309 h 6841956"/>
              <a:gd name="connsiteX8135" fmla="*/ 5195957 w 15988647"/>
              <a:gd name="connsiteY8135" fmla="*/ 6680309 h 6841956"/>
              <a:gd name="connsiteX8136" fmla="*/ 5182354 w 15988647"/>
              <a:gd name="connsiteY8136" fmla="*/ 6692312 h 6841956"/>
              <a:gd name="connsiteX8137" fmla="*/ 5155145 w 15988647"/>
              <a:gd name="connsiteY8137" fmla="*/ 6709918 h 6841956"/>
              <a:gd name="connsiteX8138" fmla="*/ 5168749 w 15988647"/>
              <a:gd name="connsiteY8138" fmla="*/ 6755531 h 6841956"/>
              <a:gd name="connsiteX8139" fmla="*/ 5153545 w 15988647"/>
              <a:gd name="connsiteY8139" fmla="*/ 6756331 h 6841956"/>
              <a:gd name="connsiteX8140" fmla="*/ 5103131 w 15988647"/>
              <a:gd name="connsiteY8140" fmla="*/ 6741127 h 6841956"/>
              <a:gd name="connsiteX8141" fmla="*/ 5043113 w 15988647"/>
              <a:gd name="connsiteY8141" fmla="*/ 6706716 h 6841956"/>
              <a:gd name="connsiteX8142" fmla="*/ 4982296 w 15988647"/>
              <a:gd name="connsiteY8142" fmla="*/ 6678708 h 6841956"/>
              <a:gd name="connsiteX8143" fmla="*/ 4956689 w 15988647"/>
              <a:gd name="connsiteY8143" fmla="*/ 6647499 h 6841956"/>
              <a:gd name="connsiteX8144" fmla="*/ 4954286 w 15988647"/>
              <a:gd name="connsiteY8144" fmla="*/ 6618691 h 6841956"/>
              <a:gd name="connsiteX8145" fmla="*/ 4920679 w 15988647"/>
              <a:gd name="connsiteY8145" fmla="*/ 6585081 h 6841956"/>
              <a:gd name="connsiteX8146" fmla="*/ 4880665 w 15988647"/>
              <a:gd name="connsiteY8146" fmla="*/ 6500256 h 6841956"/>
              <a:gd name="connsiteX8147" fmla="*/ 4879066 w 15988647"/>
              <a:gd name="connsiteY8147" fmla="*/ 6452242 h 6841956"/>
              <a:gd name="connsiteX8148" fmla="*/ 4906272 w 15988647"/>
              <a:gd name="connsiteY8148" fmla="*/ 6413831 h 6841956"/>
              <a:gd name="connsiteX8149" fmla="*/ 4839852 w 15988647"/>
              <a:gd name="connsiteY8149" fmla="*/ 6398627 h 6841956"/>
              <a:gd name="connsiteX8150" fmla="*/ 4861460 w 15988647"/>
              <a:gd name="connsiteY8150" fmla="*/ 6354614 h 6841956"/>
              <a:gd name="connsiteX8151" fmla="*/ 4845454 w 15988647"/>
              <a:gd name="connsiteY8151" fmla="*/ 6270589 h 6841956"/>
              <a:gd name="connsiteX8152" fmla="*/ 4897469 w 15988647"/>
              <a:gd name="connsiteY8152" fmla="*/ 6288195 h 6841956"/>
              <a:gd name="connsiteX8153" fmla="*/ 4883066 w 15988647"/>
              <a:gd name="connsiteY8153" fmla="*/ 6183364 h 6841956"/>
              <a:gd name="connsiteX8154" fmla="*/ 4851057 w 15988647"/>
              <a:gd name="connsiteY8154" fmla="*/ 6169760 h 6841956"/>
              <a:gd name="connsiteX8155" fmla="*/ 4859060 w 15988647"/>
              <a:gd name="connsiteY8155" fmla="*/ 6232979 h 6841956"/>
              <a:gd name="connsiteX8156" fmla="*/ 4831051 w 15988647"/>
              <a:gd name="connsiteY8156" fmla="*/ 6225776 h 6841956"/>
              <a:gd name="connsiteX8157" fmla="*/ 4819047 w 15988647"/>
              <a:gd name="connsiteY8157" fmla="*/ 6153755 h 6841956"/>
              <a:gd name="connsiteX8158" fmla="*/ 4803043 w 15988647"/>
              <a:gd name="connsiteY8158" fmla="*/ 6059328 h 6841956"/>
              <a:gd name="connsiteX8159" fmla="*/ 4811845 w 15988647"/>
              <a:gd name="connsiteY8159" fmla="*/ 6024117 h 6841956"/>
              <a:gd name="connsiteX8160" fmla="*/ 4785437 w 15988647"/>
              <a:gd name="connsiteY8160" fmla="*/ 5974503 h 6841956"/>
              <a:gd name="connsiteX8161" fmla="*/ 4766233 w 15988647"/>
              <a:gd name="connsiteY8161" fmla="*/ 5916886 h 6841956"/>
              <a:gd name="connsiteX8162" fmla="*/ 4783837 w 15988647"/>
              <a:gd name="connsiteY8162" fmla="*/ 5914485 h 6841956"/>
              <a:gd name="connsiteX8163" fmla="*/ 4788641 w 15988647"/>
              <a:gd name="connsiteY8163" fmla="*/ 5832061 h 6841956"/>
              <a:gd name="connsiteX8164" fmla="*/ 4798240 w 15988647"/>
              <a:gd name="connsiteY8164" fmla="*/ 5749638 h 6841956"/>
              <a:gd name="connsiteX8165" fmla="*/ 4799041 w 15988647"/>
              <a:gd name="connsiteY8165" fmla="*/ 5673615 h 6841956"/>
              <a:gd name="connsiteX8166" fmla="*/ 4772636 w 15988647"/>
              <a:gd name="connsiteY8166" fmla="*/ 5595993 h 6841956"/>
              <a:gd name="connsiteX8167" fmla="*/ 4777436 w 15988647"/>
              <a:gd name="connsiteY8167" fmla="*/ 5553580 h 6841956"/>
              <a:gd name="connsiteX8168" fmla="*/ 4760631 w 15988647"/>
              <a:gd name="connsiteY8168" fmla="*/ 5490362 h 6841956"/>
              <a:gd name="connsiteX8169" fmla="*/ 4775035 w 15988647"/>
              <a:gd name="connsiteY8169" fmla="*/ 5427944 h 6841956"/>
              <a:gd name="connsiteX8170" fmla="*/ 4767833 w 15988647"/>
              <a:gd name="connsiteY8170" fmla="*/ 5328715 h 6841956"/>
              <a:gd name="connsiteX8171" fmla="*/ 4767833 w 15988647"/>
              <a:gd name="connsiteY8171" fmla="*/ 5221483 h 6841956"/>
              <a:gd name="connsiteX8172" fmla="*/ 4768634 w 15988647"/>
              <a:gd name="connsiteY8172" fmla="*/ 5107050 h 6841956"/>
              <a:gd name="connsiteX8173" fmla="*/ 4756631 w 15988647"/>
              <a:gd name="connsiteY8173" fmla="*/ 5023026 h 6841956"/>
              <a:gd name="connsiteX8174" fmla="*/ 4739824 w 15988647"/>
              <a:gd name="connsiteY8174" fmla="*/ 4950204 h 6841956"/>
              <a:gd name="connsiteX8175" fmla="*/ 4739831 w 15988647"/>
              <a:gd name="connsiteY8175" fmla="*/ 4950201 h 6841956"/>
              <a:gd name="connsiteX8176" fmla="*/ 4692622 w 15988647"/>
              <a:gd name="connsiteY8176" fmla="*/ 4920596 h 6841956"/>
              <a:gd name="connsiteX8177" fmla="*/ 4686220 w 15988647"/>
              <a:gd name="connsiteY8177" fmla="*/ 4899790 h 6841956"/>
              <a:gd name="connsiteX8178" fmla="*/ 4592593 w 15988647"/>
              <a:gd name="connsiteY8178" fmla="*/ 4848575 h 6841956"/>
              <a:gd name="connsiteX8179" fmla="*/ 4506968 w 15988647"/>
              <a:gd name="connsiteY8179" fmla="*/ 4791759 h 6841956"/>
              <a:gd name="connsiteX8180" fmla="*/ 4469359 w 15988647"/>
              <a:gd name="connsiteY8180" fmla="*/ 4760550 h 6841956"/>
              <a:gd name="connsiteX8181" fmla="*/ 4446949 w 15988647"/>
              <a:gd name="connsiteY8181" fmla="*/ 4718137 h 6841956"/>
              <a:gd name="connsiteX8182" fmla="*/ 4453350 w 15988647"/>
              <a:gd name="connsiteY8182" fmla="*/ 4702933 h 6841956"/>
              <a:gd name="connsiteX8183" fmla="*/ 4410139 w 15988647"/>
              <a:gd name="connsiteY8183" fmla="*/ 4635713 h 6841956"/>
              <a:gd name="connsiteX8184" fmla="*/ 4358925 w 15988647"/>
              <a:gd name="connsiteY8184" fmla="*/ 4541286 h 6841956"/>
              <a:gd name="connsiteX8185" fmla="*/ 4310910 w 15988647"/>
              <a:gd name="connsiteY8185" fmla="*/ 4438856 h 6841956"/>
              <a:gd name="connsiteX8186" fmla="*/ 4291704 w 15988647"/>
              <a:gd name="connsiteY8186" fmla="*/ 4414849 h 6841956"/>
              <a:gd name="connsiteX8187" fmla="*/ 4275701 w 15988647"/>
              <a:gd name="connsiteY8187" fmla="*/ 4377238 h 6841956"/>
              <a:gd name="connsiteX8188" fmla="*/ 4238890 w 15988647"/>
              <a:gd name="connsiteY8188" fmla="*/ 4343628 h 6841956"/>
              <a:gd name="connsiteX8189" fmla="*/ 4206082 w 15988647"/>
              <a:gd name="connsiteY8189" fmla="*/ 4322822 h 6841956"/>
              <a:gd name="connsiteX8190" fmla="*/ 4219685 w 15988647"/>
              <a:gd name="connsiteY8190" fmla="*/ 4300416 h 6841956"/>
              <a:gd name="connsiteX8191" fmla="*/ 4195678 w 15988647"/>
              <a:gd name="connsiteY8191" fmla="*/ 4250801 h 6841956"/>
              <a:gd name="connsiteX8192" fmla="*/ 4209282 w 15988647"/>
              <a:gd name="connsiteY8192" fmla="*/ 4214791 h 6841956"/>
              <a:gd name="connsiteX8193" fmla="*/ 4244494 w 15988647"/>
              <a:gd name="connsiteY8193" fmla="*/ 4182781 h 6841956"/>
              <a:gd name="connsiteX8194" fmla="*/ 4250094 w 15988647"/>
              <a:gd name="connsiteY8194" fmla="*/ 4204388 h 6841956"/>
              <a:gd name="connsiteX8195" fmla="*/ 4237290 w 15988647"/>
              <a:gd name="connsiteY8195" fmla="*/ 4216391 h 6841956"/>
              <a:gd name="connsiteX8196" fmla="*/ 4239690 w 15988647"/>
              <a:gd name="connsiteY8196" fmla="*/ 4234796 h 6841956"/>
              <a:gd name="connsiteX8197" fmla="*/ 4239709 w 15988647"/>
              <a:gd name="connsiteY8197" fmla="*/ 4234792 h 6841956"/>
              <a:gd name="connsiteX8198" fmla="*/ 4237309 w 15988647"/>
              <a:gd name="connsiteY8198" fmla="*/ 4216391 h 6841956"/>
              <a:gd name="connsiteX8199" fmla="*/ 4250114 w 15988647"/>
              <a:gd name="connsiteY8199" fmla="*/ 4204387 h 6841956"/>
              <a:gd name="connsiteX8200" fmla="*/ 4244511 w 15988647"/>
              <a:gd name="connsiteY8200" fmla="*/ 4182781 h 6841956"/>
              <a:gd name="connsiteX8201" fmla="*/ 4267718 w 15988647"/>
              <a:gd name="connsiteY8201" fmla="*/ 4144370 h 6841956"/>
              <a:gd name="connsiteX8202" fmla="*/ 4257315 w 15988647"/>
              <a:gd name="connsiteY8202" fmla="*/ 4121963 h 6841956"/>
              <a:gd name="connsiteX8203" fmla="*/ 4240508 w 15988647"/>
              <a:gd name="connsiteY8203" fmla="*/ 4145970 h 6841956"/>
              <a:gd name="connsiteX8204" fmla="*/ 4212501 w 15988647"/>
              <a:gd name="connsiteY8204" fmla="*/ 4122763 h 6841956"/>
              <a:gd name="connsiteX8205" fmla="*/ 4221303 w 15988647"/>
              <a:gd name="connsiteY8205" fmla="*/ 4108359 h 6841956"/>
              <a:gd name="connsiteX8206" fmla="*/ 4213300 w 15988647"/>
              <a:gd name="connsiteY8206" fmla="*/ 4061945 h 6841956"/>
              <a:gd name="connsiteX8207" fmla="*/ 4229305 w 15988647"/>
              <a:gd name="connsiteY8207" fmla="*/ 4053943 h 6841956"/>
              <a:gd name="connsiteX8208" fmla="*/ 4237309 w 15988647"/>
              <a:gd name="connsiteY8208" fmla="*/ 4021934 h 6841956"/>
              <a:gd name="connsiteX8209" fmla="*/ 4254113 w 15988647"/>
              <a:gd name="connsiteY8209" fmla="*/ 3989124 h 6841956"/>
              <a:gd name="connsiteX8210" fmla="*/ 4251711 w 15988647"/>
              <a:gd name="connsiteY8210" fmla="*/ 3968318 h 6841956"/>
              <a:gd name="connsiteX8211" fmla="*/ 4276518 w 15988647"/>
              <a:gd name="connsiteY8211" fmla="*/ 3957115 h 6841956"/>
              <a:gd name="connsiteX8212" fmla="*/ 4307725 w 15988647"/>
              <a:gd name="connsiteY8212" fmla="*/ 3937109 h 6841956"/>
              <a:gd name="connsiteX8213" fmla="*/ 4352543 w 15988647"/>
              <a:gd name="connsiteY8213" fmla="*/ 3965917 h 6841956"/>
              <a:gd name="connsiteX8214" fmla="*/ 4307729 w 15988647"/>
              <a:gd name="connsiteY8214" fmla="*/ 3937109 h 6841956"/>
              <a:gd name="connsiteX8215" fmla="*/ 4302126 w 15988647"/>
              <a:gd name="connsiteY8215" fmla="*/ 3921104 h 6841956"/>
              <a:gd name="connsiteX8216" fmla="*/ 4318932 w 15988647"/>
              <a:gd name="connsiteY8216" fmla="*/ 3917103 h 6841956"/>
              <a:gd name="connsiteX8217" fmla="*/ 4317330 w 15988647"/>
              <a:gd name="connsiteY8217" fmla="*/ 3891495 h 6841956"/>
              <a:gd name="connsiteX8218" fmla="*/ 4328536 w 15988647"/>
              <a:gd name="connsiteY8218" fmla="*/ 3872290 h 6841956"/>
              <a:gd name="connsiteX8219" fmla="*/ 4350942 w 15988647"/>
              <a:gd name="connsiteY8219" fmla="*/ 3869089 h 6841956"/>
              <a:gd name="connsiteX8220" fmla="*/ 4370948 w 15988647"/>
              <a:gd name="connsiteY8220" fmla="*/ 3837080 h 6841956"/>
              <a:gd name="connsiteX8221" fmla="*/ 4388555 w 15988647"/>
              <a:gd name="connsiteY8221" fmla="*/ 3809872 h 6841956"/>
              <a:gd name="connsiteX8222" fmla="*/ 4372548 w 15988647"/>
              <a:gd name="connsiteY8222" fmla="*/ 3797868 h 6841956"/>
              <a:gd name="connsiteX8223" fmla="*/ 4382153 w 15988647"/>
              <a:gd name="connsiteY8223" fmla="*/ 3768259 h 6841956"/>
              <a:gd name="connsiteX8224" fmla="*/ 4373349 w 15988647"/>
              <a:gd name="connsiteY8224" fmla="*/ 3721046 h 6841956"/>
              <a:gd name="connsiteX8225" fmla="*/ 4383753 w 15988647"/>
              <a:gd name="connsiteY8225" fmla="*/ 3707442 h 6841956"/>
              <a:gd name="connsiteX8226" fmla="*/ 4378150 w 15988647"/>
              <a:gd name="connsiteY8226" fmla="*/ 3664229 h 6841956"/>
              <a:gd name="connsiteX8227" fmla="*/ 4360545 w 15988647"/>
              <a:gd name="connsiteY8227" fmla="*/ 3636221 h 6841956"/>
              <a:gd name="connsiteX8228" fmla="*/ 4367746 w 15988647"/>
              <a:gd name="connsiteY8228" fmla="*/ 3611419 h 6841956"/>
              <a:gd name="connsiteX8229" fmla="*/ 4367728 w 15988647"/>
              <a:gd name="connsiteY8229" fmla="*/ 3611414 h 6841956"/>
              <a:gd name="connsiteX8230" fmla="*/ 4360525 w 15988647"/>
              <a:gd name="connsiteY8230" fmla="*/ 3636222 h 6841956"/>
              <a:gd name="connsiteX8231" fmla="*/ 4346120 w 15988647"/>
              <a:gd name="connsiteY8231" fmla="*/ 3621818 h 6841956"/>
              <a:gd name="connsiteX8232" fmla="*/ 4338119 w 15988647"/>
              <a:gd name="connsiteY8232" fmla="*/ 3593809 h 6841956"/>
              <a:gd name="connsiteX8233" fmla="*/ 4349322 w 15988647"/>
              <a:gd name="connsiteY8233" fmla="*/ 3580205 h 6841956"/>
              <a:gd name="connsiteX8234" fmla="*/ 4338119 w 15988647"/>
              <a:gd name="connsiteY8234" fmla="*/ 3577004 h 6841956"/>
              <a:gd name="connsiteX8235" fmla="*/ 4330918 w 15988647"/>
              <a:gd name="connsiteY8235" fmla="*/ 3560199 h 6841956"/>
              <a:gd name="connsiteX8236" fmla="*/ 4308509 w 15988647"/>
              <a:gd name="connsiteY8236" fmla="*/ 3545795 h 6841956"/>
              <a:gd name="connsiteX8237" fmla="*/ 4289304 w 15988647"/>
              <a:gd name="connsiteY8237" fmla="*/ 3548996 h 6841956"/>
              <a:gd name="connsiteX8238" fmla="*/ 4278902 w 15988647"/>
              <a:gd name="connsiteY8238" fmla="*/ 3566601 h 6841956"/>
              <a:gd name="connsiteX8239" fmla="*/ 4259697 w 15988647"/>
              <a:gd name="connsiteY8239" fmla="*/ 3579405 h 6841956"/>
              <a:gd name="connsiteX8240" fmla="*/ 4250094 w 15988647"/>
              <a:gd name="connsiteY8240" fmla="*/ 3581006 h 6841956"/>
              <a:gd name="connsiteX8241" fmla="*/ 4245293 w 15988647"/>
              <a:gd name="connsiteY8241" fmla="*/ 3592209 h 6841956"/>
              <a:gd name="connsiteX8242" fmla="*/ 4265301 w 15988647"/>
              <a:gd name="connsiteY8242" fmla="*/ 3620217 h 6841956"/>
              <a:gd name="connsiteX8243" fmla="*/ 4252495 w 15988647"/>
              <a:gd name="connsiteY8243" fmla="*/ 3626619 h 6841956"/>
              <a:gd name="connsiteX8244" fmla="*/ 4246093 w 15988647"/>
              <a:gd name="connsiteY8244" fmla="*/ 3633821 h 6841956"/>
              <a:gd name="connsiteX8245" fmla="*/ 4224487 w 15988647"/>
              <a:gd name="connsiteY8245" fmla="*/ 3637022 h 6841956"/>
              <a:gd name="connsiteX8246" fmla="*/ 4218085 w 15988647"/>
              <a:gd name="connsiteY8246" fmla="*/ 3605813 h 6841956"/>
              <a:gd name="connsiteX8247" fmla="*/ 4211683 w 15988647"/>
              <a:gd name="connsiteY8247" fmla="*/ 3614615 h 6841956"/>
              <a:gd name="connsiteX8248" fmla="*/ 4197280 w 15988647"/>
              <a:gd name="connsiteY8248" fmla="*/ 3611414 h 6841956"/>
              <a:gd name="connsiteX8249" fmla="*/ 4189277 w 15988647"/>
              <a:gd name="connsiteY8249" fmla="*/ 3591408 h 6841956"/>
              <a:gd name="connsiteX8250" fmla="*/ 4170871 w 15988647"/>
              <a:gd name="connsiteY8250" fmla="*/ 3587407 h 6841956"/>
              <a:gd name="connsiteX8251" fmla="*/ 4158869 w 15988647"/>
              <a:gd name="connsiteY8251" fmla="*/ 3581806 h 6841956"/>
              <a:gd name="connsiteX8252" fmla="*/ 4139661 w 15988647"/>
              <a:gd name="connsiteY8252" fmla="*/ 3581806 h 6841956"/>
              <a:gd name="connsiteX8253" fmla="*/ 4138060 w 15988647"/>
              <a:gd name="connsiteY8253" fmla="*/ 3593009 h 6841956"/>
              <a:gd name="connsiteX8254" fmla="*/ 4133259 w 15988647"/>
              <a:gd name="connsiteY8254" fmla="*/ 3585007 h 6841956"/>
              <a:gd name="connsiteX8255" fmla="*/ 4133261 w 15988647"/>
              <a:gd name="connsiteY8255" fmla="*/ 3584998 h 6841956"/>
              <a:gd name="connsiteX8256" fmla="*/ 4109272 w 15988647"/>
              <a:gd name="connsiteY8256" fmla="*/ 3573803 h 6841956"/>
              <a:gd name="connsiteX8257" fmla="*/ 4100469 w 15988647"/>
              <a:gd name="connsiteY8257" fmla="*/ 3562599 h 6841956"/>
              <a:gd name="connsiteX8258" fmla="*/ 4106071 w 15988647"/>
              <a:gd name="connsiteY8258" fmla="*/ 3553797 h 6841956"/>
              <a:gd name="connsiteX8259" fmla="*/ 4105271 w 15988647"/>
              <a:gd name="connsiteY8259" fmla="*/ 3542594 h 6841956"/>
              <a:gd name="connsiteX8260" fmla="*/ 4093269 w 15988647"/>
              <a:gd name="connsiteY8260" fmla="*/ 3530590 h 6841956"/>
              <a:gd name="connsiteX8261" fmla="*/ 4075662 w 15988647"/>
              <a:gd name="connsiteY8261" fmla="*/ 3520187 h 6841956"/>
              <a:gd name="connsiteX8262" fmla="*/ 4061260 w 15988647"/>
              <a:gd name="connsiteY8262" fmla="*/ 3513785 h 6841956"/>
              <a:gd name="connsiteX8263" fmla="*/ 4058858 w 15988647"/>
              <a:gd name="connsiteY8263" fmla="*/ 3498581 h 6841956"/>
              <a:gd name="connsiteX8264" fmla="*/ 4047655 w 15988647"/>
              <a:gd name="connsiteY8264" fmla="*/ 3489778 h 6841956"/>
              <a:gd name="connsiteX8265" fmla="*/ 4049255 w 15988647"/>
              <a:gd name="connsiteY8265" fmla="*/ 3504182 h 6841956"/>
              <a:gd name="connsiteX8266" fmla="*/ 4039652 w 15988647"/>
              <a:gd name="connsiteY8266" fmla="*/ 3516986 h 6841956"/>
              <a:gd name="connsiteX8267" fmla="*/ 4030048 w 15988647"/>
              <a:gd name="connsiteY8267" fmla="*/ 3502582 h 6841956"/>
              <a:gd name="connsiteX8268" fmla="*/ 4016444 w 15988647"/>
              <a:gd name="connsiteY8268" fmla="*/ 3496980 h 6841956"/>
              <a:gd name="connsiteX8269" fmla="*/ 4010844 w 15988647"/>
              <a:gd name="connsiteY8269" fmla="*/ 3487377 h 6841956"/>
              <a:gd name="connsiteX8270" fmla="*/ 4011644 w 15988647"/>
              <a:gd name="connsiteY8270" fmla="*/ 3471373 h 6841956"/>
              <a:gd name="connsiteX8271" fmla="*/ 4018848 w 15988647"/>
              <a:gd name="connsiteY8271" fmla="*/ 3455368 h 6841956"/>
              <a:gd name="connsiteX8272" fmla="*/ 4006844 w 15988647"/>
              <a:gd name="connsiteY8272" fmla="*/ 3448166 h 6841956"/>
              <a:gd name="connsiteX8273" fmla="*/ 4018046 w 15988647"/>
              <a:gd name="connsiteY8273" fmla="*/ 3437763 h 6841956"/>
              <a:gd name="connsiteX8274" fmla="*/ 4025241 w 15988647"/>
              <a:gd name="connsiteY8274" fmla="*/ 3431367 h 6841956"/>
              <a:gd name="connsiteX8275" fmla="*/ 4025231 w 15988647"/>
              <a:gd name="connsiteY8275" fmla="*/ 3431362 h 6841956"/>
              <a:gd name="connsiteX8276" fmla="*/ 4018029 w 15988647"/>
              <a:gd name="connsiteY8276" fmla="*/ 3437764 h 6841956"/>
              <a:gd name="connsiteX8277" fmla="*/ 4003623 w 15988647"/>
              <a:gd name="connsiteY8277" fmla="*/ 3421759 h 6841956"/>
              <a:gd name="connsiteX8278" fmla="*/ 3983604 w 15988647"/>
              <a:gd name="connsiteY8278" fmla="*/ 3400959 h 6841956"/>
              <a:gd name="connsiteX8279" fmla="*/ 3974801 w 15988647"/>
              <a:gd name="connsiteY8279" fmla="*/ 3384158 h 6841956"/>
              <a:gd name="connsiteX8280" fmla="*/ 3957197 w 15988647"/>
              <a:gd name="connsiteY8280" fmla="*/ 3367352 h 6841956"/>
              <a:gd name="connsiteX8281" fmla="*/ 3937191 w 15988647"/>
              <a:gd name="connsiteY8281" fmla="*/ 3344153 h 6841956"/>
              <a:gd name="connsiteX8282" fmla="*/ 3942793 w 15988647"/>
              <a:gd name="connsiteY8282" fmla="*/ 3336151 h 6841956"/>
              <a:gd name="connsiteX8283" fmla="*/ 3949196 w 15988647"/>
              <a:gd name="connsiteY8283" fmla="*/ 3344153 h 6841956"/>
              <a:gd name="connsiteX8284" fmla="*/ 3953196 w 15988647"/>
              <a:gd name="connsiteY8284" fmla="*/ 3340954 h 6841956"/>
              <a:gd name="connsiteX8285" fmla="*/ 3953205 w 15988647"/>
              <a:gd name="connsiteY8285" fmla="*/ 3340951 h 6841956"/>
              <a:gd name="connsiteX8286" fmla="*/ 3946804 w 15988647"/>
              <a:gd name="connsiteY8286" fmla="*/ 3324955 h 6841956"/>
              <a:gd name="connsiteX8287" fmla="*/ 3933200 w 15988647"/>
              <a:gd name="connsiteY8287" fmla="*/ 3320152 h 6841956"/>
              <a:gd name="connsiteX8288" fmla="*/ 3938802 w 15988647"/>
              <a:gd name="connsiteY8288" fmla="*/ 3299348 h 6841956"/>
              <a:gd name="connsiteX8289" fmla="*/ 3933200 w 15988647"/>
              <a:gd name="connsiteY8289" fmla="*/ 3293746 h 6841956"/>
              <a:gd name="connsiteX8290" fmla="*/ 3933186 w 15988647"/>
              <a:gd name="connsiteY8290" fmla="*/ 3293741 h 6841956"/>
              <a:gd name="connsiteX8291" fmla="*/ 3938786 w 15988647"/>
              <a:gd name="connsiteY8291" fmla="*/ 3299342 h 6841956"/>
              <a:gd name="connsiteX8292" fmla="*/ 3933184 w 15988647"/>
              <a:gd name="connsiteY8292" fmla="*/ 3320147 h 6841956"/>
              <a:gd name="connsiteX8293" fmla="*/ 3927582 w 15988647"/>
              <a:gd name="connsiteY8293" fmla="*/ 3332148 h 6841956"/>
              <a:gd name="connsiteX8294" fmla="*/ 3901175 w 15988647"/>
              <a:gd name="connsiteY8294" fmla="*/ 3331349 h 6841956"/>
              <a:gd name="connsiteX8295" fmla="*/ 3885171 w 15988647"/>
              <a:gd name="connsiteY8295" fmla="*/ 3326549 h 6841956"/>
              <a:gd name="connsiteX8296" fmla="*/ 3867565 w 15988647"/>
              <a:gd name="connsiteY8296" fmla="*/ 3316143 h 6841956"/>
              <a:gd name="connsiteX8297" fmla="*/ 3843558 w 15988647"/>
              <a:gd name="connsiteY8297" fmla="*/ 3312943 h 6841956"/>
              <a:gd name="connsiteX8298" fmla="*/ 3831556 w 15988647"/>
              <a:gd name="connsiteY8298" fmla="*/ 3301745 h 6841956"/>
              <a:gd name="connsiteX8299" fmla="*/ 3809163 w 15988647"/>
              <a:gd name="connsiteY8299" fmla="*/ 3292945 h 6841956"/>
              <a:gd name="connsiteX8300" fmla="*/ 3781156 w 15988647"/>
              <a:gd name="connsiteY8300" fmla="*/ 3292146 h 6841956"/>
              <a:gd name="connsiteX8301" fmla="*/ 3761950 w 15988647"/>
              <a:gd name="connsiteY8301" fmla="*/ 3281745 h 6841956"/>
              <a:gd name="connsiteX8302" fmla="*/ 3739544 w 15988647"/>
              <a:gd name="connsiteY8302" fmla="*/ 3260941 h 6841956"/>
              <a:gd name="connsiteX8303" fmla="*/ 3742745 w 15988647"/>
              <a:gd name="connsiteY8303" fmla="*/ 3245738 h 6841956"/>
              <a:gd name="connsiteX8304" fmla="*/ 3749147 w 15988647"/>
              <a:gd name="connsiteY8304" fmla="*/ 3233736 h 6841956"/>
              <a:gd name="connsiteX8305" fmla="*/ 3743544 w 15988647"/>
              <a:gd name="connsiteY8305" fmla="*/ 3224136 h 6841956"/>
              <a:gd name="connsiteX8306" fmla="*/ 3769953 w 15988647"/>
              <a:gd name="connsiteY8306" fmla="*/ 3182530 h 6841956"/>
              <a:gd name="connsiteX8307" fmla="*/ 3827571 w 15988647"/>
              <a:gd name="connsiteY8307" fmla="*/ 3182530 h 6841956"/>
              <a:gd name="connsiteX8308" fmla="*/ 3830771 w 15988647"/>
              <a:gd name="connsiteY8308" fmla="*/ 3164916 h 6841956"/>
              <a:gd name="connsiteX8309" fmla="*/ 3830762 w 15988647"/>
              <a:gd name="connsiteY8309" fmla="*/ 3164912 h 6841956"/>
              <a:gd name="connsiteX8310" fmla="*/ 3827561 w 15988647"/>
              <a:gd name="connsiteY8310" fmla="*/ 3182524 h 6841956"/>
              <a:gd name="connsiteX8311" fmla="*/ 3769944 w 15988647"/>
              <a:gd name="connsiteY8311" fmla="*/ 3182524 h 6841956"/>
              <a:gd name="connsiteX8312" fmla="*/ 3743537 w 15988647"/>
              <a:gd name="connsiteY8312" fmla="*/ 3224130 h 6841956"/>
              <a:gd name="connsiteX8313" fmla="*/ 3749139 w 15988647"/>
              <a:gd name="connsiteY8313" fmla="*/ 3233731 h 6841956"/>
              <a:gd name="connsiteX8314" fmla="*/ 3742737 w 15988647"/>
              <a:gd name="connsiteY8314" fmla="*/ 3245733 h 6841956"/>
              <a:gd name="connsiteX8315" fmla="*/ 3739536 w 15988647"/>
              <a:gd name="connsiteY8315" fmla="*/ 3260936 h 6841956"/>
              <a:gd name="connsiteX8316" fmla="*/ 3694723 w 15988647"/>
              <a:gd name="connsiteY8316" fmla="*/ 3205725 h 6841956"/>
              <a:gd name="connsiteX8317" fmla="*/ 3673917 w 15988647"/>
              <a:gd name="connsiteY8317" fmla="*/ 3188920 h 6841956"/>
              <a:gd name="connsiteX8318" fmla="*/ 3638707 w 15988647"/>
              <a:gd name="connsiteY8318" fmla="*/ 3175313 h 6841956"/>
              <a:gd name="connsiteX8319" fmla="*/ 3613100 w 15988647"/>
              <a:gd name="connsiteY8319" fmla="*/ 3179320 h 6841956"/>
              <a:gd name="connsiteX8320" fmla="*/ 3574689 w 15988647"/>
              <a:gd name="connsiteY8320" fmla="*/ 3198521 h 6841956"/>
              <a:gd name="connsiteX8321" fmla="*/ 3551482 w 15988647"/>
              <a:gd name="connsiteY8321" fmla="*/ 3203321 h 6841956"/>
              <a:gd name="connsiteX8322" fmla="*/ 3521874 w 15988647"/>
              <a:gd name="connsiteY8322" fmla="*/ 3189720 h 6841956"/>
              <a:gd name="connsiteX8323" fmla="*/ 3489064 w 15988647"/>
              <a:gd name="connsiteY8323" fmla="*/ 3180121 h 6841956"/>
              <a:gd name="connsiteX8324" fmla="*/ 3450653 w 15988647"/>
              <a:gd name="connsiteY8324" fmla="*/ 3156910 h 6841956"/>
              <a:gd name="connsiteX8325" fmla="*/ 3417843 w 15988647"/>
              <a:gd name="connsiteY8325" fmla="*/ 3149711 h 6841956"/>
              <a:gd name="connsiteX8326" fmla="*/ 3370630 w 15988647"/>
              <a:gd name="connsiteY8326" fmla="*/ 3125703 h 6841956"/>
              <a:gd name="connsiteX8327" fmla="*/ 3336221 w 15988647"/>
              <a:gd name="connsiteY8327" fmla="*/ 3100896 h 6841956"/>
              <a:gd name="connsiteX8328" fmla="*/ 3327417 w 15988647"/>
              <a:gd name="connsiteY8328" fmla="*/ 3087293 h 6841956"/>
              <a:gd name="connsiteX8329" fmla="*/ 3302611 w 15988647"/>
              <a:gd name="connsiteY8329" fmla="*/ 3084091 h 6841956"/>
              <a:gd name="connsiteX8330" fmla="*/ 3259398 w 15988647"/>
              <a:gd name="connsiteY8330" fmla="*/ 3068088 h 6841956"/>
              <a:gd name="connsiteX8331" fmla="*/ 3244194 w 15988647"/>
              <a:gd name="connsiteY8331" fmla="*/ 3044878 h 6841956"/>
              <a:gd name="connsiteX8332" fmla="*/ 3200981 w 15988647"/>
              <a:gd name="connsiteY8332" fmla="*/ 3015273 h 6841956"/>
              <a:gd name="connsiteX8333" fmla="*/ 3183376 w 15988647"/>
              <a:gd name="connsiteY8333" fmla="*/ 2983265 h 6841956"/>
              <a:gd name="connsiteX8334" fmla="*/ 3176975 w 15988647"/>
              <a:gd name="connsiteY8334" fmla="*/ 2957654 h 6841956"/>
              <a:gd name="connsiteX8335" fmla="*/ 3192179 w 15988647"/>
              <a:gd name="connsiteY8335" fmla="*/ 2952853 h 6841956"/>
              <a:gd name="connsiteX8336" fmla="*/ 3189779 w 15988647"/>
              <a:gd name="connsiteY8336" fmla="*/ 2938454 h 6841956"/>
              <a:gd name="connsiteX8337" fmla="*/ 3202583 w 15988647"/>
              <a:gd name="connsiteY8337" fmla="*/ 2924847 h 6841956"/>
              <a:gd name="connsiteX8338" fmla="*/ 3205784 w 15988647"/>
              <a:gd name="connsiteY8338" fmla="*/ 2907243 h 6841956"/>
              <a:gd name="connsiteX8339" fmla="*/ 3193779 w 15988647"/>
              <a:gd name="connsiteY8339" fmla="*/ 2884036 h 6841956"/>
              <a:gd name="connsiteX8340" fmla="*/ 3193779 w 15988647"/>
              <a:gd name="connsiteY8340" fmla="*/ 2864029 h 6841956"/>
              <a:gd name="connsiteX8341" fmla="*/ 3183376 w 15988647"/>
              <a:gd name="connsiteY8341" fmla="*/ 2837620 h 6841956"/>
              <a:gd name="connsiteX8342" fmla="*/ 3152967 w 15988647"/>
              <a:gd name="connsiteY8342" fmla="*/ 2786402 h 6841956"/>
              <a:gd name="connsiteX8343" fmla="*/ 3116157 w 15988647"/>
              <a:gd name="connsiteY8343" fmla="*/ 2746395 h 6841956"/>
              <a:gd name="connsiteX8344" fmla="*/ 3100953 w 15988647"/>
              <a:gd name="connsiteY8344" fmla="*/ 2714383 h 6841956"/>
              <a:gd name="connsiteX8345" fmla="*/ 3068143 w 15988647"/>
              <a:gd name="connsiteY8345" fmla="*/ 2693580 h 6841956"/>
              <a:gd name="connsiteX8346" fmla="*/ 3062542 w 15988647"/>
              <a:gd name="connsiteY8346" fmla="*/ 2680773 h 6841956"/>
              <a:gd name="connsiteX8347" fmla="*/ 3076146 w 15988647"/>
              <a:gd name="connsiteY8347" fmla="*/ 2649557 h 6841956"/>
              <a:gd name="connsiteX8348" fmla="*/ 3056940 w 15988647"/>
              <a:gd name="connsiteY8348" fmla="*/ 2637553 h 6841956"/>
              <a:gd name="connsiteX8349" fmla="*/ 3036934 w 15988647"/>
              <a:gd name="connsiteY8349" fmla="*/ 2611949 h 6841956"/>
              <a:gd name="connsiteX8350" fmla="*/ 3035334 w 15988647"/>
              <a:gd name="connsiteY8350" fmla="*/ 2576747 h 6841956"/>
              <a:gd name="connsiteX8351" fmla="*/ 3012927 w 15988647"/>
              <a:gd name="connsiteY8351" fmla="*/ 2571947 h 6841956"/>
              <a:gd name="connsiteX8352" fmla="*/ 2994523 w 15988647"/>
              <a:gd name="connsiteY8352" fmla="*/ 2545544 h 6841956"/>
              <a:gd name="connsiteX8353" fmla="*/ 2980918 w 15988647"/>
              <a:gd name="connsiteY8353" fmla="*/ 2519942 h 6841956"/>
              <a:gd name="connsiteX8354" fmla="*/ 2983319 w 15988647"/>
              <a:gd name="connsiteY8354" fmla="*/ 2503941 h 6841956"/>
              <a:gd name="connsiteX8355" fmla="*/ 2971316 w 15988647"/>
              <a:gd name="connsiteY8355" fmla="*/ 2465529 h 6841956"/>
              <a:gd name="connsiteX8356" fmla="*/ 2968914 w 15988647"/>
              <a:gd name="connsiteY8356" fmla="*/ 2426307 h 6841956"/>
              <a:gd name="connsiteX8357" fmla="*/ 2975316 w 15988647"/>
              <a:gd name="connsiteY8357" fmla="*/ 2406297 h 6841956"/>
              <a:gd name="connsiteX8358" fmla="*/ 2950509 w 15988647"/>
              <a:gd name="connsiteY8358" fmla="*/ 2385486 h 6841956"/>
              <a:gd name="connsiteX8359" fmla="*/ 2935306 w 15988647"/>
              <a:gd name="connsiteY8359" fmla="*/ 2387887 h 6841956"/>
              <a:gd name="connsiteX8360" fmla="*/ 2916100 w 15988647"/>
              <a:gd name="connsiteY8360" fmla="*/ 2374280 h 6841956"/>
              <a:gd name="connsiteX8361" fmla="*/ 2901696 w 15988647"/>
              <a:gd name="connsiteY8361" fmla="*/ 2395091 h 6841956"/>
              <a:gd name="connsiteX8362" fmla="*/ 2900896 w 15988647"/>
              <a:gd name="connsiteY8362" fmla="*/ 2419104 h 6841956"/>
              <a:gd name="connsiteX8363" fmla="*/ 2892893 w 15988647"/>
              <a:gd name="connsiteY8363" fmla="*/ 2458326 h 6841956"/>
              <a:gd name="connsiteX8364" fmla="*/ 2900896 w 15988647"/>
              <a:gd name="connsiteY8364" fmla="*/ 2479134 h 6841956"/>
              <a:gd name="connsiteX8365" fmla="*/ 2923301 w 15988647"/>
              <a:gd name="connsiteY8365" fmla="*/ 2514341 h 6841956"/>
              <a:gd name="connsiteX8366" fmla="*/ 2926502 w 15988647"/>
              <a:gd name="connsiteY8366" fmla="*/ 2527142 h 6841956"/>
              <a:gd name="connsiteX8367" fmla="*/ 2932104 w 15988647"/>
              <a:gd name="connsiteY8367" fmla="*/ 2530343 h 6841956"/>
              <a:gd name="connsiteX8368" fmla="*/ 2932904 w 15988647"/>
              <a:gd name="connsiteY8368" fmla="*/ 2547944 h 6841956"/>
              <a:gd name="connsiteX8369" fmla="*/ 2940906 w 15988647"/>
              <a:gd name="connsiteY8369" fmla="*/ 2547144 h 6841956"/>
              <a:gd name="connsiteX8370" fmla="*/ 2940906 w 15988647"/>
              <a:gd name="connsiteY8370" fmla="*/ 2580746 h 6841956"/>
              <a:gd name="connsiteX8371" fmla="*/ 2951309 w 15988647"/>
              <a:gd name="connsiteY8371" fmla="*/ 2593548 h 6841956"/>
              <a:gd name="connsiteX8372" fmla="*/ 2955311 w 15988647"/>
              <a:gd name="connsiteY8372" fmla="*/ 2611949 h 6841956"/>
              <a:gd name="connsiteX8373" fmla="*/ 2976918 w 15988647"/>
              <a:gd name="connsiteY8373" fmla="*/ 2637553 h 6841956"/>
              <a:gd name="connsiteX8374" fmla="*/ 2980118 w 15988647"/>
              <a:gd name="connsiteY8374" fmla="*/ 2685574 h 6841956"/>
              <a:gd name="connsiteX8375" fmla="*/ 2988120 w 15988647"/>
              <a:gd name="connsiteY8375" fmla="*/ 2707978 h 6841956"/>
              <a:gd name="connsiteX8376" fmla="*/ 2995322 w 15988647"/>
              <a:gd name="connsiteY8376" fmla="*/ 2731987 h 6841956"/>
              <a:gd name="connsiteX8377" fmla="*/ 2992922 w 15988647"/>
              <a:gd name="connsiteY8377" fmla="*/ 2759194 h 6841956"/>
              <a:gd name="connsiteX8378" fmla="*/ 3013728 w 15988647"/>
              <a:gd name="connsiteY8378" fmla="*/ 2760795 h 6841956"/>
              <a:gd name="connsiteX8379" fmla="*/ 3026531 w 15988647"/>
              <a:gd name="connsiteY8379" fmla="*/ 2784001 h 6841956"/>
              <a:gd name="connsiteX8380" fmla="*/ 3038535 w 15988647"/>
              <a:gd name="connsiteY8380" fmla="*/ 2807209 h 6841956"/>
              <a:gd name="connsiteX8381" fmla="*/ 3036134 w 15988647"/>
              <a:gd name="connsiteY8381" fmla="*/ 2816812 h 6841956"/>
              <a:gd name="connsiteX8382" fmla="*/ 3013728 w 15988647"/>
              <a:gd name="connsiteY8382" fmla="*/ 2835218 h 6841956"/>
              <a:gd name="connsiteX8383" fmla="*/ 3005725 w 15988647"/>
              <a:gd name="connsiteY8383" fmla="*/ 2835218 h 6841956"/>
              <a:gd name="connsiteX8384" fmla="*/ 3000123 w 15988647"/>
              <a:gd name="connsiteY8384" fmla="*/ 2804008 h 6841956"/>
              <a:gd name="connsiteX8385" fmla="*/ 2976918 w 15988647"/>
              <a:gd name="connsiteY8385" fmla="*/ 2774400 h 6841956"/>
              <a:gd name="connsiteX8386" fmla="*/ 2949710 w 15988647"/>
              <a:gd name="connsiteY8386" fmla="*/ 2749591 h 6841956"/>
              <a:gd name="connsiteX8387" fmla="*/ 2929704 w 15988647"/>
              <a:gd name="connsiteY8387" fmla="*/ 2736791 h 6841956"/>
              <a:gd name="connsiteX8388" fmla="*/ 2939307 w 15988647"/>
              <a:gd name="connsiteY8388" fmla="*/ 2699182 h 6841956"/>
              <a:gd name="connsiteX8389" fmla="*/ 2938507 w 15988647"/>
              <a:gd name="connsiteY8389" fmla="*/ 2671168 h 6841956"/>
              <a:gd name="connsiteX8390" fmla="*/ 2921702 w 15988647"/>
              <a:gd name="connsiteY8390" fmla="*/ 2655160 h 6841956"/>
              <a:gd name="connsiteX8391" fmla="*/ 2896894 w 15988647"/>
              <a:gd name="connsiteY8391" fmla="*/ 2632751 h 6841956"/>
              <a:gd name="connsiteX8392" fmla="*/ 2889692 w 15988647"/>
              <a:gd name="connsiteY8392" fmla="*/ 2639153 h 6841956"/>
              <a:gd name="connsiteX8393" fmla="*/ 2881690 w 15988647"/>
              <a:gd name="connsiteY8393" fmla="*/ 2625550 h 6841956"/>
              <a:gd name="connsiteX8394" fmla="*/ 2857683 w 15988647"/>
              <a:gd name="connsiteY8394" fmla="*/ 2613549 h 6841956"/>
              <a:gd name="connsiteX8395" fmla="*/ 2840078 w 15988647"/>
              <a:gd name="connsiteY8395" fmla="*/ 2583147 h 6841956"/>
              <a:gd name="connsiteX8396" fmla="*/ 2844079 w 15988647"/>
              <a:gd name="connsiteY8396" fmla="*/ 2579946 h 6841956"/>
              <a:gd name="connsiteX8397" fmla="*/ 2860884 w 15988647"/>
              <a:gd name="connsiteY8397" fmla="*/ 2582348 h 6841956"/>
              <a:gd name="connsiteX8398" fmla="*/ 2882490 w 15988647"/>
              <a:gd name="connsiteY8398" fmla="*/ 2563146 h 6841956"/>
              <a:gd name="connsiteX8399" fmla="*/ 2890493 w 15988647"/>
              <a:gd name="connsiteY8399" fmla="*/ 2539944 h 6841956"/>
              <a:gd name="connsiteX8400" fmla="*/ 2867286 w 15988647"/>
              <a:gd name="connsiteY8400" fmla="*/ 2503140 h 6841956"/>
              <a:gd name="connsiteX8401" fmla="*/ 2846480 w 15988647"/>
              <a:gd name="connsiteY8401" fmla="*/ 2489536 h 6841956"/>
              <a:gd name="connsiteX8402" fmla="*/ 2840078 w 15988647"/>
              <a:gd name="connsiteY8402" fmla="*/ 2457525 h 6841956"/>
              <a:gd name="connsiteX8403" fmla="*/ 2835276 w 15988647"/>
              <a:gd name="connsiteY8403" fmla="*/ 2423106 h 6841956"/>
              <a:gd name="connsiteX8404" fmla="*/ 2828875 w 15988647"/>
              <a:gd name="connsiteY8404" fmla="*/ 2382283 h 6841956"/>
              <a:gd name="connsiteX8405" fmla="*/ 2827274 w 15988647"/>
              <a:gd name="connsiteY8405" fmla="*/ 2335859 h 6841956"/>
              <a:gd name="connsiteX8406" fmla="*/ 2877689 w 15988647"/>
              <a:gd name="connsiteY8406" fmla="*/ 2331861 h 6841956"/>
              <a:gd name="connsiteX8407" fmla="*/ 2934483 w 15988647"/>
              <a:gd name="connsiteY8407" fmla="*/ 2326260 h 6841956"/>
              <a:gd name="connsiteX8408" fmla="*/ 2934488 w 15988647"/>
              <a:gd name="connsiteY8408" fmla="*/ 2326254 h 6841956"/>
              <a:gd name="connsiteX8409" fmla="*/ 2877671 w 15988647"/>
              <a:gd name="connsiteY8409" fmla="*/ 2331857 h 6841956"/>
              <a:gd name="connsiteX8410" fmla="*/ 2827257 w 15988647"/>
              <a:gd name="connsiteY8410" fmla="*/ 2335853 h 6841956"/>
              <a:gd name="connsiteX8411" fmla="*/ 2829657 w 15988647"/>
              <a:gd name="connsiteY8411" fmla="*/ 2310254 h 6841956"/>
              <a:gd name="connsiteX8412" fmla="*/ 2812853 w 15988647"/>
              <a:gd name="connsiteY8412" fmla="*/ 2280633 h 6841956"/>
              <a:gd name="connsiteX8413" fmla="*/ 2795248 w 15988647"/>
              <a:gd name="connsiteY8413" fmla="*/ 2274227 h 6841956"/>
              <a:gd name="connsiteX8414" fmla="*/ 2796048 w 15988647"/>
              <a:gd name="connsiteY8414" fmla="*/ 2259837 h 6841956"/>
              <a:gd name="connsiteX8415" fmla="*/ 2772841 w 15988647"/>
              <a:gd name="connsiteY8415" fmla="*/ 2256640 h 6841956"/>
              <a:gd name="connsiteX8416" fmla="*/ 2763239 w 15988647"/>
              <a:gd name="connsiteY8416" fmla="*/ 2243047 h 6841956"/>
              <a:gd name="connsiteX8417" fmla="*/ 2724828 w 15988647"/>
              <a:gd name="connsiteY8417" fmla="*/ 2238241 h 6841956"/>
              <a:gd name="connsiteX8418" fmla="*/ 2717626 w 15988647"/>
              <a:gd name="connsiteY8418" fmla="*/ 2229436 h 6841956"/>
              <a:gd name="connsiteX8419" fmla="*/ 2724027 w 15988647"/>
              <a:gd name="connsiteY8419" fmla="*/ 2201425 h 6841956"/>
              <a:gd name="connsiteX8420" fmla="*/ 2704022 w 15988647"/>
              <a:gd name="connsiteY8420" fmla="*/ 2150211 h 6841956"/>
              <a:gd name="connsiteX8421" fmla="*/ 2700020 w 15988647"/>
              <a:gd name="connsiteY8421" fmla="*/ 2078991 h 6841956"/>
              <a:gd name="connsiteX8422" fmla="*/ 2707222 w 15988647"/>
              <a:gd name="connsiteY8422" fmla="*/ 2066988 h 6841956"/>
              <a:gd name="connsiteX8423" fmla="*/ 2696820 w 15988647"/>
              <a:gd name="connsiteY8423" fmla="*/ 2050184 h 6841956"/>
              <a:gd name="connsiteX8424" fmla="*/ 2684815 w 15988647"/>
              <a:gd name="connsiteY8424" fmla="*/ 2006972 h 6841956"/>
              <a:gd name="connsiteX8425" fmla="*/ 2699220 w 15988647"/>
              <a:gd name="connsiteY8425" fmla="*/ 1965360 h 6841956"/>
              <a:gd name="connsiteX8426" fmla="*/ 2692018 w 15988647"/>
              <a:gd name="connsiteY8426" fmla="*/ 1937353 h 6841956"/>
              <a:gd name="connsiteX8427" fmla="*/ 2723226 w 15988647"/>
              <a:gd name="connsiteY8427" fmla="*/ 1894941 h 6841956"/>
              <a:gd name="connsiteX8428" fmla="*/ 2745634 w 15988647"/>
              <a:gd name="connsiteY8428" fmla="*/ 1851729 h 6841956"/>
              <a:gd name="connsiteX8429" fmla="*/ 2754436 w 15988647"/>
              <a:gd name="connsiteY8429" fmla="*/ 1812516 h 6841956"/>
              <a:gd name="connsiteX8430" fmla="*/ 2798449 w 15988647"/>
              <a:gd name="connsiteY8430" fmla="*/ 1764502 h 6841956"/>
              <a:gd name="connsiteX8431" fmla="*/ 2830458 w 15988647"/>
              <a:gd name="connsiteY8431" fmla="*/ 1718888 h 6841956"/>
              <a:gd name="connsiteX8432" fmla="*/ 2862467 w 15988647"/>
              <a:gd name="connsiteY8432" fmla="*/ 1673274 h 6841956"/>
              <a:gd name="connsiteX8433" fmla="*/ 2896877 w 15988647"/>
              <a:gd name="connsiteY8433" fmla="*/ 1605253 h 6841956"/>
              <a:gd name="connsiteX8434" fmla="*/ 2911281 w 15988647"/>
              <a:gd name="connsiteY8434" fmla="*/ 1562840 h 6841956"/>
              <a:gd name="connsiteX8435" fmla="*/ 2914482 w 15988647"/>
              <a:gd name="connsiteY8435" fmla="*/ 1539633 h 6841956"/>
              <a:gd name="connsiteX8436" fmla="*/ 2925685 w 15988647"/>
              <a:gd name="connsiteY8436" fmla="*/ 1529230 h 6841956"/>
              <a:gd name="connsiteX8437" fmla="*/ 2972099 w 15988647"/>
              <a:gd name="connsiteY8437" fmla="*/ 1546835 h 6841956"/>
              <a:gd name="connsiteX8438" fmla="*/ 2964096 w 15988647"/>
              <a:gd name="connsiteY8438" fmla="*/ 1594049 h 6841956"/>
              <a:gd name="connsiteX8439" fmla="*/ 2981702 w 15988647"/>
              <a:gd name="connsiteY8439" fmla="*/ 1580445 h 6841956"/>
              <a:gd name="connsiteX8440" fmla="*/ 3001707 w 15988647"/>
              <a:gd name="connsiteY8440" fmla="*/ 1539633 h 6841956"/>
              <a:gd name="connsiteX8441" fmla="*/ 3014504 w 15988647"/>
              <a:gd name="connsiteY8441" fmla="*/ 1498842 h 6841956"/>
              <a:gd name="connsiteX8442" fmla="*/ 3008944 w 15988647"/>
              <a:gd name="connsiteY8442" fmla="*/ 1498842 h 6841956"/>
              <a:gd name="connsiteX8443" fmla="*/ 2965732 w 15988647"/>
              <a:gd name="connsiteY8443" fmla="*/ 1450028 h 6841956"/>
              <a:gd name="connsiteX8444" fmla="*/ 2952928 w 15988647"/>
              <a:gd name="connsiteY8444" fmla="*/ 1428424 h 6841956"/>
              <a:gd name="connsiteX8445" fmla="*/ 2896912 w 15988647"/>
              <a:gd name="connsiteY8445" fmla="*/ 1407616 h 6841956"/>
              <a:gd name="connsiteX8446" fmla="*/ 2907315 w 15988647"/>
              <a:gd name="connsiteY8446" fmla="*/ 1363605 h 6841956"/>
              <a:gd name="connsiteX8447" fmla="*/ 2936123 w 15988647"/>
              <a:gd name="connsiteY8447" fmla="*/ 1333998 h 6841956"/>
              <a:gd name="connsiteX8448" fmla="*/ 2903314 w 15988647"/>
              <a:gd name="connsiteY8448" fmla="*/ 1312391 h 6841956"/>
              <a:gd name="connsiteX8449" fmla="*/ 2928121 w 15988647"/>
              <a:gd name="connsiteY8449" fmla="*/ 1273175 h 6841956"/>
              <a:gd name="connsiteX8450" fmla="*/ 2911316 w 15988647"/>
              <a:gd name="connsiteY8450" fmla="*/ 1237960 h 6841956"/>
              <a:gd name="connsiteX8451" fmla="*/ 2931322 w 15988647"/>
              <a:gd name="connsiteY8451" fmla="*/ 1212359 h 6841956"/>
              <a:gd name="connsiteX8452" fmla="*/ 2972134 w 15988647"/>
              <a:gd name="connsiteY8452" fmla="*/ 1189157 h 6841956"/>
              <a:gd name="connsiteX8453" fmla="*/ 2997740 w 15988647"/>
              <a:gd name="connsiteY8453" fmla="*/ 1158749 h 6841956"/>
              <a:gd name="connsiteX8454" fmla="*/ 2960931 w 15988647"/>
              <a:gd name="connsiteY8454" fmla="*/ 1128338 h 6841956"/>
              <a:gd name="connsiteX8455" fmla="*/ 2972134 w 15988647"/>
              <a:gd name="connsiteY8455" fmla="*/ 1073120 h 6841956"/>
              <a:gd name="connsiteX8456" fmla="*/ 2980936 w 15988647"/>
              <a:gd name="connsiteY8456" fmla="*/ 1039502 h 6841956"/>
              <a:gd name="connsiteX8457" fmla="*/ 2968132 w 15988647"/>
              <a:gd name="connsiteY8457" fmla="*/ 1017896 h 6841956"/>
              <a:gd name="connsiteX8458" fmla="*/ 2961731 w 15988647"/>
              <a:gd name="connsiteY8458" fmla="*/ 998691 h 6841956"/>
              <a:gd name="connsiteX8459" fmla="*/ 2966532 w 15988647"/>
              <a:gd name="connsiteY8459" fmla="*/ 973883 h 6841956"/>
              <a:gd name="connsiteX8460" fmla="*/ 2966492 w 15988647"/>
              <a:gd name="connsiteY8460" fmla="*/ 973895 h 6841956"/>
              <a:gd name="connsiteX8461" fmla="*/ 2961696 w 15988647"/>
              <a:gd name="connsiteY8461" fmla="*/ 998672 h 6841956"/>
              <a:gd name="connsiteX8462" fmla="*/ 2968098 w 15988647"/>
              <a:gd name="connsiteY8462" fmla="*/ 1017877 h 6841956"/>
              <a:gd name="connsiteX8463" fmla="*/ 2980902 w 15988647"/>
              <a:gd name="connsiteY8463" fmla="*/ 1039483 h 6841956"/>
              <a:gd name="connsiteX8464" fmla="*/ 2972099 w 15988647"/>
              <a:gd name="connsiteY8464" fmla="*/ 1073097 h 6841956"/>
              <a:gd name="connsiteX8465" fmla="*/ 2960896 w 15988647"/>
              <a:gd name="connsiteY8465" fmla="*/ 1128314 h 6841956"/>
              <a:gd name="connsiteX8466" fmla="*/ 2997707 w 15988647"/>
              <a:gd name="connsiteY8466" fmla="*/ 1158724 h 6841956"/>
              <a:gd name="connsiteX8467" fmla="*/ 2972099 w 15988647"/>
              <a:gd name="connsiteY8467" fmla="*/ 1189135 h 6841956"/>
              <a:gd name="connsiteX8468" fmla="*/ 2931287 w 15988647"/>
              <a:gd name="connsiteY8468" fmla="*/ 1212338 h 6841956"/>
              <a:gd name="connsiteX8469" fmla="*/ 2926487 w 15988647"/>
              <a:gd name="connsiteY8469" fmla="*/ 1194736 h 6841956"/>
              <a:gd name="connsiteX8470" fmla="*/ 2906481 w 15988647"/>
              <a:gd name="connsiteY8470" fmla="*/ 1178732 h 6841956"/>
              <a:gd name="connsiteX8471" fmla="*/ 2932888 w 15988647"/>
              <a:gd name="connsiteY8471" fmla="*/ 1137117 h 6841956"/>
              <a:gd name="connsiteX8472" fmla="*/ 2920084 w 15988647"/>
              <a:gd name="connsiteY8472" fmla="*/ 1097905 h 6841956"/>
              <a:gd name="connsiteX8473" fmla="*/ 2941690 w 15988647"/>
              <a:gd name="connsiteY8473" fmla="*/ 1053091 h 6841956"/>
              <a:gd name="connsiteX8474" fmla="*/ 2908882 w 15988647"/>
              <a:gd name="connsiteY8474" fmla="*/ 1049890 h 6841956"/>
              <a:gd name="connsiteX8475" fmla="*/ 2852065 w 15988647"/>
              <a:gd name="connsiteY8475" fmla="*/ 1049091 h 6841956"/>
              <a:gd name="connsiteX8476" fmla="*/ 2821655 w 15988647"/>
              <a:gd name="connsiteY8476" fmla="*/ 1034682 h 6841956"/>
              <a:gd name="connsiteX8477" fmla="*/ 2795248 w 15988647"/>
              <a:gd name="connsiteY8477" fmla="*/ 985868 h 6841956"/>
              <a:gd name="connsiteX8478" fmla="*/ 2768841 w 15988647"/>
              <a:gd name="connsiteY8478" fmla="*/ 977065 h 6841956"/>
              <a:gd name="connsiteX8479" fmla="*/ 2723227 w 15988647"/>
              <a:gd name="connsiteY8479" fmla="*/ 960260 h 6841956"/>
              <a:gd name="connsiteX8480" fmla="*/ 2668812 w 15988647"/>
              <a:gd name="connsiteY8480" fmla="*/ 964261 h 6841956"/>
              <a:gd name="connsiteX8481" fmla="*/ 2620798 w 15988647"/>
              <a:gd name="connsiteY8481" fmla="*/ 942655 h 6841956"/>
              <a:gd name="connsiteX8482" fmla="*/ 2599192 w 15988647"/>
              <a:gd name="connsiteY8482" fmla="*/ 922649 h 6841956"/>
              <a:gd name="connsiteX8483" fmla="*/ 2548777 w 15988647"/>
              <a:gd name="connsiteY8483" fmla="*/ 932252 h 6841956"/>
              <a:gd name="connsiteX8484" fmla="*/ 2520769 w 15988647"/>
              <a:gd name="connsiteY8484" fmla="*/ 965062 h 6841956"/>
              <a:gd name="connsiteX8485" fmla="*/ 2497563 w 15988647"/>
              <a:gd name="connsiteY8485" fmla="*/ 968263 h 6841956"/>
              <a:gd name="connsiteX8486" fmla="*/ 2444748 w 15988647"/>
              <a:gd name="connsiteY8486" fmla="*/ 977865 h 6841956"/>
              <a:gd name="connsiteX8487" fmla="*/ 2395133 w 15988647"/>
              <a:gd name="connsiteY8487" fmla="*/ 993870 h 6841956"/>
              <a:gd name="connsiteX8488" fmla="*/ 2343918 w 15988647"/>
              <a:gd name="connsiteY8488" fmla="*/ 1004273 h 6841956"/>
              <a:gd name="connsiteX8489" fmla="*/ 2369525 w 15988647"/>
              <a:gd name="connsiteY8489" fmla="*/ 976265 h 6841956"/>
              <a:gd name="connsiteX8490" fmla="*/ 2436745 w 15988647"/>
              <a:gd name="connsiteY8490" fmla="*/ 929851 h 6841956"/>
              <a:gd name="connsiteX8491" fmla="*/ 2491161 w 15988647"/>
              <a:gd name="connsiteY8491" fmla="*/ 915447 h 6841956"/>
              <a:gd name="connsiteX8492" fmla="*/ 2494362 w 15988647"/>
              <a:gd name="connsiteY8492" fmla="*/ 904245 h 6841956"/>
              <a:gd name="connsiteX8493" fmla="*/ 2419140 w 15988647"/>
              <a:gd name="connsiteY8493" fmla="*/ 929851 h 6841956"/>
              <a:gd name="connsiteX8494" fmla="*/ 2359922 w 15988647"/>
              <a:gd name="connsiteY8494" fmla="*/ 961060 h 6841956"/>
              <a:gd name="connsiteX8495" fmla="*/ 2270297 w 15988647"/>
              <a:gd name="connsiteY8495" fmla="*/ 994670 h 6841956"/>
              <a:gd name="connsiteX8496" fmla="*/ 2271898 w 15988647"/>
              <a:gd name="connsiteY8496" fmla="*/ 1017877 h 6841956"/>
              <a:gd name="connsiteX8497" fmla="*/ 2199877 w 15988647"/>
              <a:gd name="connsiteY8497" fmla="*/ 1051492 h 6841956"/>
              <a:gd name="connsiteX8498" fmla="*/ 2138259 w 15988647"/>
              <a:gd name="connsiteY8498" fmla="*/ 1071497 h 6841956"/>
              <a:gd name="connsiteX8499" fmla="*/ 2085444 w 15988647"/>
              <a:gd name="connsiteY8499" fmla="*/ 1086702 h 6841956"/>
              <a:gd name="connsiteX8500" fmla="*/ 2053434 w 15988647"/>
              <a:gd name="connsiteY8500" fmla="*/ 1107508 h 6841956"/>
              <a:gd name="connsiteX8501" fmla="*/ 1968610 w 15988647"/>
              <a:gd name="connsiteY8501" fmla="*/ 1132315 h 6841956"/>
              <a:gd name="connsiteX8502" fmla="*/ 1932600 w 15988647"/>
              <a:gd name="connsiteY8502" fmla="*/ 1154723 h 6841956"/>
              <a:gd name="connsiteX8503" fmla="*/ 1866981 w 15988647"/>
              <a:gd name="connsiteY8503" fmla="*/ 1175530 h 6841956"/>
              <a:gd name="connsiteX8504" fmla="*/ 1845374 w 15988647"/>
              <a:gd name="connsiteY8504" fmla="*/ 1172329 h 6841956"/>
              <a:gd name="connsiteX8505" fmla="*/ 1795760 w 15988647"/>
              <a:gd name="connsiteY8505" fmla="*/ 1185134 h 6841956"/>
              <a:gd name="connsiteX8506" fmla="*/ 1739744 w 15988647"/>
              <a:gd name="connsiteY8506" fmla="*/ 1201937 h 6841956"/>
              <a:gd name="connsiteX8507" fmla="*/ 1690930 w 15988647"/>
              <a:gd name="connsiteY8507" fmla="*/ 1217939 h 6841956"/>
              <a:gd name="connsiteX8508" fmla="*/ 1610907 w 15988647"/>
              <a:gd name="connsiteY8508" fmla="*/ 1232341 h 6841956"/>
              <a:gd name="connsiteX8509" fmla="*/ 1614108 w 15988647"/>
              <a:gd name="connsiteY8509" fmla="*/ 1223539 h 6841956"/>
              <a:gd name="connsiteX8510" fmla="*/ 1679727 w 15988647"/>
              <a:gd name="connsiteY8510" fmla="*/ 1201137 h 6841956"/>
              <a:gd name="connsiteX8511" fmla="*/ 1732541 w 15988647"/>
              <a:gd name="connsiteY8511" fmla="*/ 1185934 h 6841956"/>
              <a:gd name="connsiteX8512" fmla="*/ 1801362 w 15988647"/>
              <a:gd name="connsiteY8512" fmla="*/ 1159524 h 6841956"/>
              <a:gd name="connsiteX8513" fmla="*/ 1853377 w 15988647"/>
              <a:gd name="connsiteY8513" fmla="*/ 1154723 h 6841956"/>
              <a:gd name="connsiteX8514" fmla="*/ 1893388 w 15988647"/>
              <a:gd name="connsiteY8514" fmla="*/ 1134715 h 6841956"/>
              <a:gd name="connsiteX8515" fmla="*/ 1976613 w 15988647"/>
              <a:gd name="connsiteY8515" fmla="*/ 1105908 h 6841956"/>
              <a:gd name="connsiteX8516" fmla="*/ 1995018 w 15988647"/>
              <a:gd name="connsiteY8516" fmla="*/ 1096305 h 6841956"/>
              <a:gd name="connsiteX8517" fmla="*/ 2040630 w 15988647"/>
              <a:gd name="connsiteY8517" fmla="*/ 1079500 h 6841956"/>
              <a:gd name="connsiteX8518" fmla="*/ 2087044 w 15988647"/>
              <a:gd name="connsiteY8518" fmla="*/ 1043489 h 6841956"/>
              <a:gd name="connsiteX8519" fmla="*/ 2136658 w 15988647"/>
              <a:gd name="connsiteY8519" fmla="*/ 1015476 h 6841956"/>
              <a:gd name="connsiteX8520" fmla="*/ 2078241 w 15988647"/>
              <a:gd name="connsiteY8520" fmla="*/ 1029881 h 6841956"/>
              <a:gd name="connsiteX8521" fmla="*/ 2075841 w 15988647"/>
              <a:gd name="connsiteY8521" fmla="*/ 1021078 h 6841956"/>
              <a:gd name="connsiteX8522" fmla="*/ 2036629 w 15988647"/>
              <a:gd name="connsiteY8522" fmla="*/ 1038683 h 6841956"/>
              <a:gd name="connsiteX8523" fmla="*/ 2039830 w 15988647"/>
              <a:gd name="connsiteY8523" fmla="*/ 1014676 h 6841956"/>
              <a:gd name="connsiteX8524" fmla="*/ 2011023 w 15988647"/>
              <a:gd name="connsiteY8524" fmla="*/ 1031481 h 6841956"/>
              <a:gd name="connsiteX8525" fmla="*/ 2023826 w 15988647"/>
              <a:gd name="connsiteY8525" fmla="*/ 1008274 h 6841956"/>
              <a:gd name="connsiteX8526" fmla="*/ 1965409 w 15988647"/>
              <a:gd name="connsiteY8526" fmla="*/ 1026680 h 6841956"/>
              <a:gd name="connsiteX8527" fmla="*/ 1943003 w 15988647"/>
              <a:gd name="connsiteY8527" fmla="*/ 1026680 h 6841956"/>
              <a:gd name="connsiteX8528" fmla="*/ 1972611 w 15988647"/>
              <a:gd name="connsiteY8528" fmla="*/ 998672 h 6841956"/>
              <a:gd name="connsiteX8529" fmla="*/ 1999019 w 15988647"/>
              <a:gd name="connsiteY8529" fmla="*/ 981066 h 6841956"/>
              <a:gd name="connsiteX8530" fmla="*/ 1995818 w 15988647"/>
              <a:gd name="connsiteY8530" fmla="*/ 964261 h 6841956"/>
              <a:gd name="connsiteX8531" fmla="*/ 1938201 w 15988647"/>
              <a:gd name="connsiteY8531" fmla="*/ 973864 h 6841956"/>
              <a:gd name="connsiteX8532" fmla="*/ 1933400 w 15988647"/>
              <a:gd name="connsiteY8532" fmla="*/ 951458 h 6841956"/>
              <a:gd name="connsiteX8533" fmla="*/ 1922997 w 15988647"/>
              <a:gd name="connsiteY8533" fmla="*/ 940254 h 6841956"/>
              <a:gd name="connsiteX8534" fmla="*/ 1955006 w 15988647"/>
              <a:gd name="connsiteY8534" fmla="*/ 913847 h 6841956"/>
              <a:gd name="connsiteX8535" fmla="*/ 1951804 w 15988647"/>
              <a:gd name="connsiteY8535" fmla="*/ 893842 h 6841956"/>
              <a:gd name="connsiteX8536" fmla="*/ 1999019 w 15988647"/>
              <a:gd name="connsiteY8536" fmla="*/ 867434 h 6841956"/>
              <a:gd name="connsiteX8537" fmla="*/ 2060637 w 15988647"/>
              <a:gd name="connsiteY8537" fmla="*/ 841026 h 6841956"/>
              <a:gd name="connsiteX8538" fmla="*/ 2103048 w 15988647"/>
              <a:gd name="connsiteY8538" fmla="*/ 817820 h 6841956"/>
              <a:gd name="connsiteX8539" fmla="*/ 2135858 w 15988647"/>
              <a:gd name="connsiteY8539" fmla="*/ 814619 h 6841956"/>
              <a:gd name="connsiteX8540" fmla="*/ 2150262 w 15988647"/>
              <a:gd name="connsiteY8540" fmla="*/ 821821 h 6841956"/>
              <a:gd name="connsiteX8541" fmla="*/ 2207079 w 15988647"/>
              <a:gd name="connsiteY8541" fmla="*/ 799414 h 6841956"/>
              <a:gd name="connsiteX8542" fmla="*/ 2227085 w 15988647"/>
              <a:gd name="connsiteY8542" fmla="*/ 803416 h 6841956"/>
              <a:gd name="connsiteX8543" fmla="*/ 2271898 w 15988647"/>
              <a:gd name="connsiteY8543" fmla="*/ 789011 h 6841956"/>
              <a:gd name="connsiteX8544" fmla="*/ 2291904 w 15988647"/>
              <a:gd name="connsiteY8544" fmla="*/ 768205 h 6841956"/>
              <a:gd name="connsiteX8545" fmla="*/ 2283101 w 15988647"/>
              <a:gd name="connsiteY8545" fmla="*/ 760203 h 6841956"/>
              <a:gd name="connsiteX8546" fmla="*/ 2331114 w 15988647"/>
              <a:gd name="connsiteY8546" fmla="*/ 742598 h 6841956"/>
              <a:gd name="connsiteX8547" fmla="*/ 2308709 w 15988647"/>
              <a:gd name="connsiteY8547" fmla="*/ 743398 h 6841956"/>
              <a:gd name="connsiteX8548" fmla="*/ 2259093 w 15988647"/>
              <a:gd name="connsiteY8548" fmla="*/ 753001 h 6841956"/>
              <a:gd name="connsiteX8549" fmla="*/ 2235887 w 15988647"/>
              <a:gd name="connsiteY8549" fmla="*/ 763404 h 6841956"/>
              <a:gd name="connsiteX8550" fmla="*/ 2221483 w 15988647"/>
              <a:gd name="connsiteY8550" fmla="*/ 753001 h 6841956"/>
              <a:gd name="connsiteX8551" fmla="*/ 2166267 w 15988647"/>
              <a:gd name="connsiteY8551" fmla="*/ 758602 h 6841956"/>
              <a:gd name="connsiteX8552" fmla="*/ 2129457 w 15988647"/>
              <a:gd name="connsiteY8552" fmla="*/ 747399 h 6841956"/>
              <a:gd name="connsiteX8553" fmla="*/ 2139059 w 15988647"/>
              <a:gd name="connsiteY8553" fmla="*/ 728994 h 6841956"/>
              <a:gd name="connsiteX8554" fmla="*/ 2131057 w 15988647"/>
              <a:gd name="connsiteY8554" fmla="*/ 703386 h 6841956"/>
              <a:gd name="connsiteX8555" fmla="*/ 2204678 w 15988647"/>
              <a:gd name="connsiteY8555" fmla="*/ 684181 h 6841956"/>
              <a:gd name="connsiteX8556" fmla="*/ 2310309 w 15988647"/>
              <a:gd name="connsiteY8556" fmla="*/ 662574 h 6841956"/>
              <a:gd name="connsiteX8557" fmla="*/ 2338317 w 15988647"/>
              <a:gd name="connsiteY8557" fmla="*/ 662574 h 6841956"/>
              <a:gd name="connsiteX8558" fmla="*/ 2303906 w 15988647"/>
              <a:gd name="connsiteY8558" fmla="*/ 684981 h 6841956"/>
              <a:gd name="connsiteX8559" fmla="*/ 2377528 w 15988647"/>
              <a:gd name="connsiteY8559" fmla="*/ 683381 h 6841956"/>
              <a:gd name="connsiteX8560" fmla="*/ 2387130 w 15988647"/>
              <a:gd name="connsiteY8560" fmla="*/ 655372 h 6841956"/>
              <a:gd name="connsiteX8561" fmla="*/ 2368725 w 15988647"/>
              <a:gd name="connsiteY8561" fmla="*/ 638567 h 6841956"/>
              <a:gd name="connsiteX8562" fmla="*/ 2375127 w 15988647"/>
              <a:gd name="connsiteY8562" fmla="*/ 616161 h 6841956"/>
              <a:gd name="connsiteX8563" fmla="*/ 2369525 w 15988647"/>
              <a:gd name="connsiteY8563" fmla="*/ 597757 h 6841956"/>
              <a:gd name="connsiteX8564" fmla="*/ 2343117 w 15988647"/>
              <a:gd name="connsiteY8564" fmla="*/ 584153 h 6841956"/>
              <a:gd name="connsiteX8565" fmla="*/ 2395133 w 15988647"/>
              <a:gd name="connsiteY8565" fmla="*/ 560946 h 6841956"/>
              <a:gd name="connsiteX8566" fmla="*/ 2455150 w 15988647"/>
              <a:gd name="connsiteY8566" fmla="*/ 559345 h 6841956"/>
              <a:gd name="connsiteX8567" fmla="*/ 2525571 w 15988647"/>
              <a:gd name="connsiteY8567" fmla="*/ 540140 h 6841956"/>
              <a:gd name="connsiteX8568" fmla="*/ 2563982 w 15988647"/>
              <a:gd name="connsiteY8568" fmla="*/ 519334 h 6841956"/>
              <a:gd name="connsiteX8569" fmla="*/ 2627199 w 15988647"/>
              <a:gd name="connsiteY8569" fmla="*/ 498528 h 6841956"/>
              <a:gd name="connsiteX8570" fmla="*/ 2665611 w 15988647"/>
              <a:gd name="connsiteY8570" fmla="*/ 493726 h 6841956"/>
              <a:gd name="connsiteX8571" fmla="*/ 2755237 w 15988647"/>
              <a:gd name="connsiteY8571" fmla="*/ 474521 h 6841956"/>
              <a:gd name="connsiteX8572" fmla="*/ 2780044 w 15988647"/>
              <a:gd name="connsiteY8572" fmla="*/ 477722 h 6841956"/>
              <a:gd name="connsiteX8573" fmla="*/ 2863268 w 15988647"/>
              <a:gd name="connsiteY8573" fmla="*/ 455315 h 6841956"/>
              <a:gd name="connsiteX8574" fmla="*/ 2898478 w 15988647"/>
              <a:gd name="connsiteY8574" fmla="*/ 464118 h 6841956"/>
              <a:gd name="connsiteX8575" fmla="*/ 2894477 w 15988647"/>
              <a:gd name="connsiteY8575" fmla="*/ 483323 h 6841956"/>
              <a:gd name="connsiteX8576" fmla="*/ 2920885 w 15988647"/>
              <a:gd name="connsiteY8576" fmla="*/ 475321 h 6841956"/>
              <a:gd name="connsiteX8577" fmla="*/ 2971299 w 15988647"/>
              <a:gd name="connsiteY8577" fmla="*/ 477722 h 6841956"/>
              <a:gd name="connsiteX8578" fmla="*/ 2956094 w 15988647"/>
              <a:gd name="connsiteY8578" fmla="*/ 487324 h 6841956"/>
              <a:gd name="connsiteX8579" fmla="*/ 2995306 w 15988647"/>
              <a:gd name="connsiteY8579" fmla="*/ 494526 h 6841956"/>
              <a:gd name="connsiteX8580" fmla="*/ 3034517 w 15988647"/>
              <a:gd name="connsiteY8580" fmla="*/ 490525 h 6841956"/>
              <a:gd name="connsiteX8581" fmla="*/ 3084131 w 15988647"/>
              <a:gd name="connsiteY8581" fmla="*/ 503329 h 6841956"/>
              <a:gd name="connsiteX8582" fmla="*/ 3141749 w 15988647"/>
              <a:gd name="connsiteY8582" fmla="*/ 508130 h 6841956"/>
              <a:gd name="connsiteX8583" fmla="*/ 3159353 w 15988647"/>
              <a:gd name="connsiteY8583" fmla="*/ 512932 h 6841956"/>
              <a:gd name="connsiteX8584" fmla="*/ 3212168 w 15988647"/>
              <a:gd name="connsiteY8584" fmla="*/ 506530 h 6841956"/>
              <a:gd name="connsiteX8585" fmla="*/ 3244978 w 15988647"/>
              <a:gd name="connsiteY8585" fmla="*/ 519334 h 6841956"/>
              <a:gd name="connsiteX8586" fmla="*/ 3272986 w 15988647"/>
              <a:gd name="connsiteY8586" fmla="*/ 524935 h 6841956"/>
              <a:gd name="connsiteX8587" fmla="*/ 3076129 w 15988647"/>
              <a:gd name="connsiteY8587" fmla="*/ 688182 h 6841956"/>
              <a:gd name="connsiteX8588" fmla="*/ 2791247 w 15988647"/>
              <a:gd name="connsiteY8588" fmla="*/ 949857 h 6841956"/>
              <a:gd name="connsiteX8589" fmla="*/ 2791300 w 15988647"/>
              <a:gd name="connsiteY8589" fmla="*/ 949860 h 6841956"/>
              <a:gd name="connsiteX8590" fmla="*/ 3076163 w 15988647"/>
              <a:gd name="connsiteY8590" fmla="*/ 688202 h 6841956"/>
              <a:gd name="connsiteX8591" fmla="*/ 3273020 w 15988647"/>
              <a:gd name="connsiteY8591" fmla="*/ 524955 h 6841956"/>
              <a:gd name="connsiteX8592" fmla="*/ 3321034 w 15988647"/>
              <a:gd name="connsiteY8592" fmla="*/ 535358 h 6841956"/>
              <a:gd name="connsiteX8593" fmla="*/ 3347440 w 15988647"/>
              <a:gd name="connsiteY8593" fmla="*/ 556164 h 6841956"/>
              <a:gd name="connsiteX8594" fmla="*/ 3377049 w 15988647"/>
              <a:gd name="connsiteY8594" fmla="*/ 560165 h 6841956"/>
              <a:gd name="connsiteX8595" fmla="*/ 3427464 w 15988647"/>
              <a:gd name="connsiteY8595" fmla="*/ 542560 h 6841956"/>
              <a:gd name="connsiteX8596" fmla="*/ 3483479 w 15988647"/>
              <a:gd name="connsiteY8596" fmla="*/ 528956 h 6841956"/>
              <a:gd name="connsiteX8597" fmla="*/ 3525891 w 15988647"/>
              <a:gd name="connsiteY8597" fmla="*/ 533758 h 6841956"/>
              <a:gd name="connsiteX8598" fmla="*/ 3597113 w 15988647"/>
              <a:gd name="connsiteY8598" fmla="*/ 515353 h 6841956"/>
              <a:gd name="connsiteX8599" fmla="*/ 3662730 w 15988647"/>
              <a:gd name="connsiteY8599" fmla="*/ 504949 h 6841956"/>
              <a:gd name="connsiteX8600" fmla="*/ 3664331 w 15988647"/>
              <a:gd name="connsiteY8600" fmla="*/ 522555 h 6841956"/>
              <a:gd name="connsiteX8601" fmla="*/ 3700341 w 15988647"/>
              <a:gd name="connsiteY8601" fmla="*/ 512152 h 6841956"/>
              <a:gd name="connsiteX8602" fmla="*/ 3731550 w 15988647"/>
              <a:gd name="connsiteY8602" fmla="*/ 492146 h 6841956"/>
              <a:gd name="connsiteX8603" fmla="*/ 3748355 w 15988647"/>
              <a:gd name="connsiteY8603" fmla="*/ 496947 h 6841956"/>
              <a:gd name="connsiteX8604" fmla="*/ 3759558 w 15988647"/>
              <a:gd name="connsiteY8604" fmla="*/ 535358 h 6841956"/>
              <a:gd name="connsiteX8605" fmla="*/ 3835582 w 15988647"/>
              <a:gd name="connsiteY8605" fmla="*/ 505750 h 6841956"/>
              <a:gd name="connsiteX8606" fmla="*/ 3804372 w 15988647"/>
              <a:gd name="connsiteY8606" fmla="*/ 538559 h 6841956"/>
              <a:gd name="connsiteX8607" fmla="*/ 3852385 w 15988647"/>
              <a:gd name="connsiteY8607" fmla="*/ 531357 h 6841956"/>
              <a:gd name="connsiteX8608" fmla="*/ 3877994 w 15988647"/>
              <a:gd name="connsiteY8608" fmla="*/ 519354 h 6841956"/>
              <a:gd name="connsiteX8609" fmla="*/ 3914804 w 15988647"/>
              <a:gd name="connsiteY8609" fmla="*/ 521754 h 6841956"/>
              <a:gd name="connsiteX8610" fmla="*/ 3946011 w 15988647"/>
              <a:gd name="connsiteY8610" fmla="*/ 539360 h 6841956"/>
              <a:gd name="connsiteX8611" fmla="*/ 4006048 w 15988647"/>
              <a:gd name="connsiteY8611" fmla="*/ 555364 h 6841956"/>
              <a:gd name="connsiteX8612" fmla="*/ 4043657 w 15988647"/>
              <a:gd name="connsiteY8612" fmla="*/ 562565 h 6841956"/>
              <a:gd name="connsiteX8613" fmla="*/ 4078866 w 15988647"/>
              <a:gd name="connsiteY8613" fmla="*/ 560165 h 6841956"/>
              <a:gd name="connsiteX8614" fmla="*/ 4102073 w 15988647"/>
              <a:gd name="connsiteY8614" fmla="*/ 582572 h 6841956"/>
              <a:gd name="connsiteX8615" fmla="*/ 4034055 w 15988647"/>
              <a:gd name="connsiteY8615" fmla="*/ 604178 h 6841956"/>
              <a:gd name="connsiteX8616" fmla="*/ 4085272 w 15988647"/>
              <a:gd name="connsiteY8616" fmla="*/ 612980 h 6841956"/>
              <a:gd name="connsiteX8617" fmla="*/ 4180496 w 15988647"/>
              <a:gd name="connsiteY8617" fmla="*/ 608179 h 6841956"/>
              <a:gd name="connsiteX8618" fmla="*/ 4215707 w 15988647"/>
              <a:gd name="connsiteY8618" fmla="*/ 600177 h 6841956"/>
              <a:gd name="connsiteX8619" fmla="*/ 4226911 w 15988647"/>
              <a:gd name="connsiteY8619" fmla="*/ 626584 h 6841956"/>
              <a:gd name="connsiteX8620" fmla="*/ 4283725 w 15988647"/>
              <a:gd name="connsiteY8620" fmla="*/ 604978 h 6841956"/>
              <a:gd name="connsiteX8621" fmla="*/ 4266924 w 15988647"/>
              <a:gd name="connsiteY8621" fmla="*/ 585772 h 6841956"/>
              <a:gd name="connsiteX8622" fmla="*/ 4302933 w 15988647"/>
              <a:gd name="connsiteY8622" fmla="*/ 571369 h 6841956"/>
              <a:gd name="connsiteX8623" fmla="*/ 4344546 w 15988647"/>
              <a:gd name="connsiteY8623" fmla="*/ 568968 h 6841956"/>
              <a:gd name="connsiteX8624" fmla="*/ 4375757 w 15988647"/>
              <a:gd name="connsiteY8624" fmla="*/ 564967 h 6841956"/>
              <a:gd name="connsiteX8625" fmla="*/ 4392560 w 15988647"/>
              <a:gd name="connsiteY8625" fmla="*/ 575370 h 6841956"/>
              <a:gd name="connsiteX8626" fmla="*/ 4404565 w 15988647"/>
              <a:gd name="connsiteY8626" fmla="*/ 598577 h 6841956"/>
              <a:gd name="connsiteX8627" fmla="*/ 4444575 w 15988647"/>
              <a:gd name="connsiteY8627" fmla="*/ 595375 h 6841956"/>
              <a:gd name="connsiteX8628" fmla="*/ 4486986 w 15988647"/>
              <a:gd name="connsiteY8628" fmla="*/ 615381 h 6841956"/>
              <a:gd name="connsiteX8629" fmla="*/ 4544603 w 15988647"/>
              <a:gd name="connsiteY8629" fmla="*/ 608179 h 6841956"/>
              <a:gd name="connsiteX8630" fmla="*/ 4592618 w 15988647"/>
              <a:gd name="connsiteY8630" fmla="*/ 608979 h 6841956"/>
              <a:gd name="connsiteX8631" fmla="*/ 4611824 w 15988647"/>
              <a:gd name="connsiteY8631" fmla="*/ 581772 h 6841956"/>
              <a:gd name="connsiteX8632" fmla="*/ 4647833 w 15988647"/>
              <a:gd name="connsiteY8632" fmla="*/ 574570 h 6841956"/>
              <a:gd name="connsiteX8633" fmla="*/ 4687044 w 15988647"/>
              <a:gd name="connsiteY8633" fmla="*/ 588974 h 6841956"/>
              <a:gd name="connsiteX8634" fmla="*/ 4652635 w 15988647"/>
              <a:gd name="connsiteY8634" fmla="*/ 630585 h 6841956"/>
              <a:gd name="connsiteX8635" fmla="*/ 4702248 w 15988647"/>
              <a:gd name="connsiteY8635" fmla="*/ 595375 h 6841956"/>
              <a:gd name="connsiteX8636" fmla="*/ 4727858 w 15988647"/>
              <a:gd name="connsiteY8636" fmla="*/ 596976 h 6841956"/>
              <a:gd name="connsiteX8637" fmla="*/ 4779073 w 15988647"/>
              <a:gd name="connsiteY8637" fmla="*/ 552963 h 6841956"/>
              <a:gd name="connsiteX8638" fmla="*/ 4766269 w 15988647"/>
              <a:gd name="connsiteY8638" fmla="*/ 526556 h 6841956"/>
              <a:gd name="connsiteX8639" fmla="*/ 4743064 w 15988647"/>
              <a:gd name="connsiteY8639" fmla="*/ 508951 h 6841956"/>
              <a:gd name="connsiteX8640" fmla="*/ 4787073 w 15988647"/>
              <a:gd name="connsiteY8640" fmla="*/ 461737 h 6841956"/>
              <a:gd name="connsiteX8641" fmla="*/ 4282926 w 15988647"/>
              <a:gd name="connsiteY8641" fmla="*/ 373712 h 6841956"/>
              <a:gd name="connsiteX8642" fmla="*/ 4305333 w 15988647"/>
              <a:gd name="connsiteY8642" fmla="*/ 381714 h 6841956"/>
              <a:gd name="connsiteX8643" fmla="*/ 4267722 w 15988647"/>
              <a:gd name="connsiteY8643" fmla="*/ 400920 h 6841956"/>
              <a:gd name="connsiteX8644" fmla="*/ 4351748 w 15988647"/>
              <a:gd name="connsiteY8644" fmla="*/ 388915 h 6841956"/>
              <a:gd name="connsiteX8645" fmla="*/ 4372554 w 15988647"/>
              <a:gd name="connsiteY8645" fmla="*/ 409723 h 6841956"/>
              <a:gd name="connsiteX8646" fmla="*/ 4430972 w 15988647"/>
              <a:gd name="connsiteY8646" fmla="*/ 388116 h 6841956"/>
              <a:gd name="connsiteX8647" fmla="*/ 4445372 w 15988647"/>
              <a:gd name="connsiteY8647" fmla="*/ 401720 h 6841956"/>
              <a:gd name="connsiteX8648" fmla="*/ 4427772 w 15988647"/>
              <a:gd name="connsiteY8648" fmla="*/ 442531 h 6841956"/>
              <a:gd name="connsiteX8649" fmla="*/ 4462179 w 15988647"/>
              <a:gd name="connsiteY8649" fmla="*/ 425726 h 6841956"/>
              <a:gd name="connsiteX8650" fmla="*/ 4484586 w 15988647"/>
              <a:gd name="connsiteY8650" fmla="*/ 383315 h 6841956"/>
              <a:gd name="connsiteX8651" fmla="*/ 4518994 w 15988647"/>
              <a:gd name="connsiteY8651" fmla="*/ 376913 h 6841956"/>
              <a:gd name="connsiteX8652" fmla="*/ 4543001 w 15988647"/>
              <a:gd name="connsiteY8652" fmla="*/ 383315 h 6841956"/>
              <a:gd name="connsiteX8653" fmla="*/ 4560608 w 15988647"/>
              <a:gd name="connsiteY8653" fmla="*/ 400120 h 6841956"/>
              <a:gd name="connsiteX8654" fmla="*/ 4539002 w 15988647"/>
              <a:gd name="connsiteY8654" fmla="*/ 440931 h 6841956"/>
              <a:gd name="connsiteX8655" fmla="*/ 4519798 w 15988647"/>
              <a:gd name="connsiteY8655" fmla="*/ 470539 h 6841956"/>
              <a:gd name="connsiteX8656" fmla="*/ 4553404 w 15988647"/>
              <a:gd name="connsiteY8656" fmla="*/ 491345 h 6841956"/>
              <a:gd name="connsiteX8657" fmla="*/ 4593418 w 15988647"/>
              <a:gd name="connsiteY8657" fmla="*/ 512151 h 6841956"/>
              <a:gd name="connsiteX8658" fmla="*/ 4572612 w 15988647"/>
              <a:gd name="connsiteY8658" fmla="*/ 530557 h 6841956"/>
              <a:gd name="connsiteX8659" fmla="*/ 4515795 w 15988647"/>
              <a:gd name="connsiteY8659" fmla="*/ 534558 h 6841956"/>
              <a:gd name="connsiteX8660" fmla="*/ 4522196 w 15988647"/>
              <a:gd name="connsiteY8660" fmla="*/ 550563 h 6841956"/>
              <a:gd name="connsiteX8661" fmla="*/ 4496587 w 15988647"/>
              <a:gd name="connsiteY8661" fmla="*/ 566567 h 6841956"/>
              <a:gd name="connsiteX8662" fmla="*/ 4442975 w 15988647"/>
              <a:gd name="connsiteY8662" fmla="*/ 560165 h 6841956"/>
              <a:gd name="connsiteX8663" fmla="*/ 4397361 w 15988647"/>
              <a:gd name="connsiteY8663" fmla="*/ 548162 h 6841956"/>
              <a:gd name="connsiteX8664" fmla="*/ 4356550 w 15988647"/>
              <a:gd name="connsiteY8664" fmla="*/ 550563 h 6841956"/>
              <a:gd name="connsiteX8665" fmla="*/ 4280524 w 15988647"/>
              <a:gd name="connsiteY8665" fmla="*/ 565766 h 6841956"/>
              <a:gd name="connsiteX8666" fmla="*/ 4190100 w 15988647"/>
              <a:gd name="connsiteY8666" fmla="*/ 572169 h 6841956"/>
              <a:gd name="connsiteX8667" fmla="*/ 4126881 w 15988647"/>
              <a:gd name="connsiteY8667" fmla="*/ 576169 h 6841956"/>
              <a:gd name="connsiteX8668" fmla="*/ 4129283 w 15988647"/>
              <a:gd name="connsiteY8668" fmla="*/ 555364 h 6841956"/>
              <a:gd name="connsiteX8669" fmla="*/ 4096472 w 15988647"/>
              <a:gd name="connsiteY8669" fmla="*/ 544160 h 6841956"/>
              <a:gd name="connsiteX8670" fmla="*/ 4062065 w 15988647"/>
              <a:gd name="connsiteY8670" fmla="*/ 548962 h 6841956"/>
              <a:gd name="connsiteX8671" fmla="*/ 4057263 w 15988647"/>
              <a:gd name="connsiteY8671" fmla="*/ 514552 h 6841956"/>
              <a:gd name="connsiteX8672" fmla="*/ 4083669 w 15988647"/>
              <a:gd name="connsiteY8672" fmla="*/ 509751 h 6841956"/>
              <a:gd name="connsiteX8673" fmla="*/ 4142085 w 15988647"/>
              <a:gd name="connsiteY8673" fmla="*/ 502549 h 6841956"/>
              <a:gd name="connsiteX8674" fmla="*/ 4186099 w 15988647"/>
              <a:gd name="connsiteY8674" fmla="*/ 504949 h 6841956"/>
              <a:gd name="connsiteX8675" fmla="*/ 4235713 w 15988647"/>
              <a:gd name="connsiteY8675" fmla="*/ 496947 h 6841956"/>
              <a:gd name="connsiteX8676" fmla="*/ 4183697 w 15988647"/>
              <a:gd name="connsiteY8676" fmla="*/ 487344 h 6841956"/>
              <a:gd name="connsiteX8677" fmla="*/ 4110874 w 15988647"/>
              <a:gd name="connsiteY8677" fmla="*/ 490545 h 6841956"/>
              <a:gd name="connsiteX8678" fmla="*/ 4065265 w 15988647"/>
              <a:gd name="connsiteY8678" fmla="*/ 489745 h 6841956"/>
              <a:gd name="connsiteX8679" fmla="*/ 4065265 w 15988647"/>
              <a:gd name="connsiteY8679" fmla="*/ 474540 h 6841956"/>
              <a:gd name="connsiteX8680" fmla="*/ 4158889 w 15988647"/>
              <a:gd name="connsiteY8680" fmla="*/ 456935 h 6841956"/>
              <a:gd name="connsiteX8681" fmla="*/ 4108478 w 15988647"/>
              <a:gd name="connsiteY8681" fmla="*/ 457736 h 6841956"/>
              <a:gd name="connsiteX8682" fmla="*/ 4065265 w 15988647"/>
              <a:gd name="connsiteY8682" fmla="*/ 446532 h 6841956"/>
              <a:gd name="connsiteX8683" fmla="*/ 4127682 w 15988647"/>
              <a:gd name="connsiteY8683" fmla="*/ 415324 h 6841956"/>
              <a:gd name="connsiteX8684" fmla="*/ 4169295 w 15988647"/>
              <a:gd name="connsiteY8684" fmla="*/ 398519 h 6841956"/>
              <a:gd name="connsiteX8685" fmla="*/ 4607824 w 15988647"/>
              <a:gd name="connsiteY8685" fmla="*/ 360108 h 6841956"/>
              <a:gd name="connsiteX8686" fmla="*/ 4621426 w 15988647"/>
              <a:gd name="connsiteY8686" fmla="*/ 369711 h 6841956"/>
              <a:gd name="connsiteX8687" fmla="*/ 4565408 w 15988647"/>
              <a:gd name="connsiteY8687" fmla="*/ 396919 h 6841956"/>
              <a:gd name="connsiteX8688" fmla="*/ 4547004 w 15988647"/>
              <a:gd name="connsiteY8688" fmla="*/ 368110 h 6841956"/>
              <a:gd name="connsiteX8689" fmla="*/ 4563809 w 15988647"/>
              <a:gd name="connsiteY8689" fmla="*/ 361708 h 6841956"/>
              <a:gd name="connsiteX8690" fmla="*/ 5387249 w 15988647"/>
              <a:gd name="connsiteY8690" fmla="*/ 355306 h 6841956"/>
              <a:gd name="connsiteX8691" fmla="*/ 5454465 w 15988647"/>
              <a:gd name="connsiteY8691" fmla="*/ 360107 h 6841956"/>
              <a:gd name="connsiteX8692" fmla="*/ 5490475 w 15988647"/>
              <a:gd name="connsiteY8692" fmla="*/ 382514 h 6841956"/>
              <a:gd name="connsiteX8693" fmla="*/ 5484873 w 15988647"/>
              <a:gd name="connsiteY8693" fmla="*/ 393717 h 6841956"/>
              <a:gd name="connsiteX8694" fmla="*/ 5452065 w 15988647"/>
              <a:gd name="connsiteY8694" fmla="*/ 392917 h 6841956"/>
              <a:gd name="connsiteX8695" fmla="*/ 5419254 w 15988647"/>
              <a:gd name="connsiteY8695" fmla="*/ 392116 h 6841956"/>
              <a:gd name="connsiteX8696" fmla="*/ 5380046 w 15988647"/>
              <a:gd name="connsiteY8696" fmla="*/ 397718 h 6841956"/>
              <a:gd name="connsiteX8697" fmla="*/ 5372843 w 15988647"/>
              <a:gd name="connsiteY8697" fmla="*/ 394516 h 6841956"/>
              <a:gd name="connsiteX8698" fmla="*/ 5356040 w 15988647"/>
              <a:gd name="connsiteY8698" fmla="*/ 372911 h 6841956"/>
              <a:gd name="connsiteX8699" fmla="*/ 5369644 w 15988647"/>
              <a:gd name="connsiteY8699" fmla="*/ 358507 h 6841956"/>
              <a:gd name="connsiteX8700" fmla="*/ 5218403 w 15988647"/>
              <a:gd name="connsiteY8700" fmla="*/ 353706 h 6841956"/>
              <a:gd name="connsiteX8701" fmla="*/ 5171989 w 15988647"/>
              <a:gd name="connsiteY8701" fmla="*/ 380114 h 6841956"/>
              <a:gd name="connsiteX8702" fmla="*/ 5174391 w 15988647"/>
              <a:gd name="connsiteY8702" fmla="*/ 405720 h 6841956"/>
              <a:gd name="connsiteX8703" fmla="*/ 5232006 w 15988647"/>
              <a:gd name="connsiteY8703" fmla="*/ 372911 h 6841956"/>
              <a:gd name="connsiteX8704" fmla="*/ 5325630 w 15988647"/>
              <a:gd name="connsiteY8704" fmla="*/ 356107 h 6841956"/>
              <a:gd name="connsiteX8705" fmla="*/ 5344034 w 15988647"/>
              <a:gd name="connsiteY8705" fmla="*/ 398518 h 6841956"/>
              <a:gd name="connsiteX8706" fmla="*/ 5318430 w 15988647"/>
              <a:gd name="connsiteY8706" fmla="*/ 425726 h 6841956"/>
              <a:gd name="connsiteX8707" fmla="*/ 5390448 w 15988647"/>
              <a:gd name="connsiteY8707" fmla="*/ 413723 h 6841956"/>
              <a:gd name="connsiteX8708" fmla="*/ 5432859 w 15988647"/>
              <a:gd name="connsiteY8708" fmla="*/ 396918 h 6841956"/>
              <a:gd name="connsiteX8709" fmla="*/ 5487271 w 15988647"/>
              <a:gd name="connsiteY8709" fmla="*/ 417724 h 6841956"/>
              <a:gd name="connsiteX8710" fmla="*/ 5516880 w 15988647"/>
              <a:gd name="connsiteY8710" fmla="*/ 437730 h 6841956"/>
              <a:gd name="connsiteX8711" fmla="*/ 5508077 w 15988647"/>
              <a:gd name="connsiteY8711" fmla="*/ 456135 h 6841956"/>
              <a:gd name="connsiteX8712" fmla="*/ 5573695 w 15988647"/>
              <a:gd name="connsiteY8712" fmla="*/ 446532 h 6841956"/>
              <a:gd name="connsiteX8713" fmla="*/ 5588897 w 15988647"/>
              <a:gd name="connsiteY8713" fmla="*/ 473740 h 6841956"/>
              <a:gd name="connsiteX8714" fmla="*/ 5656122 w 15988647"/>
              <a:gd name="connsiteY8714" fmla="*/ 490545 h 6841956"/>
              <a:gd name="connsiteX8715" fmla="*/ 5673728 w 15988647"/>
              <a:gd name="connsiteY8715" fmla="*/ 507350 h 6841956"/>
              <a:gd name="connsiteX8716" fmla="*/ 5680931 w 15988647"/>
              <a:gd name="connsiteY8716" fmla="*/ 548162 h 6841956"/>
              <a:gd name="connsiteX8717" fmla="*/ 5608105 w 15988647"/>
              <a:gd name="connsiteY8717" fmla="*/ 568167 h 6841956"/>
              <a:gd name="connsiteX8718" fmla="*/ 5669729 w 15988647"/>
              <a:gd name="connsiteY8718" fmla="*/ 596975 h 6841956"/>
              <a:gd name="connsiteX8719" fmla="*/ 5716940 w 15988647"/>
              <a:gd name="connsiteY8719" fmla="*/ 606578 h 6841956"/>
              <a:gd name="connsiteX8720" fmla="*/ 5743348 w 15988647"/>
              <a:gd name="connsiteY8720" fmla="*/ 646588 h 6841956"/>
              <a:gd name="connsiteX8721" fmla="*/ 5795363 w 15988647"/>
              <a:gd name="connsiteY8721" fmla="*/ 649790 h 6841956"/>
              <a:gd name="connsiteX8722" fmla="*/ 5768953 w 15988647"/>
              <a:gd name="connsiteY8722" fmla="*/ 680998 h 6841956"/>
              <a:gd name="connsiteX8723" fmla="*/ 5681730 w 15988647"/>
              <a:gd name="connsiteY8723" fmla="*/ 733014 h 6841956"/>
              <a:gd name="connsiteX8724" fmla="*/ 5649722 w 15988647"/>
              <a:gd name="connsiteY8724" fmla="*/ 713808 h 6841956"/>
              <a:gd name="connsiteX8725" fmla="*/ 5619307 w 15988647"/>
              <a:gd name="connsiteY8725" fmla="*/ 670596 h 6841956"/>
              <a:gd name="connsiteX8726" fmla="*/ 5572094 w 15988647"/>
              <a:gd name="connsiteY8726" fmla="*/ 676198 h 6841956"/>
              <a:gd name="connsiteX8727" fmla="*/ 5553691 w 15988647"/>
              <a:gd name="connsiteY8727" fmla="*/ 702605 h 6841956"/>
              <a:gd name="connsiteX8728" fmla="*/ 5575296 w 15988647"/>
              <a:gd name="connsiteY8728" fmla="*/ 728212 h 6841956"/>
              <a:gd name="connsiteX8729" fmla="*/ 5611306 w 15988647"/>
              <a:gd name="connsiteY8729" fmla="*/ 749018 h 6841956"/>
              <a:gd name="connsiteX8730" fmla="*/ 5619307 w 15988647"/>
              <a:gd name="connsiteY8730" fmla="*/ 761022 h 6841956"/>
              <a:gd name="connsiteX8731" fmla="*/ 5618508 w 15988647"/>
              <a:gd name="connsiteY8731" fmla="*/ 806635 h 6841956"/>
              <a:gd name="connsiteX8732" fmla="*/ 5589697 w 15988647"/>
              <a:gd name="connsiteY8732" fmla="*/ 839444 h 6841956"/>
              <a:gd name="connsiteX8733" fmla="*/ 5552089 w 15988647"/>
              <a:gd name="connsiteY8733" fmla="*/ 826641 h 6841956"/>
              <a:gd name="connsiteX8734" fmla="*/ 5483271 w 15988647"/>
              <a:gd name="connsiteY8734" fmla="*/ 790630 h 6841956"/>
              <a:gd name="connsiteX8735" fmla="*/ 5512078 w 15988647"/>
              <a:gd name="connsiteY8735" fmla="*/ 829842 h 6841956"/>
              <a:gd name="connsiteX8736" fmla="*/ 5534485 w 15988647"/>
              <a:gd name="connsiteY8736" fmla="*/ 857849 h 6841956"/>
              <a:gd name="connsiteX8737" fmla="*/ 5532083 w 15988647"/>
              <a:gd name="connsiteY8737" fmla="*/ 873854 h 6841956"/>
              <a:gd name="connsiteX8738" fmla="*/ 5444863 w 15988647"/>
              <a:gd name="connsiteY8738" fmla="*/ 855448 h 6841956"/>
              <a:gd name="connsiteX8739" fmla="*/ 5384046 w 15988647"/>
              <a:gd name="connsiteY8739" fmla="*/ 828241 h 6841956"/>
              <a:gd name="connsiteX8740" fmla="*/ 5353637 w 15988647"/>
              <a:gd name="connsiteY8740" fmla="*/ 806635 h 6841956"/>
              <a:gd name="connsiteX8741" fmla="*/ 5372843 w 15988647"/>
              <a:gd name="connsiteY8741" fmla="*/ 793031 h 6841956"/>
              <a:gd name="connsiteX8742" fmla="*/ 5334432 w 15988647"/>
              <a:gd name="connsiteY8742" fmla="*/ 769824 h 6841956"/>
              <a:gd name="connsiteX8743" fmla="*/ 5296825 w 15988647"/>
              <a:gd name="connsiteY8743" fmla="*/ 748218 h 6841956"/>
              <a:gd name="connsiteX8744" fmla="*/ 5289622 w 15988647"/>
              <a:gd name="connsiteY8744" fmla="*/ 761022 h 6841956"/>
              <a:gd name="connsiteX8745" fmla="*/ 5184793 w 15988647"/>
              <a:gd name="connsiteY8745" fmla="*/ 768224 h 6841956"/>
              <a:gd name="connsiteX8746" fmla="*/ 5165587 w 15988647"/>
              <a:gd name="connsiteY8746" fmla="*/ 753019 h 6841956"/>
              <a:gd name="connsiteX8747" fmla="*/ 5208801 w 15988647"/>
              <a:gd name="connsiteY8747" fmla="*/ 719410 h 6841956"/>
              <a:gd name="connsiteX8748" fmla="*/ 5273620 w 15988647"/>
              <a:gd name="connsiteY8748" fmla="*/ 718609 h 6841956"/>
              <a:gd name="connsiteX8749" fmla="*/ 5348035 w 15988647"/>
              <a:gd name="connsiteY8749" fmla="*/ 713008 h 6841956"/>
              <a:gd name="connsiteX8750" fmla="*/ 5346438 w 15988647"/>
              <a:gd name="connsiteY8750" fmla="*/ 697004 h 6841956"/>
              <a:gd name="connsiteX8751" fmla="*/ 5371242 w 15988647"/>
              <a:gd name="connsiteY8751" fmla="*/ 674598 h 6841956"/>
              <a:gd name="connsiteX8752" fmla="*/ 5441662 w 15988647"/>
              <a:gd name="connsiteY8752" fmla="*/ 631385 h 6841956"/>
              <a:gd name="connsiteX8753" fmla="*/ 5444863 w 15988647"/>
              <a:gd name="connsiteY8753" fmla="*/ 611379 h 6841956"/>
              <a:gd name="connsiteX8754" fmla="*/ 5440861 w 15988647"/>
              <a:gd name="connsiteY8754" fmla="*/ 596975 h 6841956"/>
              <a:gd name="connsiteX8755" fmla="*/ 5403252 w 15988647"/>
              <a:gd name="connsiteY8755" fmla="*/ 575369 h 6841956"/>
              <a:gd name="connsiteX8756" fmla="*/ 5346438 w 15988647"/>
              <a:gd name="connsiteY8756" fmla="*/ 560964 h 6841956"/>
              <a:gd name="connsiteX8757" fmla="*/ 5374445 w 15988647"/>
              <a:gd name="connsiteY8757" fmla="*/ 549761 h 6841956"/>
              <a:gd name="connsiteX8758" fmla="*/ 5358438 w 15988647"/>
              <a:gd name="connsiteY8758" fmla="*/ 522554 h 6841956"/>
              <a:gd name="connsiteX8759" fmla="*/ 5331234 w 15988647"/>
              <a:gd name="connsiteY8759" fmla="*/ 520154 h 6841956"/>
              <a:gd name="connsiteX8760" fmla="*/ 5316028 w 15988647"/>
              <a:gd name="connsiteY8760" fmla="*/ 505749 h 6841956"/>
              <a:gd name="connsiteX8761" fmla="*/ 5289622 w 15988647"/>
              <a:gd name="connsiteY8761" fmla="*/ 518552 h 6841956"/>
              <a:gd name="connsiteX8762" fmla="*/ 5226406 w 15988647"/>
              <a:gd name="connsiteY8762" fmla="*/ 524154 h 6841956"/>
              <a:gd name="connsiteX8763" fmla="*/ 5114372 w 15988647"/>
              <a:gd name="connsiteY8763" fmla="*/ 514552 h 6841956"/>
              <a:gd name="connsiteX8764" fmla="*/ 5055156 w 15988647"/>
              <a:gd name="connsiteY8764" fmla="*/ 501748 h 6841956"/>
              <a:gd name="connsiteX8765" fmla="*/ 5007942 w 15988647"/>
              <a:gd name="connsiteY8765" fmla="*/ 495346 h 6841956"/>
              <a:gd name="connsiteX8766" fmla="*/ 4992735 w 15988647"/>
              <a:gd name="connsiteY8766" fmla="*/ 480142 h 6841956"/>
              <a:gd name="connsiteX8767" fmla="*/ 5043153 w 15988647"/>
              <a:gd name="connsiteY8767" fmla="*/ 460936 h 6841956"/>
              <a:gd name="connsiteX8768" fmla="*/ 4997537 w 15988647"/>
              <a:gd name="connsiteY8768" fmla="*/ 460936 h 6841956"/>
              <a:gd name="connsiteX8769" fmla="*/ 5023948 w 15988647"/>
              <a:gd name="connsiteY8769" fmla="*/ 418524 h 6841956"/>
              <a:gd name="connsiteX8770" fmla="*/ 5080765 w 15988647"/>
              <a:gd name="connsiteY8770" fmla="*/ 381714 h 6841956"/>
              <a:gd name="connsiteX8771" fmla="*/ 5128779 w 15988647"/>
              <a:gd name="connsiteY8771" fmla="*/ 364909 h 6841956"/>
              <a:gd name="connsiteX8772" fmla="*/ 4768667 w 15988647"/>
              <a:gd name="connsiteY8772" fmla="*/ 352106 h 6841956"/>
              <a:gd name="connsiteX8773" fmla="*/ 4797475 w 15988647"/>
              <a:gd name="connsiteY8773" fmla="*/ 360908 h 6841956"/>
              <a:gd name="connsiteX8774" fmla="*/ 4858293 w 15988647"/>
              <a:gd name="connsiteY8774" fmla="*/ 355306 h 6841956"/>
              <a:gd name="connsiteX8775" fmla="*/ 4854293 w 15988647"/>
              <a:gd name="connsiteY8775" fmla="*/ 367309 h 6841956"/>
              <a:gd name="connsiteX8776" fmla="*/ 4805477 w 15988647"/>
              <a:gd name="connsiteY8776" fmla="*/ 387315 h 6841956"/>
              <a:gd name="connsiteX8777" fmla="*/ 4835887 w 15988647"/>
              <a:gd name="connsiteY8777" fmla="*/ 404920 h 6841956"/>
              <a:gd name="connsiteX8778" fmla="*/ 4794274 w 15988647"/>
              <a:gd name="connsiteY8778" fmla="*/ 442531 h 6841956"/>
              <a:gd name="connsiteX8779" fmla="*/ 4727057 w 15988647"/>
              <a:gd name="connsiteY8779" fmla="*/ 458536 h 6841956"/>
              <a:gd name="connsiteX8780" fmla="*/ 4699847 w 15988647"/>
              <a:gd name="connsiteY8780" fmla="*/ 455335 h 6841956"/>
              <a:gd name="connsiteX8781" fmla="*/ 4692645 w 15988647"/>
              <a:gd name="connsiteY8781" fmla="*/ 439330 h 6841956"/>
              <a:gd name="connsiteX8782" fmla="*/ 4645432 w 15988647"/>
              <a:gd name="connsiteY8782" fmla="*/ 407321 h 6841956"/>
              <a:gd name="connsiteX8783" fmla="*/ 4659032 w 15988647"/>
              <a:gd name="connsiteY8783" fmla="*/ 393717 h 6841956"/>
              <a:gd name="connsiteX8784" fmla="*/ 4718253 w 15988647"/>
              <a:gd name="connsiteY8784" fmla="*/ 398519 h 6841956"/>
              <a:gd name="connsiteX8785" fmla="*/ 4711050 w 15988647"/>
              <a:gd name="connsiteY8785" fmla="*/ 372111 h 6841956"/>
              <a:gd name="connsiteX8786" fmla="*/ 12295570 w 15988647"/>
              <a:gd name="connsiteY8786" fmla="*/ 351286 h 6841956"/>
              <a:gd name="connsiteX8787" fmla="*/ 12362789 w 15988647"/>
              <a:gd name="connsiteY8787" fmla="*/ 367291 h 6841956"/>
              <a:gd name="connsiteX8788" fmla="*/ 12382795 w 15988647"/>
              <a:gd name="connsiteY8788" fmla="*/ 377694 h 6841956"/>
              <a:gd name="connsiteX8789" fmla="*/ 12335581 w 15988647"/>
              <a:gd name="connsiteY8789" fmla="*/ 378494 h 6841956"/>
              <a:gd name="connsiteX8790" fmla="*/ 12264360 w 15988647"/>
              <a:gd name="connsiteY8790" fmla="*/ 373693 h 6841956"/>
              <a:gd name="connsiteX8791" fmla="*/ 12256358 w 15988647"/>
              <a:gd name="connsiteY8791" fmla="*/ 371292 h 6841956"/>
              <a:gd name="connsiteX8792" fmla="*/ 12261960 w 15988647"/>
              <a:gd name="connsiteY8792" fmla="*/ 355287 h 6841956"/>
              <a:gd name="connsiteX8793" fmla="*/ 4962322 w 15988647"/>
              <a:gd name="connsiteY8793" fmla="*/ 340101 h 6841956"/>
              <a:gd name="connsiteX8794" fmla="*/ 5025547 w 15988647"/>
              <a:gd name="connsiteY8794" fmla="*/ 341701 h 6841956"/>
              <a:gd name="connsiteX8795" fmla="*/ 5075163 w 15988647"/>
              <a:gd name="connsiteY8795" fmla="*/ 351305 h 6841956"/>
              <a:gd name="connsiteX8796" fmla="*/ 4994337 w 15988647"/>
              <a:gd name="connsiteY8796" fmla="*/ 388115 h 6841956"/>
              <a:gd name="connsiteX8797" fmla="*/ 4949522 w 15988647"/>
              <a:gd name="connsiteY8797" fmla="*/ 396117 h 6841956"/>
              <a:gd name="connsiteX8798" fmla="*/ 4887100 w 15988647"/>
              <a:gd name="connsiteY8798" fmla="*/ 427326 h 6841956"/>
              <a:gd name="connsiteX8799" fmla="*/ 4851891 w 15988647"/>
              <a:gd name="connsiteY8799" fmla="*/ 425726 h 6841956"/>
              <a:gd name="connsiteX8800" fmla="*/ 4866296 w 15988647"/>
              <a:gd name="connsiteY8800" fmla="*/ 388915 h 6841956"/>
              <a:gd name="connsiteX8801" fmla="*/ 4887100 w 15988647"/>
              <a:gd name="connsiteY8801" fmla="*/ 368909 h 6841956"/>
              <a:gd name="connsiteX8802" fmla="*/ 4920711 w 15988647"/>
              <a:gd name="connsiteY8802" fmla="*/ 351305 h 6841956"/>
              <a:gd name="connsiteX8803" fmla="*/ 4142883 w 15988647"/>
              <a:gd name="connsiteY8803" fmla="*/ 327298 h 6841956"/>
              <a:gd name="connsiteX8804" fmla="*/ 4176494 w 15988647"/>
              <a:gd name="connsiteY8804" fmla="*/ 336100 h 6841956"/>
              <a:gd name="connsiteX8805" fmla="*/ 4252516 w 15988647"/>
              <a:gd name="connsiteY8805" fmla="*/ 338500 h 6841956"/>
              <a:gd name="connsiteX8806" fmla="*/ 4267722 w 15988647"/>
              <a:gd name="connsiteY8806" fmla="*/ 349704 h 6841956"/>
              <a:gd name="connsiteX8807" fmla="*/ 4280524 w 15988647"/>
              <a:gd name="connsiteY8807" fmla="*/ 367309 h 6841956"/>
              <a:gd name="connsiteX8808" fmla="*/ 4228509 w 15988647"/>
              <a:gd name="connsiteY8808" fmla="*/ 377712 h 6841956"/>
              <a:gd name="connsiteX8809" fmla="*/ 4117278 w 15988647"/>
              <a:gd name="connsiteY8809" fmla="*/ 406520 h 6841956"/>
              <a:gd name="connsiteX8810" fmla="*/ 4043657 w 15988647"/>
              <a:gd name="connsiteY8810" fmla="*/ 436129 h 6841956"/>
              <a:gd name="connsiteX8811" fmla="*/ 4022851 w 15988647"/>
              <a:gd name="connsiteY8811" fmla="*/ 453734 h 6841956"/>
              <a:gd name="connsiteX8812" fmla="*/ 3914803 w 15988647"/>
              <a:gd name="connsiteY8812" fmla="*/ 474540 h 6841956"/>
              <a:gd name="connsiteX8813" fmla="*/ 3919603 w 15988647"/>
              <a:gd name="connsiteY8813" fmla="*/ 456135 h 6841956"/>
              <a:gd name="connsiteX8814" fmla="*/ 3871590 w 15988647"/>
              <a:gd name="connsiteY8814" fmla="*/ 433728 h 6841956"/>
              <a:gd name="connsiteX8815" fmla="*/ 3906800 w 15988647"/>
              <a:gd name="connsiteY8815" fmla="*/ 416123 h 6841956"/>
              <a:gd name="connsiteX8816" fmla="*/ 3966818 w 15988647"/>
              <a:gd name="connsiteY8816" fmla="*/ 385714 h 6841956"/>
              <a:gd name="connsiteX8817" fmla="*/ 4027654 w 15988647"/>
              <a:gd name="connsiteY8817" fmla="*/ 358506 h 6841956"/>
              <a:gd name="connsiteX8818" fmla="*/ 4030854 w 15988647"/>
              <a:gd name="connsiteY8818" fmla="*/ 333700 h 6841956"/>
              <a:gd name="connsiteX8819" fmla="*/ 12322778 w 15988647"/>
              <a:gd name="connsiteY8819" fmla="*/ 285667 h 6841956"/>
              <a:gd name="connsiteX8820" fmla="*/ 12389197 w 15988647"/>
              <a:gd name="connsiteY8820" fmla="*/ 291269 h 6841956"/>
              <a:gd name="connsiteX8821" fmla="*/ 12483625 w 15988647"/>
              <a:gd name="connsiteY8821" fmla="*/ 301672 h 6841956"/>
              <a:gd name="connsiteX8822" fmla="*/ 12474822 w 15988647"/>
              <a:gd name="connsiteY8822" fmla="*/ 317676 h 6841956"/>
              <a:gd name="connsiteX8823" fmla="*/ 12419606 w 15988647"/>
              <a:gd name="connsiteY8823" fmla="*/ 314475 h 6841956"/>
              <a:gd name="connsiteX8824" fmla="*/ 12337182 w 15988647"/>
              <a:gd name="connsiteY8824" fmla="*/ 298471 h 6841956"/>
              <a:gd name="connsiteX8825" fmla="*/ 5015945 w 15988647"/>
              <a:gd name="connsiteY8825" fmla="*/ 279284 h 6841956"/>
              <a:gd name="connsiteX8826" fmla="*/ 5027148 w 15988647"/>
              <a:gd name="connsiteY8826" fmla="*/ 293688 h 6841956"/>
              <a:gd name="connsiteX8827" fmla="*/ 5024747 w 15988647"/>
              <a:gd name="connsiteY8827" fmla="*/ 306491 h 6841956"/>
              <a:gd name="connsiteX8828" fmla="*/ 4991935 w 15988647"/>
              <a:gd name="connsiteY8828" fmla="*/ 321695 h 6841956"/>
              <a:gd name="connsiteX8829" fmla="*/ 4950319 w 15988647"/>
              <a:gd name="connsiteY8829" fmla="*/ 318494 h 6841956"/>
              <a:gd name="connsiteX8830" fmla="*/ 4924711 w 15988647"/>
              <a:gd name="connsiteY8830" fmla="*/ 308092 h 6841956"/>
              <a:gd name="connsiteX8831" fmla="*/ 4960722 w 15988647"/>
              <a:gd name="connsiteY8831" fmla="*/ 290487 h 6841956"/>
              <a:gd name="connsiteX8832" fmla="*/ 12053900 w 15988647"/>
              <a:gd name="connsiteY8832" fmla="*/ 260060 h 6841956"/>
              <a:gd name="connsiteX8833" fmla="*/ 12135524 w 15988647"/>
              <a:gd name="connsiteY8833" fmla="*/ 261660 h 6841956"/>
              <a:gd name="connsiteX8834" fmla="*/ 12279566 w 15988647"/>
              <a:gd name="connsiteY8834" fmla="*/ 282467 h 6841956"/>
              <a:gd name="connsiteX8835" fmla="*/ 12304373 w 15988647"/>
              <a:gd name="connsiteY8835" fmla="*/ 312875 h 6841956"/>
              <a:gd name="connsiteX8836" fmla="*/ 12189940 w 15988647"/>
              <a:gd name="connsiteY8836" fmla="*/ 311275 h 6841956"/>
              <a:gd name="connsiteX8837" fmla="*/ 12153128 w 15988647"/>
              <a:gd name="connsiteY8837" fmla="*/ 320878 h 6841956"/>
              <a:gd name="connsiteX8838" fmla="*/ 12053099 w 15988647"/>
              <a:gd name="connsiteY8838" fmla="*/ 294470 h 6841956"/>
              <a:gd name="connsiteX8839" fmla="*/ 12025892 w 15988647"/>
              <a:gd name="connsiteY8839" fmla="*/ 267262 h 6841956"/>
              <a:gd name="connsiteX8840" fmla="*/ 4954320 w 15988647"/>
              <a:gd name="connsiteY8840" fmla="*/ 236872 h 6841956"/>
              <a:gd name="connsiteX8841" fmla="*/ 4955921 w 15988647"/>
              <a:gd name="connsiteY8841" fmla="*/ 255277 h 6841956"/>
              <a:gd name="connsiteX8842" fmla="*/ 4933513 w 15988647"/>
              <a:gd name="connsiteY8842" fmla="*/ 275283 h 6841956"/>
              <a:gd name="connsiteX8843" fmla="*/ 4887100 w 15988647"/>
              <a:gd name="connsiteY8843" fmla="*/ 305691 h 6841956"/>
              <a:gd name="connsiteX8844" fmla="*/ 4831884 w 15988647"/>
              <a:gd name="connsiteY8844" fmla="*/ 309692 h 6841956"/>
              <a:gd name="connsiteX8845" fmla="*/ 4806277 w 15988647"/>
              <a:gd name="connsiteY8845" fmla="*/ 303290 h 6841956"/>
              <a:gd name="connsiteX8846" fmla="*/ 4833486 w 15988647"/>
              <a:gd name="connsiteY8846" fmla="*/ 280085 h 6841956"/>
              <a:gd name="connsiteX8847" fmla="*/ 4780670 w 15988647"/>
              <a:gd name="connsiteY8847" fmla="*/ 282485 h 6841956"/>
              <a:gd name="connsiteX8848" fmla="*/ 4815079 w 15988647"/>
              <a:gd name="connsiteY8848" fmla="*/ 252076 h 6841956"/>
              <a:gd name="connsiteX8849" fmla="*/ 4845487 w 15988647"/>
              <a:gd name="connsiteY8849" fmla="*/ 253677 h 6841956"/>
              <a:gd name="connsiteX8850" fmla="*/ 4907105 w 15988647"/>
              <a:gd name="connsiteY8850" fmla="*/ 240073 h 6841956"/>
              <a:gd name="connsiteX8851" fmla="*/ 4946320 w 15988647"/>
              <a:gd name="connsiteY8851" fmla="*/ 242474 h 6841956"/>
              <a:gd name="connsiteX8852" fmla="*/ 4628627 w 15988647"/>
              <a:gd name="connsiteY8852" fmla="*/ 234471 h 6841956"/>
              <a:gd name="connsiteX8853" fmla="*/ 4653432 w 15988647"/>
              <a:gd name="connsiteY8853" fmla="*/ 238472 h 6841956"/>
              <a:gd name="connsiteX8854" fmla="*/ 4639029 w 15988647"/>
              <a:gd name="connsiteY8854" fmla="*/ 257678 h 6841956"/>
              <a:gd name="connsiteX8855" fmla="*/ 4633428 w 15988647"/>
              <a:gd name="connsiteY8855" fmla="*/ 271282 h 6841956"/>
              <a:gd name="connsiteX8856" fmla="*/ 4668634 w 15988647"/>
              <a:gd name="connsiteY8856" fmla="*/ 264880 h 6841956"/>
              <a:gd name="connsiteX8857" fmla="*/ 4697440 w 15988647"/>
              <a:gd name="connsiteY8857" fmla="*/ 266480 h 6841956"/>
              <a:gd name="connsiteX8858" fmla="*/ 4679038 w 15988647"/>
              <a:gd name="connsiteY8858" fmla="*/ 286485 h 6841956"/>
              <a:gd name="connsiteX8859" fmla="*/ 4638228 w 15988647"/>
              <a:gd name="connsiteY8859" fmla="*/ 304891 h 6841956"/>
              <a:gd name="connsiteX8860" fmla="*/ 4526998 w 15988647"/>
              <a:gd name="connsiteY8860" fmla="*/ 311292 h 6841956"/>
              <a:gd name="connsiteX8861" fmla="*/ 4428568 w 15988647"/>
              <a:gd name="connsiteY8861" fmla="*/ 328898 h 6841956"/>
              <a:gd name="connsiteX8862" fmla="*/ 4380555 w 15988647"/>
              <a:gd name="connsiteY8862" fmla="*/ 329698 h 6841956"/>
              <a:gd name="connsiteX8863" fmla="*/ 4392558 w 15988647"/>
              <a:gd name="connsiteY8863" fmla="*/ 316894 h 6841956"/>
              <a:gd name="connsiteX8864" fmla="*/ 4478182 w 15988647"/>
              <a:gd name="connsiteY8864" fmla="*/ 298489 h 6841956"/>
              <a:gd name="connsiteX8865" fmla="*/ 4334939 w 15988647"/>
              <a:gd name="connsiteY8865" fmla="*/ 303290 h 6841956"/>
              <a:gd name="connsiteX8866" fmla="*/ 4301328 w 15988647"/>
              <a:gd name="connsiteY8866" fmla="*/ 296088 h 6841956"/>
              <a:gd name="connsiteX8867" fmla="*/ 4394959 w 15988647"/>
              <a:gd name="connsiteY8867" fmla="*/ 257678 h 6841956"/>
              <a:gd name="connsiteX8868" fmla="*/ 4438172 w 15988647"/>
              <a:gd name="connsiteY8868" fmla="*/ 246475 h 6841956"/>
              <a:gd name="connsiteX8869" fmla="*/ 4504592 w 15988647"/>
              <a:gd name="connsiteY8869" fmla="*/ 260078 h 6841956"/>
              <a:gd name="connsiteX8870" fmla="*/ 4527798 w 15988647"/>
              <a:gd name="connsiteY8870" fmla="*/ 283284 h 6841956"/>
              <a:gd name="connsiteX8871" fmla="*/ 4576612 w 15988647"/>
              <a:gd name="connsiteY8871" fmla="*/ 286485 h 6841956"/>
              <a:gd name="connsiteX8872" fmla="*/ 4582212 w 15988647"/>
              <a:gd name="connsiteY8872" fmla="*/ 248875 h 6841956"/>
              <a:gd name="connsiteX8873" fmla="*/ 9906073 w 15988647"/>
              <a:gd name="connsiteY8873" fmla="*/ 228851 h 6841956"/>
              <a:gd name="connsiteX8874" fmla="*/ 9939682 w 15988647"/>
              <a:gd name="connsiteY8874" fmla="*/ 244055 h 6841956"/>
              <a:gd name="connsiteX8875" fmla="*/ 9929280 w 15988647"/>
              <a:gd name="connsiteY8875" fmla="*/ 256059 h 6841956"/>
              <a:gd name="connsiteX8876" fmla="*/ 9838053 w 15988647"/>
              <a:gd name="connsiteY8876" fmla="*/ 276065 h 6841956"/>
              <a:gd name="connsiteX8877" fmla="*/ 9758830 w 15988647"/>
              <a:gd name="connsiteY8877" fmla="*/ 294470 h 6841956"/>
              <a:gd name="connsiteX8878" fmla="*/ 9689210 w 15988647"/>
              <a:gd name="connsiteY8878" fmla="*/ 332881 h 6841956"/>
              <a:gd name="connsiteX8879" fmla="*/ 9666803 w 15988647"/>
              <a:gd name="connsiteY8879" fmla="*/ 372893 h 6841956"/>
              <a:gd name="connsiteX8880" fmla="*/ 9640395 w 15988647"/>
              <a:gd name="connsiteY8880" fmla="*/ 412905 h 6841956"/>
              <a:gd name="connsiteX8881" fmla="*/ 9665203 w 15988647"/>
              <a:gd name="connsiteY8881" fmla="*/ 447315 h 6841956"/>
              <a:gd name="connsiteX8882" fmla="*/ 9745226 w 15988647"/>
              <a:gd name="connsiteY8882" fmla="*/ 482525 h 6841956"/>
              <a:gd name="connsiteX8883" fmla="*/ 9727621 w 15988647"/>
              <a:gd name="connsiteY8883" fmla="*/ 485725 h 6841956"/>
              <a:gd name="connsiteX8884" fmla="*/ 9619589 w 15988647"/>
              <a:gd name="connsiteY8884" fmla="*/ 480124 h 6841956"/>
              <a:gd name="connsiteX8885" fmla="*/ 9601184 w 15988647"/>
              <a:gd name="connsiteY8885" fmla="*/ 461719 h 6841956"/>
              <a:gd name="connsiteX8886" fmla="*/ 9537966 w 15988647"/>
              <a:gd name="connsiteY8886" fmla="*/ 450516 h 6841956"/>
              <a:gd name="connsiteX8887" fmla="*/ 9521961 w 15988647"/>
              <a:gd name="connsiteY8887" fmla="*/ 427309 h 6841956"/>
              <a:gd name="connsiteX8888" fmla="*/ 9549969 w 15988647"/>
              <a:gd name="connsiteY8888" fmla="*/ 418506 h 6841956"/>
              <a:gd name="connsiteX8889" fmla="*/ 9537166 w 15988647"/>
              <a:gd name="connsiteY8889" fmla="*/ 396100 h 6841956"/>
              <a:gd name="connsiteX8890" fmla="*/ 9580377 w 15988647"/>
              <a:gd name="connsiteY8890" fmla="*/ 360889 h 6841956"/>
              <a:gd name="connsiteX8891" fmla="*/ 9548368 w 15988647"/>
              <a:gd name="connsiteY8891" fmla="*/ 356088 h 6841956"/>
              <a:gd name="connsiteX8892" fmla="*/ 9601984 w 15988647"/>
              <a:gd name="connsiteY8892" fmla="*/ 320078 h 6841956"/>
              <a:gd name="connsiteX8893" fmla="*/ 9581979 w 15988647"/>
              <a:gd name="connsiteY8893" fmla="*/ 301672 h 6841956"/>
              <a:gd name="connsiteX8894" fmla="*/ 9636394 w 15988647"/>
              <a:gd name="connsiteY8894" fmla="*/ 280866 h 6841956"/>
              <a:gd name="connsiteX8895" fmla="*/ 9718818 w 15988647"/>
              <a:gd name="connsiteY8895" fmla="*/ 255259 h 6841956"/>
              <a:gd name="connsiteX8896" fmla="*/ 9812445 w 15988647"/>
              <a:gd name="connsiteY8896" fmla="*/ 248057 h 6841956"/>
              <a:gd name="connsiteX8897" fmla="*/ 9852457 w 15988647"/>
              <a:gd name="connsiteY8897" fmla="*/ 233652 h 6841956"/>
              <a:gd name="connsiteX8898" fmla="*/ 5027148 w 15988647"/>
              <a:gd name="connsiteY8898" fmla="*/ 220067 h 6841956"/>
              <a:gd name="connsiteX8899" fmla="*/ 5084764 w 15988647"/>
              <a:gd name="connsiteY8899" fmla="*/ 222468 h 6841956"/>
              <a:gd name="connsiteX8900" fmla="*/ 5103168 w 15988647"/>
              <a:gd name="connsiteY8900" fmla="*/ 235271 h 6841956"/>
              <a:gd name="connsiteX8901" fmla="*/ 5162383 w 15988647"/>
              <a:gd name="connsiteY8901" fmla="*/ 235271 h 6841956"/>
              <a:gd name="connsiteX8902" fmla="*/ 5173587 w 15988647"/>
              <a:gd name="connsiteY8902" fmla="*/ 248075 h 6841956"/>
              <a:gd name="connsiteX8903" fmla="*/ 5151180 w 15988647"/>
              <a:gd name="connsiteY8903" fmla="*/ 262478 h 6841956"/>
              <a:gd name="connsiteX8904" fmla="*/ 5175990 w 15988647"/>
              <a:gd name="connsiteY8904" fmla="*/ 271282 h 6841956"/>
              <a:gd name="connsiteX8905" fmla="*/ 5185591 w 15988647"/>
              <a:gd name="connsiteY8905" fmla="*/ 280884 h 6841956"/>
              <a:gd name="connsiteX8906" fmla="*/ 5224802 w 15988647"/>
              <a:gd name="connsiteY8906" fmla="*/ 282484 h 6841956"/>
              <a:gd name="connsiteX8907" fmla="*/ 5265615 w 15988647"/>
              <a:gd name="connsiteY8907" fmla="*/ 285685 h 6841956"/>
              <a:gd name="connsiteX8908" fmla="*/ 5322429 w 15988647"/>
              <a:gd name="connsiteY8908" fmla="*/ 277683 h 6841956"/>
              <a:gd name="connsiteX8909" fmla="*/ 5387246 w 15988647"/>
              <a:gd name="connsiteY8909" fmla="*/ 273682 h 6841956"/>
              <a:gd name="connsiteX8910" fmla="*/ 5433658 w 15988647"/>
              <a:gd name="connsiteY8910" fmla="*/ 276883 h 6841956"/>
              <a:gd name="connsiteX8911" fmla="*/ 5452064 w 15988647"/>
              <a:gd name="connsiteY8911" fmla="*/ 292087 h 6841956"/>
              <a:gd name="connsiteX8912" fmla="*/ 5444059 w 15988647"/>
              <a:gd name="connsiteY8912" fmla="*/ 308092 h 6841956"/>
              <a:gd name="connsiteX8913" fmla="*/ 5415252 w 15988647"/>
              <a:gd name="connsiteY8913" fmla="*/ 319295 h 6841956"/>
              <a:gd name="connsiteX8914" fmla="*/ 5361639 w 15988647"/>
              <a:gd name="connsiteY8914" fmla="*/ 328098 h 6841956"/>
              <a:gd name="connsiteX8915" fmla="*/ 5327231 w 15988647"/>
              <a:gd name="connsiteY8915" fmla="*/ 322496 h 6841956"/>
              <a:gd name="connsiteX8916" fmla="*/ 5232808 w 15988647"/>
              <a:gd name="connsiteY8916" fmla="*/ 328898 h 6841956"/>
              <a:gd name="connsiteX8917" fmla="*/ 5168782 w 15988647"/>
              <a:gd name="connsiteY8917" fmla="*/ 329698 h 6841956"/>
              <a:gd name="connsiteX8918" fmla="*/ 5123974 w 15988647"/>
              <a:gd name="connsiteY8918" fmla="*/ 324897 h 6841956"/>
              <a:gd name="connsiteX8919" fmla="*/ 5055156 w 15988647"/>
              <a:gd name="connsiteY8919" fmla="*/ 312093 h 6841956"/>
              <a:gd name="connsiteX8920" fmla="*/ 5067958 w 15988647"/>
              <a:gd name="connsiteY8920" fmla="*/ 289686 h 6841956"/>
              <a:gd name="connsiteX8921" fmla="*/ 5084764 w 15988647"/>
              <a:gd name="connsiteY8921" fmla="*/ 270482 h 6841956"/>
              <a:gd name="connsiteX8922" fmla="*/ 5073562 w 15988647"/>
              <a:gd name="connsiteY8922" fmla="*/ 252877 h 6841956"/>
              <a:gd name="connsiteX8923" fmla="*/ 5017544 w 15988647"/>
              <a:gd name="connsiteY8923" fmla="*/ 248075 h 6841956"/>
              <a:gd name="connsiteX8924" fmla="*/ 4996735 w 15988647"/>
              <a:gd name="connsiteY8924" fmla="*/ 236072 h 6841956"/>
              <a:gd name="connsiteX8925" fmla="*/ 4478983 w 15988647"/>
              <a:gd name="connsiteY8925" fmla="*/ 201662 h 6841956"/>
              <a:gd name="connsiteX8926" fmla="*/ 4432567 w 15988647"/>
              <a:gd name="connsiteY8926" fmla="*/ 231271 h 6841956"/>
              <a:gd name="connsiteX8927" fmla="*/ 4390158 w 15988647"/>
              <a:gd name="connsiteY8927" fmla="*/ 244874 h 6841956"/>
              <a:gd name="connsiteX8928" fmla="*/ 4359747 w 15988647"/>
              <a:gd name="connsiteY8928" fmla="*/ 246474 h 6841956"/>
              <a:gd name="connsiteX8929" fmla="*/ 4280523 w 15988647"/>
              <a:gd name="connsiteY8929" fmla="*/ 263279 h 6841956"/>
              <a:gd name="connsiteX8930" fmla="*/ 4223707 w 15988647"/>
              <a:gd name="connsiteY8930" fmla="*/ 269681 h 6841956"/>
              <a:gd name="connsiteX8931" fmla="*/ 4194899 w 15988647"/>
              <a:gd name="connsiteY8931" fmla="*/ 260878 h 6841956"/>
              <a:gd name="connsiteX8932" fmla="*/ 4288525 w 15988647"/>
              <a:gd name="connsiteY8932" fmla="*/ 231271 h 6841956"/>
              <a:gd name="connsiteX8933" fmla="*/ 4386158 w 15988647"/>
              <a:gd name="connsiteY8933" fmla="*/ 206463 h 6841956"/>
              <a:gd name="connsiteX8934" fmla="*/ 4430170 w 15988647"/>
              <a:gd name="connsiteY8934" fmla="*/ 207264 h 6841956"/>
              <a:gd name="connsiteX8935" fmla="*/ 10941575 w 15988647"/>
              <a:gd name="connsiteY8935" fmla="*/ 199242 h 6841956"/>
              <a:gd name="connsiteX8936" fmla="*/ 11007994 w 15988647"/>
              <a:gd name="connsiteY8936" fmla="*/ 212046 h 6841956"/>
              <a:gd name="connsiteX8937" fmla="*/ 10979986 w 15988647"/>
              <a:gd name="connsiteY8937" fmla="*/ 221649 h 6841956"/>
              <a:gd name="connsiteX8938" fmla="*/ 11055208 w 15988647"/>
              <a:gd name="connsiteY8938" fmla="*/ 227250 h 6841956"/>
              <a:gd name="connsiteX8939" fmla="*/ 11088017 w 15988647"/>
              <a:gd name="connsiteY8939" fmla="*/ 246456 h 6841956"/>
              <a:gd name="connsiteX8940" fmla="*/ 11103222 w 15988647"/>
              <a:gd name="connsiteY8940" fmla="*/ 236853 h 6841956"/>
              <a:gd name="connsiteX8941" fmla="*/ 11190448 w 15988647"/>
              <a:gd name="connsiteY8941" fmla="*/ 237653 h 6841956"/>
              <a:gd name="connsiteX8942" fmla="*/ 11283275 w 15988647"/>
              <a:gd name="connsiteY8942" fmla="*/ 256859 h 6841956"/>
              <a:gd name="connsiteX8943" fmla="*/ 11327287 w 15988647"/>
              <a:gd name="connsiteY8943" fmla="*/ 271263 h 6841956"/>
              <a:gd name="connsiteX8944" fmla="*/ 11347293 w 15988647"/>
              <a:gd name="connsiteY8944" fmla="*/ 292069 h 6841956"/>
              <a:gd name="connsiteX8945" fmla="*/ 11328088 w 15988647"/>
              <a:gd name="connsiteY8945" fmla="*/ 304073 h 6841956"/>
              <a:gd name="connsiteX8946" fmla="*/ 11275272 w 15988647"/>
              <a:gd name="connsiteY8946" fmla="*/ 326479 h 6841956"/>
              <a:gd name="connsiteX8947" fmla="*/ 11266470 w 15988647"/>
              <a:gd name="connsiteY8947" fmla="*/ 338483 h 6841956"/>
              <a:gd name="connsiteX8948" fmla="*/ 11311283 w 15988647"/>
              <a:gd name="connsiteY8948" fmla="*/ 344084 h 6841956"/>
              <a:gd name="connsiteX8949" fmla="*/ 11368899 w 15988647"/>
              <a:gd name="connsiteY8949" fmla="*/ 354487 h 6841956"/>
              <a:gd name="connsiteX8950" fmla="*/ 11388105 w 15988647"/>
              <a:gd name="connsiteY8950" fmla="*/ 346485 h 6841956"/>
              <a:gd name="connsiteX8951" fmla="*/ 11434519 w 15988647"/>
              <a:gd name="connsiteY8951" fmla="*/ 372893 h 6841956"/>
              <a:gd name="connsiteX8952" fmla="*/ 11436119 w 15988647"/>
              <a:gd name="connsiteY8952" fmla="*/ 362490 h 6841956"/>
              <a:gd name="connsiteX8953" fmla="*/ 11477732 w 15988647"/>
              <a:gd name="connsiteY8953" fmla="*/ 356088 h 6841956"/>
              <a:gd name="connsiteX8954" fmla="*/ 11586563 w 15988647"/>
              <a:gd name="connsiteY8954" fmla="*/ 362490 h 6841956"/>
              <a:gd name="connsiteX8955" fmla="*/ 11616972 w 15988647"/>
              <a:gd name="connsiteY8955" fmla="*/ 381695 h 6841956"/>
              <a:gd name="connsiteX8956" fmla="*/ 11756212 w 15988647"/>
              <a:gd name="connsiteY8956" fmla="*/ 388097 h 6841956"/>
              <a:gd name="connsiteX8957" fmla="*/ 11717802 w 15988647"/>
              <a:gd name="connsiteY8957" fmla="*/ 356888 h 6841956"/>
              <a:gd name="connsiteX8958" fmla="*/ 11793824 w 15988647"/>
              <a:gd name="connsiteY8958" fmla="*/ 364090 h 6841956"/>
              <a:gd name="connsiteX8959" fmla="*/ 11842638 w 15988647"/>
              <a:gd name="connsiteY8959" fmla="*/ 363290 h 6841956"/>
              <a:gd name="connsiteX8960" fmla="*/ 11921861 w 15988647"/>
              <a:gd name="connsiteY8960" fmla="*/ 384896 h 6841956"/>
              <a:gd name="connsiteX8961" fmla="*/ 11969875 w 15988647"/>
              <a:gd name="connsiteY8961" fmla="*/ 411304 h 6841956"/>
              <a:gd name="connsiteX8962" fmla="*/ 11973075 w 15988647"/>
              <a:gd name="connsiteY8962" fmla="*/ 428909 h 6841956"/>
              <a:gd name="connsiteX8963" fmla="*/ 12053900 w 15988647"/>
              <a:gd name="connsiteY8963" fmla="*/ 462518 h 6841956"/>
              <a:gd name="connsiteX8964" fmla="*/ 12125921 w 15988647"/>
              <a:gd name="connsiteY8964" fmla="*/ 479323 h 6841956"/>
              <a:gd name="connsiteX8965" fmla="*/ 12101914 w 15988647"/>
              <a:gd name="connsiteY8965" fmla="*/ 435311 h 6841956"/>
              <a:gd name="connsiteX8966" fmla="*/ 12177135 w 15988647"/>
              <a:gd name="connsiteY8966" fmla="*/ 453716 h 6841956"/>
              <a:gd name="connsiteX8967" fmla="*/ 12217147 w 15988647"/>
              <a:gd name="connsiteY8967" fmla="*/ 442513 h 6841956"/>
              <a:gd name="connsiteX8968" fmla="*/ 12295570 w 15988647"/>
              <a:gd name="connsiteY8968" fmla="*/ 455317 h 6841956"/>
              <a:gd name="connsiteX8969" fmla="*/ 12303572 w 15988647"/>
              <a:gd name="connsiteY8969" fmla="*/ 444113 h 6841956"/>
              <a:gd name="connsiteX8970" fmla="*/ 12364390 w 15988647"/>
              <a:gd name="connsiteY8970" fmla="*/ 449715 h 6841956"/>
              <a:gd name="connsiteX8971" fmla="*/ 12289168 w 15988647"/>
              <a:gd name="connsiteY8971" fmla="*/ 410504 h 6841956"/>
              <a:gd name="connsiteX8972" fmla="*/ 12305973 w 15988647"/>
              <a:gd name="connsiteY8972" fmla="*/ 392898 h 6841956"/>
              <a:gd name="connsiteX8973" fmla="*/ 12629267 w 15988647"/>
              <a:gd name="connsiteY8973" fmla="*/ 420106 h 6841956"/>
              <a:gd name="connsiteX8974" fmla="*/ 12692485 w 15988647"/>
              <a:gd name="connsiteY8974" fmla="*/ 444914 h 6841956"/>
              <a:gd name="connsiteX8975" fmla="*/ 12822924 w 15988647"/>
              <a:gd name="connsiteY8975" fmla="*/ 476922 h 6841956"/>
              <a:gd name="connsiteX8976" fmla="*/ 12941358 w 15988647"/>
              <a:gd name="connsiteY8976" fmla="*/ 468920 h 6841956"/>
              <a:gd name="connsiteX8977" fmla="*/ 13015780 w 15988647"/>
              <a:gd name="connsiteY8977" fmla="*/ 476122 h 6841956"/>
              <a:gd name="connsiteX8978" fmla="*/ 13068595 w 15988647"/>
              <a:gd name="connsiteY8978" fmla="*/ 493727 h 6841956"/>
              <a:gd name="connsiteX8979" fmla="*/ 13109407 w 15988647"/>
              <a:gd name="connsiteY8979" fmla="*/ 524936 h 6841956"/>
              <a:gd name="connsiteX8980" fmla="*/ 13167824 w 15988647"/>
              <a:gd name="connsiteY8980" fmla="*/ 536939 h 6841956"/>
              <a:gd name="connsiteX8981" fmla="*/ 13199034 w 15988647"/>
              <a:gd name="connsiteY8981" fmla="*/ 528137 h 6841956"/>
              <a:gd name="connsiteX8982" fmla="*/ 13255050 w 15988647"/>
              <a:gd name="connsiteY8982" fmla="*/ 527337 h 6841956"/>
              <a:gd name="connsiteX8983" fmla="*/ 13329471 w 15988647"/>
              <a:gd name="connsiteY8983" fmla="*/ 535339 h 6841956"/>
              <a:gd name="connsiteX8984" fmla="*/ 13384687 w 15988647"/>
              <a:gd name="connsiteY8984" fmla="*/ 530538 h 6841956"/>
              <a:gd name="connsiteX8985" fmla="*/ 13499121 w 15988647"/>
              <a:gd name="connsiteY8985" fmla="*/ 568949 h 6841956"/>
              <a:gd name="connsiteX8986" fmla="*/ 13519127 w 15988647"/>
              <a:gd name="connsiteY8986" fmla="*/ 555345 h 6841956"/>
              <a:gd name="connsiteX8987" fmla="*/ 13451107 w 15988647"/>
              <a:gd name="connsiteY8987" fmla="*/ 528137 h 6841956"/>
              <a:gd name="connsiteX8988" fmla="*/ 13436703 w 15988647"/>
              <a:gd name="connsiteY8988" fmla="*/ 508931 h 6841956"/>
              <a:gd name="connsiteX8989" fmla="*/ 13559139 w 15988647"/>
              <a:gd name="connsiteY8989" fmla="*/ 520935 h 6841956"/>
              <a:gd name="connsiteX8990" fmla="*/ 13623157 w 15988647"/>
              <a:gd name="connsiteY8990" fmla="*/ 518534 h 6841956"/>
              <a:gd name="connsiteX8991" fmla="*/ 13749594 w 15988647"/>
              <a:gd name="connsiteY8991" fmla="*/ 538540 h 6841956"/>
              <a:gd name="connsiteX8992" fmla="*/ 13825616 w 15988647"/>
              <a:gd name="connsiteY8992" fmla="*/ 557746 h 6841956"/>
              <a:gd name="connsiteX8993" fmla="*/ 14091294 w 15988647"/>
              <a:gd name="connsiteY8993" fmla="*/ 734597 h 6841956"/>
              <a:gd name="connsiteX8994" fmla="*/ 14075289 w 15988647"/>
              <a:gd name="connsiteY8994" fmla="*/ 754602 h 6841956"/>
              <a:gd name="connsiteX8995" fmla="*/ 14025674 w 15988647"/>
              <a:gd name="connsiteY8995" fmla="*/ 751401 h 6841956"/>
              <a:gd name="connsiteX8996" fmla="*/ 14091294 w 15988647"/>
              <a:gd name="connsiteY8996" fmla="*/ 775408 h 6841956"/>
              <a:gd name="connsiteX8997" fmla="*/ 14164115 w 15988647"/>
              <a:gd name="connsiteY8997" fmla="*/ 813019 h 6841956"/>
              <a:gd name="connsiteX8998" fmla="*/ 14197724 w 15988647"/>
              <a:gd name="connsiteY8998" fmla="*/ 825023 h 6841956"/>
              <a:gd name="connsiteX8999" fmla="*/ 14228134 w 15988647"/>
              <a:gd name="connsiteY8999" fmla="*/ 844228 h 6841956"/>
              <a:gd name="connsiteX9000" fmla="*/ 14236136 w 15988647"/>
              <a:gd name="connsiteY9000" fmla="*/ 856232 h 6841956"/>
              <a:gd name="connsiteX9001" fmla="*/ 14156113 w 15988647"/>
              <a:gd name="connsiteY9001" fmla="*/ 846629 h 6841956"/>
              <a:gd name="connsiteX9002" fmla="*/ 14103297 w 15988647"/>
              <a:gd name="connsiteY9002" fmla="*/ 881039 h 6841956"/>
              <a:gd name="connsiteX9003" fmla="*/ 14079290 w 15988647"/>
              <a:gd name="connsiteY9003" fmla="*/ 886641 h 6841956"/>
              <a:gd name="connsiteX9004" fmla="*/ 14066487 w 15988647"/>
              <a:gd name="connsiteY9004" fmla="*/ 919450 h 6841956"/>
              <a:gd name="connsiteX9005" fmla="*/ 14050482 w 15988647"/>
              <a:gd name="connsiteY9005" fmla="*/ 948258 h 6841956"/>
              <a:gd name="connsiteX9006" fmla="*/ 14064086 w 15988647"/>
              <a:gd name="connsiteY9006" fmla="*/ 969865 h 6841956"/>
              <a:gd name="connsiteX9007" fmla="*/ 13972059 w 15988647"/>
              <a:gd name="connsiteY9007" fmla="*/ 937055 h 6841956"/>
              <a:gd name="connsiteX9008" fmla="*/ 13923245 w 15988647"/>
              <a:gd name="connsiteY9008" fmla="*/ 973866 h 6841956"/>
              <a:gd name="connsiteX9009" fmla="*/ 13885633 w 15988647"/>
              <a:gd name="connsiteY9009" fmla="*/ 956261 h 6841956"/>
              <a:gd name="connsiteX9010" fmla="*/ 13874431 w 15988647"/>
              <a:gd name="connsiteY9010" fmla="*/ 977067 h 6841956"/>
              <a:gd name="connsiteX9011" fmla="*/ 13818415 w 15988647"/>
              <a:gd name="connsiteY9011" fmla="*/ 969865 h 6841956"/>
              <a:gd name="connsiteX9012" fmla="*/ 13843222 w 15988647"/>
              <a:gd name="connsiteY9012" fmla="*/ 1001074 h 6841956"/>
              <a:gd name="connsiteX9013" fmla="*/ 13852024 w 15988647"/>
              <a:gd name="connsiteY9013" fmla="*/ 1047491 h 6841956"/>
              <a:gd name="connsiteX9014" fmla="*/ 13875231 w 15988647"/>
              <a:gd name="connsiteY9014" fmla="*/ 1066697 h 6841956"/>
              <a:gd name="connsiteX9015" fmla="*/ 13929646 w 15988647"/>
              <a:gd name="connsiteY9015" fmla="*/ 1077101 h 6841956"/>
              <a:gd name="connsiteX9016" fmla="*/ 14002468 w 15988647"/>
              <a:gd name="connsiteY9016" fmla="*/ 1146721 h 6841956"/>
              <a:gd name="connsiteX9017" fmla="*/ 13969658 w 15988647"/>
              <a:gd name="connsiteY9017" fmla="*/ 1149122 h 6841956"/>
              <a:gd name="connsiteX9018" fmla="*/ 13996866 w 15988647"/>
              <a:gd name="connsiteY9018" fmla="*/ 1189137 h 6841956"/>
              <a:gd name="connsiteX9019" fmla="*/ 14034478 w 15988647"/>
              <a:gd name="connsiteY9019" fmla="*/ 1209939 h 6841956"/>
              <a:gd name="connsiteX9020" fmla="*/ 13994466 w 15988647"/>
              <a:gd name="connsiteY9020" fmla="*/ 1234742 h 6841956"/>
              <a:gd name="connsiteX9021" fmla="*/ 14037678 w 15988647"/>
              <a:gd name="connsiteY9021" fmla="*/ 1290760 h 6841956"/>
              <a:gd name="connsiteX9022" fmla="*/ 13992065 w 15988647"/>
              <a:gd name="connsiteY9022" fmla="*/ 1302765 h 6841956"/>
              <a:gd name="connsiteX9023" fmla="*/ 14028075 w 15988647"/>
              <a:gd name="connsiteY9023" fmla="*/ 1352380 h 6841956"/>
              <a:gd name="connsiteX9024" fmla="*/ 14014472 w 15988647"/>
              <a:gd name="connsiteY9024" fmla="*/ 1398792 h 6841956"/>
              <a:gd name="connsiteX9025" fmla="*/ 13968858 w 15988647"/>
              <a:gd name="connsiteY9025" fmla="*/ 1364383 h 6841956"/>
              <a:gd name="connsiteX9026" fmla="*/ 13884833 w 15988647"/>
              <a:gd name="connsiteY9026" fmla="*/ 1293161 h 6841956"/>
              <a:gd name="connsiteX9027" fmla="*/ 13755196 w 15988647"/>
              <a:gd name="connsiteY9027" fmla="*/ 1184335 h 6841956"/>
              <a:gd name="connsiteX9028" fmla="*/ 13703181 w 15988647"/>
              <a:gd name="connsiteY9028" fmla="*/ 1117912 h 6841956"/>
              <a:gd name="connsiteX9029" fmla="*/ 13703981 w 15988647"/>
              <a:gd name="connsiteY9029" fmla="*/ 1089104 h 6841956"/>
              <a:gd name="connsiteX9030" fmla="*/ 13681574 w 15988647"/>
              <a:gd name="connsiteY9030" fmla="*/ 1066697 h 6841956"/>
              <a:gd name="connsiteX9031" fmla="*/ 13727188 w 15988647"/>
              <a:gd name="connsiteY9031" fmla="*/ 1056294 h 6841956"/>
              <a:gd name="connsiteX9032" fmla="*/ 13725587 w 15988647"/>
              <a:gd name="connsiteY9032" fmla="*/ 996272 h 6841956"/>
              <a:gd name="connsiteX9033" fmla="*/ 13731189 w 15988647"/>
              <a:gd name="connsiteY9033" fmla="*/ 948258 h 6841956"/>
              <a:gd name="connsiteX9034" fmla="*/ 13751195 w 15988647"/>
              <a:gd name="connsiteY9034" fmla="*/ 910648 h 6841956"/>
              <a:gd name="connsiteX9035" fmla="*/ 13698380 w 15988647"/>
              <a:gd name="connsiteY9035" fmla="*/ 845028 h 6841956"/>
              <a:gd name="connsiteX9036" fmla="*/ 13660768 w 15988647"/>
              <a:gd name="connsiteY9036" fmla="*/ 849030 h 6841956"/>
              <a:gd name="connsiteX9037" fmla="*/ 13686376 w 15988647"/>
              <a:gd name="connsiteY9037" fmla="*/ 887441 h 6841956"/>
              <a:gd name="connsiteX9038" fmla="*/ 13657567 w 15988647"/>
              <a:gd name="connsiteY9038" fmla="*/ 938656 h 6841956"/>
              <a:gd name="connsiteX9039" fmla="*/ 13559139 w 15988647"/>
              <a:gd name="connsiteY9039" fmla="*/ 881039 h 6841956"/>
              <a:gd name="connsiteX9040" fmla="*/ 13486318 w 15988647"/>
              <a:gd name="connsiteY9040" fmla="*/ 897044 h 6841956"/>
              <a:gd name="connsiteX9041" fmla="*/ 13486318 w 15988647"/>
              <a:gd name="connsiteY9041" fmla="*/ 975466 h 6841956"/>
              <a:gd name="connsiteX9042" fmla="*/ 13547935 w 15988647"/>
              <a:gd name="connsiteY9042" fmla="*/ 1004275 h 6841956"/>
              <a:gd name="connsiteX9043" fmla="*/ 13479915 w 15988647"/>
              <a:gd name="connsiteY9043" fmla="*/ 1017079 h 6841956"/>
              <a:gd name="connsiteX9044" fmla="*/ 13428700 w 15988647"/>
              <a:gd name="connsiteY9044" fmla="*/ 1021880 h 6841956"/>
              <a:gd name="connsiteX9045" fmla="*/ 13394291 w 15988647"/>
              <a:gd name="connsiteY9045" fmla="*/ 987470 h 6841956"/>
              <a:gd name="connsiteX9046" fmla="*/ 13330272 w 15988647"/>
              <a:gd name="connsiteY9046" fmla="*/ 980268 h 6841956"/>
              <a:gd name="connsiteX9047" fmla="*/ 13310266 w 15988647"/>
              <a:gd name="connsiteY9047" fmla="*/ 1003475 h 6841956"/>
              <a:gd name="connsiteX9048" fmla="*/ 13189430 w 15988647"/>
              <a:gd name="connsiteY9048" fmla="*/ 995472 h 6841956"/>
              <a:gd name="connsiteX9049" fmla="*/ 13083800 w 15988647"/>
              <a:gd name="connsiteY9049" fmla="*/ 1009076 h 6841956"/>
              <a:gd name="connsiteX9050" fmla="*/ 13055792 w 15988647"/>
              <a:gd name="connsiteY9050" fmla="*/ 1102708 h 6841956"/>
              <a:gd name="connsiteX9051" fmla="*/ 13015780 w 15988647"/>
              <a:gd name="connsiteY9051" fmla="*/ 1216340 h 6841956"/>
              <a:gd name="connsiteX9052" fmla="*/ 13081399 w 15988647"/>
              <a:gd name="connsiteY9052" fmla="*/ 1222741 h 6841956"/>
              <a:gd name="connsiteX9053" fmla="*/ 13127013 w 15988647"/>
              <a:gd name="connsiteY9053" fmla="*/ 1253147 h 6841956"/>
              <a:gd name="connsiteX9054" fmla="*/ 13173426 w 15988647"/>
              <a:gd name="connsiteY9054" fmla="*/ 1263551 h 6841956"/>
              <a:gd name="connsiteX9055" fmla="*/ 13176627 w 15988647"/>
              <a:gd name="connsiteY9055" fmla="*/ 1239543 h 6841956"/>
              <a:gd name="connsiteX9056" fmla="*/ 13221440 w 15988647"/>
              <a:gd name="connsiteY9056" fmla="*/ 1242743 h 6841956"/>
              <a:gd name="connsiteX9057" fmla="*/ 13323870 w 15988647"/>
              <a:gd name="connsiteY9057" fmla="*/ 1296363 h 6841956"/>
              <a:gd name="connsiteX9058" fmla="*/ 13361480 w 15988647"/>
              <a:gd name="connsiteY9058" fmla="*/ 1337978 h 6841956"/>
              <a:gd name="connsiteX9059" fmla="*/ 13372684 w 15988647"/>
              <a:gd name="connsiteY9059" fmla="*/ 1387592 h 6841956"/>
              <a:gd name="connsiteX9060" fmla="*/ 13416697 w 15988647"/>
              <a:gd name="connsiteY9060" fmla="*/ 1446808 h 6841956"/>
              <a:gd name="connsiteX9061" fmla="*/ 13459110 w 15988647"/>
              <a:gd name="connsiteY9061" fmla="*/ 1526030 h 6841956"/>
              <a:gd name="connsiteX9062" fmla="*/ 13451107 w 15988647"/>
              <a:gd name="connsiteY9062" fmla="*/ 1598852 h 6841956"/>
              <a:gd name="connsiteX9063" fmla="*/ 13461510 w 15988647"/>
              <a:gd name="connsiteY9063" fmla="*/ 1633263 h 6841956"/>
              <a:gd name="connsiteX9064" fmla="*/ 13445505 w 15988647"/>
              <a:gd name="connsiteY9064" fmla="*/ 1692482 h 6841956"/>
              <a:gd name="connsiteX9065" fmla="*/ 13428700 w 15988647"/>
              <a:gd name="connsiteY9065" fmla="*/ 1750900 h 6841956"/>
              <a:gd name="connsiteX9066" fmla="*/ 13421498 w 15988647"/>
              <a:gd name="connsiteY9066" fmla="*/ 1780508 h 6841956"/>
              <a:gd name="connsiteX9067" fmla="*/ 13384687 w 15988647"/>
              <a:gd name="connsiteY9067" fmla="*/ 1810118 h 6841956"/>
              <a:gd name="connsiteX9068" fmla="*/ 13359880 w 15988647"/>
              <a:gd name="connsiteY9068" fmla="*/ 1810918 h 6841956"/>
              <a:gd name="connsiteX9069" fmla="*/ 13318269 w 15988647"/>
              <a:gd name="connsiteY9069" fmla="*/ 1786110 h 6841956"/>
              <a:gd name="connsiteX9070" fmla="*/ 13285458 w 15988647"/>
              <a:gd name="connsiteY9070" fmla="*/ 1823722 h 6841956"/>
              <a:gd name="connsiteX9071" fmla="*/ 13289459 w 15988647"/>
              <a:gd name="connsiteY9071" fmla="*/ 1840527 h 6841956"/>
              <a:gd name="connsiteX9072" fmla="*/ 13278257 w 15988647"/>
              <a:gd name="connsiteY9072" fmla="*/ 1831724 h 6841956"/>
              <a:gd name="connsiteX9073" fmla="*/ 13263065 w 15988647"/>
              <a:gd name="connsiteY9073" fmla="*/ 1805338 h 6841956"/>
              <a:gd name="connsiteX9074" fmla="*/ 13263053 w 15988647"/>
              <a:gd name="connsiteY9074" fmla="*/ 1805338 h 6841956"/>
              <a:gd name="connsiteX9075" fmla="*/ 13278242 w 15988647"/>
              <a:gd name="connsiteY9075" fmla="*/ 1831720 h 6841956"/>
              <a:gd name="connsiteX9076" fmla="*/ 13278257 w 15988647"/>
              <a:gd name="connsiteY9076" fmla="*/ 1831731 h 6841956"/>
              <a:gd name="connsiteX9077" fmla="*/ 13289460 w 15988647"/>
              <a:gd name="connsiteY9077" fmla="*/ 1840533 h 6841956"/>
              <a:gd name="connsiteX9078" fmla="*/ 13271855 w 15988647"/>
              <a:gd name="connsiteY9078" fmla="*/ 1837333 h 6841956"/>
              <a:gd name="connsiteX9079" fmla="*/ 13263853 w 15988647"/>
              <a:gd name="connsiteY9079" fmla="*/ 1854938 h 6841956"/>
              <a:gd name="connsiteX9080" fmla="*/ 13261451 w 15988647"/>
              <a:gd name="connsiteY9080" fmla="*/ 1871742 h 6841956"/>
              <a:gd name="connsiteX9081" fmla="*/ 13283858 w 15988647"/>
              <a:gd name="connsiteY9081" fmla="*/ 1908553 h 6841956"/>
              <a:gd name="connsiteX9082" fmla="*/ 13268654 w 15988647"/>
              <a:gd name="connsiteY9082" fmla="*/ 1919755 h 6841956"/>
              <a:gd name="connsiteX9083" fmla="*/ 13266254 w 15988647"/>
              <a:gd name="connsiteY9083" fmla="*/ 1928558 h 6841956"/>
              <a:gd name="connsiteX9084" fmla="*/ 13259051 w 15988647"/>
              <a:gd name="connsiteY9084" fmla="*/ 1943762 h 6841956"/>
              <a:gd name="connsiteX9085" fmla="*/ 13235844 w 15988647"/>
              <a:gd name="connsiteY9085" fmla="*/ 1952565 h 6841956"/>
              <a:gd name="connsiteX9086" fmla="*/ 13224641 w 15988647"/>
              <a:gd name="connsiteY9086" fmla="*/ 1966168 h 6841956"/>
              <a:gd name="connsiteX9087" fmla="*/ 13235044 w 15988647"/>
              <a:gd name="connsiteY9087" fmla="*/ 1987774 h 6841956"/>
              <a:gd name="connsiteX9088" fmla="*/ 13232643 w 15988647"/>
              <a:gd name="connsiteY9088" fmla="*/ 1993376 h 6841956"/>
              <a:gd name="connsiteX9089" fmla="*/ 13253449 w 15988647"/>
              <a:gd name="connsiteY9089" fmla="*/ 2002179 h 6841956"/>
              <a:gd name="connsiteX9090" fmla="*/ 13288660 w 15988647"/>
              <a:gd name="connsiteY9090" fmla="*/ 2024584 h 6841956"/>
              <a:gd name="connsiteX9091" fmla="*/ 13288660 w 15988647"/>
              <a:gd name="connsiteY9091" fmla="*/ 2024589 h 6841956"/>
              <a:gd name="connsiteX9092" fmla="*/ 13355080 w 15988647"/>
              <a:gd name="connsiteY9092" fmla="*/ 2084606 h 6841956"/>
              <a:gd name="connsiteX9093" fmla="*/ 13381487 w 15988647"/>
              <a:gd name="connsiteY9093" fmla="*/ 2118206 h 6841956"/>
              <a:gd name="connsiteX9094" fmla="*/ 13408695 w 15988647"/>
              <a:gd name="connsiteY9094" fmla="*/ 2177431 h 6841956"/>
              <a:gd name="connsiteX9095" fmla="*/ 13404694 w 15988647"/>
              <a:gd name="connsiteY9095" fmla="*/ 2205441 h 6841956"/>
              <a:gd name="connsiteX9096" fmla="*/ 13370284 w 15988647"/>
              <a:gd name="connsiteY9096" fmla="*/ 2215044 h 6841956"/>
              <a:gd name="connsiteX9097" fmla="*/ 13345476 w 15988647"/>
              <a:gd name="connsiteY9097" fmla="*/ 2236650 h 6841956"/>
              <a:gd name="connsiteX9098" fmla="*/ 13308666 w 15988647"/>
              <a:gd name="connsiteY9098" fmla="*/ 2240652 h 6841956"/>
              <a:gd name="connsiteX9099" fmla="*/ 13291861 w 15988647"/>
              <a:gd name="connsiteY9099" fmla="*/ 2212644 h 6841956"/>
              <a:gd name="connsiteX9100" fmla="*/ 13283059 w 15988647"/>
              <a:gd name="connsiteY9100" fmla="*/ 2174232 h 6841956"/>
              <a:gd name="connsiteX9101" fmla="*/ 13240646 w 15988647"/>
              <a:gd name="connsiteY9101" fmla="*/ 2121410 h 6841956"/>
              <a:gd name="connsiteX9102" fmla="*/ 13267854 w 15988647"/>
              <a:gd name="connsiteY9102" fmla="*/ 2112602 h 6841956"/>
              <a:gd name="connsiteX9103" fmla="*/ 13219040 w 15988647"/>
              <a:gd name="connsiteY9103" fmla="*/ 2068601 h 6841956"/>
              <a:gd name="connsiteX9104" fmla="*/ 13219040 w 15988647"/>
              <a:gd name="connsiteY9104" fmla="*/ 2068596 h 6841956"/>
              <a:gd name="connsiteX9105" fmla="*/ 13193432 w 15988647"/>
              <a:gd name="connsiteY9105" fmla="*/ 2058993 h 6841956"/>
              <a:gd name="connsiteX9106" fmla="*/ 13192632 w 15988647"/>
              <a:gd name="connsiteY9106" fmla="*/ 2068596 h 6841956"/>
              <a:gd name="connsiteX9107" fmla="*/ 13182229 w 15988647"/>
              <a:gd name="connsiteY9107" fmla="*/ 2072597 h 6841956"/>
              <a:gd name="connsiteX9108" fmla="*/ 13176627 w 15988647"/>
              <a:gd name="connsiteY9108" fmla="*/ 2062994 h 6841956"/>
              <a:gd name="connsiteX9109" fmla="*/ 13163023 w 15988647"/>
              <a:gd name="connsiteY9109" fmla="*/ 2058193 h 6841956"/>
              <a:gd name="connsiteX9110" fmla="*/ 13147819 w 15988647"/>
              <a:gd name="connsiteY9110" fmla="*/ 2050191 h 6841956"/>
              <a:gd name="connsiteX9111" fmla="*/ 13148619 w 15988647"/>
              <a:gd name="connsiteY9111" fmla="*/ 2027785 h 6841956"/>
              <a:gd name="connsiteX9112" fmla="*/ 13155821 w 15988647"/>
              <a:gd name="connsiteY9112" fmla="*/ 2021383 h 6841956"/>
              <a:gd name="connsiteX9113" fmla="*/ 13147819 w 15988647"/>
              <a:gd name="connsiteY9113" fmla="*/ 2012581 h 6841956"/>
              <a:gd name="connsiteX9114" fmla="*/ 13144618 w 15988647"/>
              <a:gd name="connsiteY9114" fmla="*/ 1984573 h 6841956"/>
              <a:gd name="connsiteX9115" fmla="*/ 13137415 w 15988647"/>
              <a:gd name="connsiteY9115" fmla="*/ 1976571 h 6841956"/>
              <a:gd name="connsiteX9116" fmla="*/ 13110208 w 15988647"/>
              <a:gd name="connsiteY9116" fmla="*/ 1970969 h 6841956"/>
              <a:gd name="connsiteX9117" fmla="*/ 13083006 w 15988647"/>
              <a:gd name="connsiteY9117" fmla="*/ 1957369 h 6841956"/>
              <a:gd name="connsiteX9118" fmla="*/ 13083000 w 15988647"/>
              <a:gd name="connsiteY9118" fmla="*/ 1957380 h 6841956"/>
              <a:gd name="connsiteX9119" fmla="*/ 13032585 w 15988647"/>
              <a:gd name="connsiteY9119" fmla="*/ 1971784 h 6841956"/>
              <a:gd name="connsiteX9120" fmla="*/ 13013379 w 15988647"/>
              <a:gd name="connsiteY9120" fmla="*/ 1995790 h 6841956"/>
              <a:gd name="connsiteX9121" fmla="*/ 12974969 w 15988647"/>
              <a:gd name="connsiteY9121" fmla="*/ 2010195 h 6841956"/>
              <a:gd name="connsiteX9122" fmla="*/ 12985371 w 15988647"/>
              <a:gd name="connsiteY9122" fmla="*/ 1986188 h 6841956"/>
              <a:gd name="connsiteX9123" fmla="*/ 12966966 w 15988647"/>
              <a:gd name="connsiteY9123" fmla="*/ 1966183 h 6841956"/>
              <a:gd name="connsiteX9124" fmla="*/ 12982971 w 15988647"/>
              <a:gd name="connsiteY9124" fmla="*/ 1931774 h 6841956"/>
              <a:gd name="connsiteX9125" fmla="*/ 12946960 w 15988647"/>
              <a:gd name="connsiteY9125" fmla="*/ 1905367 h 6841956"/>
              <a:gd name="connsiteX9126" fmla="*/ 12919752 w 15988647"/>
              <a:gd name="connsiteY9126" fmla="*/ 1922971 h 6841956"/>
              <a:gd name="connsiteX9127" fmla="*/ 12890944 w 15988647"/>
              <a:gd name="connsiteY9127" fmla="*/ 1958981 h 6841956"/>
              <a:gd name="connsiteX9128" fmla="*/ 12880541 w 15988647"/>
              <a:gd name="connsiteY9128" fmla="*/ 1991789 h 6841956"/>
              <a:gd name="connsiteX9129" fmla="*/ 12840529 w 15988647"/>
              <a:gd name="connsiteY9129" fmla="*/ 1994190 h 6841956"/>
              <a:gd name="connsiteX9130" fmla="*/ 12830127 w 15988647"/>
              <a:gd name="connsiteY9130" fmla="*/ 2018197 h 6841956"/>
              <a:gd name="connsiteX9131" fmla="*/ 12868537 w 15988647"/>
              <a:gd name="connsiteY9131" fmla="*/ 2052605 h 6841956"/>
              <a:gd name="connsiteX9132" fmla="*/ 12906949 w 15988647"/>
              <a:gd name="connsiteY9132" fmla="*/ 2061408 h 6841956"/>
              <a:gd name="connsiteX9133" fmla="*/ 12918152 w 15988647"/>
              <a:gd name="connsiteY9133" fmla="*/ 2083813 h 6841956"/>
              <a:gd name="connsiteX9134" fmla="*/ 12958964 w 15988647"/>
              <a:gd name="connsiteY9134" fmla="*/ 2099007 h 6841956"/>
              <a:gd name="connsiteX9135" fmla="*/ 12989372 w 15988647"/>
              <a:gd name="connsiteY9135" fmla="*/ 2062208 h 6841956"/>
              <a:gd name="connsiteX9136" fmla="*/ 13036586 w 15988647"/>
              <a:gd name="connsiteY9136" fmla="*/ 2082213 h 6841956"/>
              <a:gd name="connsiteX9137" fmla="*/ 13064594 w 15988647"/>
              <a:gd name="connsiteY9137" fmla="*/ 2083813 h 6841956"/>
              <a:gd name="connsiteX9138" fmla="*/ 13083000 w 15988647"/>
              <a:gd name="connsiteY9138" fmla="*/ 2110212 h 6841956"/>
              <a:gd name="connsiteX9139" fmla="*/ 13029384 w 15988647"/>
              <a:gd name="connsiteY9139" fmla="*/ 2124622 h 6841956"/>
              <a:gd name="connsiteX9140" fmla="*/ 13021382 w 15988647"/>
              <a:gd name="connsiteY9140" fmla="*/ 2152630 h 6841956"/>
              <a:gd name="connsiteX9141" fmla="*/ 12990973 w 15988647"/>
              <a:gd name="connsiteY9141" fmla="*/ 2178238 h 6841956"/>
              <a:gd name="connsiteX9142" fmla="*/ 12983771 w 15988647"/>
              <a:gd name="connsiteY9142" fmla="*/ 2214253 h 6841956"/>
              <a:gd name="connsiteX9143" fmla="*/ 13040587 w 15988647"/>
              <a:gd name="connsiteY9143" fmla="*/ 2242261 h 6841956"/>
              <a:gd name="connsiteX9144" fmla="*/ 13077398 w 15988647"/>
              <a:gd name="connsiteY9144" fmla="*/ 2292649 h 6841956"/>
              <a:gd name="connsiteX9145" fmla="*/ 13121411 w 15988647"/>
              <a:gd name="connsiteY9145" fmla="*/ 2339867 h 6841956"/>
              <a:gd name="connsiteX9146" fmla="*/ 13165424 w 15988647"/>
              <a:gd name="connsiteY9146" fmla="*/ 2379091 h 6841956"/>
              <a:gd name="connsiteX9147" fmla="*/ 13178228 w 15988647"/>
              <a:gd name="connsiteY9147" fmla="*/ 2417515 h 6841956"/>
              <a:gd name="connsiteX9148" fmla="*/ 13155821 w 15988647"/>
              <a:gd name="connsiteY9148" fmla="*/ 2431924 h 6841956"/>
              <a:gd name="connsiteX9149" fmla="*/ 13175027 w 15988647"/>
              <a:gd name="connsiteY9149" fmla="*/ 2459137 h 6841956"/>
              <a:gd name="connsiteX9150" fmla="*/ 13206236 w 15988647"/>
              <a:gd name="connsiteY9150" fmla="*/ 2475141 h 6841956"/>
              <a:gd name="connsiteX9151" fmla="*/ 13212638 w 15988647"/>
              <a:gd name="connsiteY9151" fmla="*/ 2516753 h 6841956"/>
              <a:gd name="connsiteX9152" fmla="*/ 13213438 w 15988647"/>
              <a:gd name="connsiteY9152" fmla="*/ 2557554 h 6841956"/>
              <a:gd name="connsiteX9153" fmla="*/ 13191032 w 15988647"/>
              <a:gd name="connsiteY9153" fmla="*/ 2562355 h 6841956"/>
              <a:gd name="connsiteX9154" fmla="*/ 13174227 w 15988647"/>
              <a:gd name="connsiteY9154" fmla="*/ 2617556 h 6841956"/>
              <a:gd name="connsiteX9155" fmla="*/ 13155821 w 15988647"/>
              <a:gd name="connsiteY9155" fmla="*/ 2685583 h 6841956"/>
              <a:gd name="connsiteX9156" fmla="*/ 13128613 w 15988647"/>
              <a:gd name="connsiteY9156" fmla="*/ 2746400 h 6841956"/>
              <a:gd name="connsiteX9157" fmla="*/ 13077398 w 15988647"/>
              <a:gd name="connsiteY9157" fmla="*/ 2793614 h 6841956"/>
              <a:gd name="connsiteX9158" fmla="*/ 13024583 w 15988647"/>
              <a:gd name="connsiteY9158" fmla="*/ 2837629 h 6841956"/>
              <a:gd name="connsiteX9159" fmla="*/ 12975769 w 15988647"/>
              <a:gd name="connsiteY9159" fmla="*/ 2843230 h 6841956"/>
              <a:gd name="connsiteX9160" fmla="*/ 12952562 w 15988647"/>
              <a:gd name="connsiteY9160" fmla="*/ 2865639 h 6841956"/>
              <a:gd name="connsiteX9161" fmla="*/ 12934157 w 15988647"/>
              <a:gd name="connsiteY9161" fmla="*/ 2849633 h 6841956"/>
              <a:gd name="connsiteX9162" fmla="*/ 12914151 w 15988647"/>
              <a:gd name="connsiteY9162" fmla="*/ 2874443 h 6841956"/>
              <a:gd name="connsiteX9163" fmla="*/ 12856534 w 15988647"/>
              <a:gd name="connsiteY9163" fmla="*/ 2900851 h 6841956"/>
              <a:gd name="connsiteX9164" fmla="*/ 12810121 w 15988647"/>
              <a:gd name="connsiteY9164" fmla="*/ 2908052 h 6841956"/>
              <a:gd name="connsiteX9165" fmla="*/ 12804518 w 15988647"/>
              <a:gd name="connsiteY9165" fmla="*/ 2962469 h 6841956"/>
              <a:gd name="connsiteX9166" fmla="*/ 12779711 w 15988647"/>
              <a:gd name="connsiteY9166" fmla="*/ 2965670 h 6841956"/>
              <a:gd name="connsiteX9167" fmla="*/ 12762107 w 15988647"/>
              <a:gd name="connsiteY9167" fmla="*/ 2928053 h 6841956"/>
              <a:gd name="connsiteX9168" fmla="*/ 12769308 w 15988647"/>
              <a:gd name="connsiteY9168" fmla="*/ 2908854 h 6841956"/>
              <a:gd name="connsiteX9169" fmla="*/ 12706890 w 15988647"/>
              <a:gd name="connsiteY9169" fmla="*/ 2892048 h 6841956"/>
              <a:gd name="connsiteX9170" fmla="*/ 12687685 w 15988647"/>
              <a:gd name="connsiteY9170" fmla="*/ 2900851 h 6841956"/>
              <a:gd name="connsiteX9171" fmla="*/ 12687669 w 15988647"/>
              <a:gd name="connsiteY9171" fmla="*/ 2900846 h 6841956"/>
              <a:gd name="connsiteX9172" fmla="*/ 12635669 w 15988647"/>
              <a:gd name="connsiteY9172" fmla="*/ 2944049 h 6841956"/>
              <a:gd name="connsiteX9173" fmla="*/ 12606061 w 15988647"/>
              <a:gd name="connsiteY9173" fmla="*/ 2992860 h 6841956"/>
              <a:gd name="connsiteX9174" fmla="*/ 12601259 w 15988647"/>
              <a:gd name="connsiteY9174" fmla="*/ 3028867 h 6841956"/>
              <a:gd name="connsiteX9175" fmla="*/ 12643671 w 15988647"/>
              <a:gd name="connsiteY9175" fmla="*/ 3082484 h 6841956"/>
              <a:gd name="connsiteX9176" fmla="*/ 12695687 w 15988647"/>
              <a:gd name="connsiteY9176" fmla="*/ 3149704 h 6841956"/>
              <a:gd name="connsiteX9177" fmla="*/ 12741299 w 15988647"/>
              <a:gd name="connsiteY9177" fmla="*/ 3181716 h 6841956"/>
              <a:gd name="connsiteX9178" fmla="*/ 12774110 w 15988647"/>
              <a:gd name="connsiteY9178" fmla="*/ 3222523 h 6841956"/>
              <a:gd name="connsiteX9179" fmla="*/ 12806119 w 15988647"/>
              <a:gd name="connsiteY9179" fmla="*/ 3317746 h 6841956"/>
              <a:gd name="connsiteX9180" fmla="*/ 12809319 w 15988647"/>
              <a:gd name="connsiteY9180" fmla="*/ 3408157 h 6841956"/>
              <a:gd name="connsiteX9181" fmla="*/ 12774910 w 15988647"/>
              <a:gd name="connsiteY9181" fmla="*/ 3441765 h 6841956"/>
              <a:gd name="connsiteX9182" fmla="*/ 12726096 w 15988647"/>
              <a:gd name="connsiteY9182" fmla="*/ 3475375 h 6841956"/>
              <a:gd name="connsiteX9183" fmla="*/ 12692485 w 15988647"/>
              <a:gd name="connsiteY9183" fmla="*/ 3517787 h 6841956"/>
              <a:gd name="connsiteX9184" fmla="*/ 12639670 w 15988647"/>
              <a:gd name="connsiteY9184" fmla="*/ 3565801 h 6841956"/>
              <a:gd name="connsiteX9185" fmla="*/ 12621264 w 15988647"/>
              <a:gd name="connsiteY9185" fmla="*/ 3532992 h 6841956"/>
              <a:gd name="connsiteX9186" fmla="*/ 12630868 w 15988647"/>
              <a:gd name="connsiteY9186" fmla="*/ 3497781 h 6841956"/>
              <a:gd name="connsiteX9187" fmla="*/ 12595657 w 15988647"/>
              <a:gd name="connsiteY9187" fmla="*/ 3468973 h 6841956"/>
              <a:gd name="connsiteX9188" fmla="*/ 12632468 w 15988647"/>
              <a:gd name="connsiteY9188" fmla="*/ 3448167 h 6841956"/>
              <a:gd name="connsiteX9189" fmla="*/ 12679682 w 15988647"/>
              <a:gd name="connsiteY9189" fmla="*/ 3444166 h 6841956"/>
              <a:gd name="connsiteX9190" fmla="*/ 12679681 w 15988647"/>
              <a:gd name="connsiteY9190" fmla="*/ 3444165 h 6841956"/>
              <a:gd name="connsiteX9191" fmla="*/ 12632468 w 15988647"/>
              <a:gd name="connsiteY9191" fmla="*/ 3448166 h 6841956"/>
              <a:gd name="connsiteX9192" fmla="*/ 12595657 w 15988647"/>
              <a:gd name="connsiteY9192" fmla="*/ 3468972 h 6841956"/>
              <a:gd name="connsiteX9193" fmla="*/ 12557246 w 15988647"/>
              <a:gd name="connsiteY9193" fmla="*/ 3461770 h 6841956"/>
              <a:gd name="connsiteX9194" fmla="*/ 12536440 w 15988647"/>
              <a:gd name="connsiteY9194" fmla="*/ 3434562 h 6841956"/>
              <a:gd name="connsiteX9195" fmla="*/ 12508432 w 15988647"/>
              <a:gd name="connsiteY9195" fmla="*/ 3381757 h 6841956"/>
              <a:gd name="connsiteX9196" fmla="*/ 12508431 w 15988647"/>
              <a:gd name="connsiteY9196" fmla="*/ 3381757 h 6841956"/>
              <a:gd name="connsiteX9197" fmla="*/ 12466021 w 15988647"/>
              <a:gd name="connsiteY9197" fmla="*/ 3357752 h 6841956"/>
              <a:gd name="connsiteX9198" fmla="*/ 12427609 w 15988647"/>
              <a:gd name="connsiteY9198" fmla="*/ 3359351 h 6841956"/>
              <a:gd name="connsiteX9199" fmla="*/ 12430010 w 15988647"/>
              <a:gd name="connsiteY9199" fmla="*/ 3318547 h 6841956"/>
              <a:gd name="connsiteX9200" fmla="*/ 12390798 w 15988647"/>
              <a:gd name="connsiteY9200" fmla="*/ 3318547 h 6841956"/>
              <a:gd name="connsiteX9201" fmla="*/ 12392399 w 15988647"/>
              <a:gd name="connsiteY9201" fmla="*/ 3375356 h 6841956"/>
              <a:gd name="connsiteX9202" fmla="*/ 12374794 w 15988647"/>
              <a:gd name="connsiteY9202" fmla="*/ 3450568 h 6841956"/>
              <a:gd name="connsiteX9203" fmla="*/ 12363590 w 15988647"/>
              <a:gd name="connsiteY9203" fmla="*/ 3496181 h 6841956"/>
              <a:gd name="connsiteX9204" fmla="*/ 12369192 w 15988647"/>
              <a:gd name="connsiteY9204" fmla="*/ 3532991 h 6841956"/>
              <a:gd name="connsiteX9205" fmla="*/ 12398801 w 15988647"/>
              <a:gd name="connsiteY9205" fmla="*/ 3534592 h 6841956"/>
              <a:gd name="connsiteX9206" fmla="*/ 12420407 w 15988647"/>
              <a:gd name="connsiteY9206" fmla="*/ 3581806 h 6841956"/>
              <a:gd name="connsiteX9207" fmla="*/ 12430810 w 15988647"/>
              <a:gd name="connsiteY9207" fmla="*/ 3625819 h 6841956"/>
              <a:gd name="connsiteX9208" fmla="*/ 12458018 w 15988647"/>
              <a:gd name="connsiteY9208" fmla="*/ 3655427 h 6841956"/>
              <a:gd name="connsiteX9209" fmla="*/ 12485225 w 15988647"/>
              <a:gd name="connsiteY9209" fmla="*/ 3661029 h 6841956"/>
              <a:gd name="connsiteX9210" fmla="*/ 12510033 w 15988647"/>
              <a:gd name="connsiteY9210" fmla="*/ 3688237 h 6841956"/>
              <a:gd name="connsiteX9211" fmla="*/ 12510033 w 15988647"/>
              <a:gd name="connsiteY9211" fmla="*/ 3688236 h 6841956"/>
              <a:gd name="connsiteX9212" fmla="*/ 12521235 w 15988647"/>
              <a:gd name="connsiteY9212" fmla="*/ 3693038 h 6841956"/>
              <a:gd name="connsiteX9213" fmla="*/ 12549244 w 15988647"/>
              <a:gd name="connsiteY9213" fmla="*/ 3724247 h 6841956"/>
              <a:gd name="connsiteX9214" fmla="*/ 12569249 w 15988647"/>
              <a:gd name="connsiteY9214" fmla="*/ 3758657 h 6841956"/>
              <a:gd name="connsiteX9215" fmla="*/ 12574052 w 15988647"/>
              <a:gd name="connsiteY9215" fmla="*/ 3793067 h 6841956"/>
              <a:gd name="connsiteX9216" fmla="*/ 12570050 w 15988647"/>
              <a:gd name="connsiteY9216" fmla="*/ 3816274 h 6841956"/>
              <a:gd name="connsiteX9217" fmla="*/ 12574852 w 15988647"/>
              <a:gd name="connsiteY9217" fmla="*/ 3833879 h 6841956"/>
              <a:gd name="connsiteX9218" fmla="*/ 12578853 w 15988647"/>
              <a:gd name="connsiteY9218" fmla="*/ 3864288 h 6841956"/>
              <a:gd name="connsiteX9219" fmla="*/ 12595657 w 15988647"/>
              <a:gd name="connsiteY9219" fmla="*/ 3878692 h 6841956"/>
              <a:gd name="connsiteX9220" fmla="*/ 12614063 w 15988647"/>
              <a:gd name="connsiteY9220" fmla="*/ 3924305 h 6841956"/>
              <a:gd name="connsiteX9221" fmla="*/ 12614063 w 15988647"/>
              <a:gd name="connsiteY9221" fmla="*/ 3941110 h 6841956"/>
              <a:gd name="connsiteX9222" fmla="*/ 12582054 w 15988647"/>
              <a:gd name="connsiteY9222" fmla="*/ 3945111 h 6841956"/>
              <a:gd name="connsiteX9223" fmla="*/ 12538041 w 15988647"/>
              <a:gd name="connsiteY9223" fmla="*/ 3906700 h 6841956"/>
              <a:gd name="connsiteX9224" fmla="*/ 12483625 w 15988647"/>
              <a:gd name="connsiteY9224" fmla="*/ 3865888 h 6841956"/>
              <a:gd name="connsiteX9225" fmla="*/ 12477223 w 15988647"/>
              <a:gd name="connsiteY9225" fmla="*/ 3839480 h 6841956"/>
              <a:gd name="connsiteX9226" fmla="*/ 12450015 w 15988647"/>
              <a:gd name="connsiteY9226" fmla="*/ 3805070 h 6841956"/>
              <a:gd name="connsiteX9227" fmla="*/ 12442013 w 15988647"/>
              <a:gd name="connsiteY9227" fmla="*/ 3762658 h 6841956"/>
              <a:gd name="connsiteX9228" fmla="*/ 12424407 w 15988647"/>
              <a:gd name="connsiteY9228" fmla="*/ 3734650 h 6841956"/>
              <a:gd name="connsiteX9229" fmla="*/ 12427608 w 15988647"/>
              <a:gd name="connsiteY9229" fmla="*/ 3697039 h 6841956"/>
              <a:gd name="connsiteX9230" fmla="*/ 12416405 w 15988647"/>
              <a:gd name="connsiteY9230" fmla="*/ 3675432 h 6841956"/>
              <a:gd name="connsiteX9231" fmla="*/ 12398001 w 15988647"/>
              <a:gd name="connsiteY9231" fmla="*/ 3656227 h 6841956"/>
              <a:gd name="connsiteX9232" fmla="*/ 12388397 w 15988647"/>
              <a:gd name="connsiteY9232" fmla="*/ 3630620 h 6841956"/>
              <a:gd name="connsiteX9233" fmla="*/ 12362790 w 15988647"/>
              <a:gd name="connsiteY9233" fmla="*/ 3601812 h 6841956"/>
              <a:gd name="connsiteX9234" fmla="*/ 12339583 w 15988647"/>
              <a:gd name="connsiteY9234" fmla="*/ 3577004 h 6841956"/>
              <a:gd name="connsiteX9235" fmla="*/ 12333982 w 15988647"/>
              <a:gd name="connsiteY9235" fmla="*/ 3607413 h 6841956"/>
              <a:gd name="connsiteX9236" fmla="*/ 12323579 w 15988647"/>
              <a:gd name="connsiteY9236" fmla="*/ 3578605 h 6841956"/>
              <a:gd name="connsiteX9237" fmla="*/ 12326780 w 15988647"/>
              <a:gd name="connsiteY9237" fmla="*/ 3546596 h 6841956"/>
              <a:gd name="connsiteX9238" fmla="*/ 12336382 w 15988647"/>
              <a:gd name="connsiteY9238" fmla="*/ 3497781 h 6841956"/>
              <a:gd name="connsiteX9239" fmla="*/ 12353988 w 15988647"/>
              <a:gd name="connsiteY9239" fmla="*/ 3444966 h 6841956"/>
              <a:gd name="connsiteX9240" fmla="*/ 12374794 w 15988647"/>
              <a:gd name="connsiteY9240" fmla="*/ 3396958 h 6841956"/>
              <a:gd name="connsiteX9241" fmla="*/ 12353187 w 15988647"/>
              <a:gd name="connsiteY9241" fmla="*/ 3349750 h 6841956"/>
              <a:gd name="connsiteX9242" fmla="*/ 12351587 w 15988647"/>
              <a:gd name="connsiteY9242" fmla="*/ 3325748 h 6841956"/>
              <a:gd name="connsiteX9243" fmla="*/ 12343584 w 15988647"/>
              <a:gd name="connsiteY9243" fmla="*/ 3296941 h 6841956"/>
              <a:gd name="connsiteX9244" fmla="*/ 12309174 w 15988647"/>
              <a:gd name="connsiteY9244" fmla="*/ 3256131 h 6841956"/>
              <a:gd name="connsiteX9245" fmla="*/ 12294772 w 15988647"/>
              <a:gd name="connsiteY9245" fmla="*/ 3230530 h 6841956"/>
              <a:gd name="connsiteX9246" fmla="*/ 12294770 w 15988647"/>
              <a:gd name="connsiteY9246" fmla="*/ 3230531 h 6841956"/>
              <a:gd name="connsiteX9247" fmla="*/ 12309173 w 15988647"/>
              <a:gd name="connsiteY9247" fmla="*/ 3256134 h 6841956"/>
              <a:gd name="connsiteX9248" fmla="*/ 12343584 w 15988647"/>
              <a:gd name="connsiteY9248" fmla="*/ 3296943 h 6841956"/>
              <a:gd name="connsiteX9249" fmla="*/ 12351586 w 15988647"/>
              <a:gd name="connsiteY9249" fmla="*/ 3325751 h 6841956"/>
              <a:gd name="connsiteX9250" fmla="*/ 12353186 w 15988647"/>
              <a:gd name="connsiteY9250" fmla="*/ 3349752 h 6841956"/>
              <a:gd name="connsiteX9251" fmla="*/ 12374793 w 15988647"/>
              <a:gd name="connsiteY9251" fmla="*/ 3396958 h 6841956"/>
              <a:gd name="connsiteX9252" fmla="*/ 12353987 w 15988647"/>
              <a:gd name="connsiteY9252" fmla="*/ 3444966 h 6841956"/>
              <a:gd name="connsiteX9253" fmla="*/ 12336382 w 15988647"/>
              <a:gd name="connsiteY9253" fmla="*/ 3497781 h 6841956"/>
              <a:gd name="connsiteX9254" fmla="*/ 12329179 w 15988647"/>
              <a:gd name="connsiteY9254" fmla="*/ 3459370 h 6841956"/>
              <a:gd name="connsiteX9255" fmla="*/ 12339583 w 15988647"/>
              <a:gd name="connsiteY9255" fmla="*/ 3420158 h 6841956"/>
              <a:gd name="connsiteX9256" fmla="*/ 12321978 w 15988647"/>
              <a:gd name="connsiteY9256" fmla="*/ 3389757 h 6841956"/>
              <a:gd name="connsiteX9257" fmla="*/ 12320377 w 15988647"/>
              <a:gd name="connsiteY9257" fmla="*/ 3333751 h 6841956"/>
              <a:gd name="connsiteX9258" fmla="*/ 12299571 w 15988647"/>
              <a:gd name="connsiteY9258" fmla="*/ 3306546 h 6841956"/>
              <a:gd name="connsiteX9259" fmla="*/ 12277965 w 15988647"/>
              <a:gd name="connsiteY9259" fmla="*/ 3245733 h 6841956"/>
              <a:gd name="connsiteX9260" fmla="*/ 12261960 w 15988647"/>
              <a:gd name="connsiteY9260" fmla="*/ 3180923 h 6841956"/>
              <a:gd name="connsiteX9261" fmla="*/ 12237152 w 15988647"/>
              <a:gd name="connsiteY9261" fmla="*/ 3137705 h 6841956"/>
              <a:gd name="connsiteX9262" fmla="*/ 12211545 w 15988647"/>
              <a:gd name="connsiteY9262" fmla="*/ 3164112 h 6841956"/>
              <a:gd name="connsiteX9263" fmla="*/ 12165131 w 15988647"/>
              <a:gd name="connsiteY9263" fmla="*/ 3200122 h 6841956"/>
              <a:gd name="connsiteX9264" fmla="*/ 12138724 w 15988647"/>
              <a:gd name="connsiteY9264" fmla="*/ 3196123 h 6841956"/>
              <a:gd name="connsiteX9265" fmla="*/ 12109916 w 15988647"/>
              <a:gd name="connsiteY9265" fmla="*/ 3184120 h 6841956"/>
              <a:gd name="connsiteX9266" fmla="*/ 12117117 w 15988647"/>
              <a:gd name="connsiteY9266" fmla="*/ 3120101 h 6841956"/>
              <a:gd name="connsiteX9267" fmla="*/ 12101113 w 15988647"/>
              <a:gd name="connsiteY9267" fmla="*/ 3072088 h 6841956"/>
              <a:gd name="connsiteX9268" fmla="*/ 12058701 w 15988647"/>
              <a:gd name="connsiteY9268" fmla="*/ 3012874 h 6841956"/>
              <a:gd name="connsiteX9269" fmla="*/ 12061101 w 15988647"/>
              <a:gd name="connsiteY9269" fmla="*/ 2994467 h 6841956"/>
              <a:gd name="connsiteX9270" fmla="*/ 12033894 w 15988647"/>
              <a:gd name="connsiteY9270" fmla="*/ 2987267 h 6841956"/>
              <a:gd name="connsiteX9271" fmla="*/ 11997082 w 15988647"/>
              <a:gd name="connsiteY9271" fmla="*/ 2945654 h 6841956"/>
              <a:gd name="connsiteX9272" fmla="*/ 11988282 w 15988647"/>
              <a:gd name="connsiteY9272" fmla="*/ 2904054 h 6841956"/>
              <a:gd name="connsiteX9273" fmla="*/ 11988280 w 15988647"/>
              <a:gd name="connsiteY9273" fmla="*/ 2904052 h 6841956"/>
              <a:gd name="connsiteX9274" fmla="*/ 11997082 w 15988647"/>
              <a:gd name="connsiteY9274" fmla="*/ 2945665 h 6841956"/>
              <a:gd name="connsiteX9275" fmla="*/ 11980278 w 15988647"/>
              <a:gd name="connsiteY9275" fmla="*/ 2919258 h 6841956"/>
              <a:gd name="connsiteX9276" fmla="*/ 11973876 w 15988647"/>
              <a:gd name="connsiteY9276" fmla="*/ 2892849 h 6841956"/>
              <a:gd name="connsiteX9277" fmla="*/ 11961873 w 15988647"/>
              <a:gd name="connsiteY9277" fmla="*/ 2868041 h 6841956"/>
              <a:gd name="connsiteX9278" fmla="*/ 11939466 w 15988647"/>
              <a:gd name="connsiteY9278" fmla="*/ 2838430 h 6841956"/>
              <a:gd name="connsiteX9279" fmla="*/ 11897854 w 15988647"/>
              <a:gd name="connsiteY9279" fmla="*/ 2836030 h 6841956"/>
              <a:gd name="connsiteX9280" fmla="*/ 11905056 w 15988647"/>
              <a:gd name="connsiteY9280" fmla="*/ 2857638 h 6841956"/>
              <a:gd name="connsiteX9281" fmla="*/ 11895453 w 15988647"/>
              <a:gd name="connsiteY9281" fmla="*/ 2885647 h 6841956"/>
              <a:gd name="connsiteX9282" fmla="*/ 11874647 w 15988647"/>
              <a:gd name="connsiteY9282" fmla="*/ 2875243 h 6841956"/>
              <a:gd name="connsiteX9283" fmla="*/ 11869846 w 15988647"/>
              <a:gd name="connsiteY9283" fmla="*/ 2884847 h 6841956"/>
              <a:gd name="connsiteX9284" fmla="*/ 11856242 w 15988647"/>
              <a:gd name="connsiteY9284" fmla="*/ 2879245 h 6841956"/>
              <a:gd name="connsiteX9285" fmla="*/ 11838637 w 15988647"/>
              <a:gd name="connsiteY9285" fmla="*/ 2874442 h 6841956"/>
              <a:gd name="connsiteX9286" fmla="*/ 11838636 w 15988647"/>
              <a:gd name="connsiteY9286" fmla="*/ 2874440 h 6841956"/>
              <a:gd name="connsiteX9287" fmla="*/ 11834636 w 15988647"/>
              <a:gd name="connsiteY9287" fmla="*/ 2893643 h 6841956"/>
              <a:gd name="connsiteX9288" fmla="*/ 11804227 w 15988647"/>
              <a:gd name="connsiteY9288" fmla="*/ 2892844 h 6841956"/>
              <a:gd name="connsiteX9289" fmla="*/ 11751411 w 15988647"/>
              <a:gd name="connsiteY9289" fmla="*/ 2903245 h 6841956"/>
              <a:gd name="connsiteX9290" fmla="*/ 11758614 w 15988647"/>
              <a:gd name="connsiteY9290" fmla="*/ 2941658 h 6841956"/>
              <a:gd name="connsiteX9291" fmla="*/ 11739408 w 15988647"/>
              <a:gd name="connsiteY9291" fmla="*/ 2972064 h 6841956"/>
              <a:gd name="connsiteX9292" fmla="*/ 11679390 w 15988647"/>
              <a:gd name="connsiteY9292" fmla="*/ 3007276 h 6841956"/>
              <a:gd name="connsiteX9293" fmla="*/ 11636978 w 15988647"/>
              <a:gd name="connsiteY9293" fmla="*/ 3067290 h 6841956"/>
              <a:gd name="connsiteX9294" fmla="*/ 11606569 w 15988647"/>
              <a:gd name="connsiteY9294" fmla="*/ 3100099 h 6841956"/>
              <a:gd name="connsiteX9295" fmla="*/ 11566558 w 15988647"/>
              <a:gd name="connsiteY9295" fmla="*/ 3133709 h 6841956"/>
              <a:gd name="connsiteX9296" fmla="*/ 11568958 w 15988647"/>
              <a:gd name="connsiteY9296" fmla="*/ 3156915 h 6841956"/>
              <a:gd name="connsiteX9297" fmla="*/ 11548152 w 15988647"/>
              <a:gd name="connsiteY9297" fmla="*/ 3169717 h 6841956"/>
              <a:gd name="connsiteX9298" fmla="*/ 11509741 w 15988647"/>
              <a:gd name="connsiteY9298" fmla="*/ 3188123 h 6841956"/>
              <a:gd name="connsiteX9299" fmla="*/ 11488934 w 15988647"/>
              <a:gd name="connsiteY9299" fmla="*/ 3190522 h 6841956"/>
              <a:gd name="connsiteX9300" fmla="*/ 11479332 w 15988647"/>
              <a:gd name="connsiteY9300" fmla="*/ 3229732 h 6841956"/>
              <a:gd name="connsiteX9301" fmla="*/ 11494537 w 15988647"/>
              <a:gd name="connsiteY9301" fmla="*/ 3296947 h 6841956"/>
              <a:gd name="connsiteX9302" fmla="*/ 11500138 w 15988647"/>
              <a:gd name="connsiteY9302" fmla="*/ 3339354 h 6841956"/>
              <a:gd name="connsiteX9303" fmla="*/ 11484933 w 15988647"/>
              <a:gd name="connsiteY9303" fmla="*/ 3388159 h 6841956"/>
              <a:gd name="connsiteX9304" fmla="*/ 11490536 w 15988647"/>
              <a:gd name="connsiteY9304" fmla="*/ 3475375 h 6841956"/>
              <a:gd name="connsiteX9305" fmla="*/ 11467329 w 15988647"/>
              <a:gd name="connsiteY9305" fmla="*/ 3477776 h 6841956"/>
              <a:gd name="connsiteX9306" fmla="*/ 11448923 w 15988647"/>
              <a:gd name="connsiteY9306" fmla="*/ 3516987 h 6841956"/>
              <a:gd name="connsiteX9307" fmla="*/ 11464127 w 15988647"/>
              <a:gd name="connsiteY9307" fmla="*/ 3534592 h 6841956"/>
              <a:gd name="connsiteX9308" fmla="*/ 11423316 w 15988647"/>
              <a:gd name="connsiteY9308" fmla="*/ 3548996 h 6841956"/>
              <a:gd name="connsiteX9309" fmla="*/ 11409712 w 15988647"/>
              <a:gd name="connsiteY9309" fmla="*/ 3583406 h 6841956"/>
              <a:gd name="connsiteX9310" fmla="*/ 11392106 w 15988647"/>
              <a:gd name="connsiteY9310" fmla="*/ 3598611 h 6841956"/>
              <a:gd name="connsiteX9311" fmla="*/ 11347294 w 15988647"/>
              <a:gd name="connsiteY9311" fmla="*/ 3550597 h 6841956"/>
              <a:gd name="connsiteX9312" fmla="*/ 11322487 w 15988647"/>
              <a:gd name="connsiteY9312" fmla="*/ 3478576 h 6841956"/>
              <a:gd name="connsiteX9313" fmla="*/ 11302481 w 15988647"/>
              <a:gd name="connsiteY9313" fmla="*/ 3426561 h 6841956"/>
              <a:gd name="connsiteX9314" fmla="*/ 11284875 w 15988647"/>
              <a:gd name="connsiteY9314" fmla="*/ 3402559 h 6841956"/>
              <a:gd name="connsiteX9315" fmla="*/ 11257668 w 15988647"/>
              <a:gd name="connsiteY9315" fmla="*/ 3352955 h 6841956"/>
              <a:gd name="connsiteX9316" fmla="*/ 11241663 w 15988647"/>
              <a:gd name="connsiteY9316" fmla="*/ 3288946 h 6841956"/>
              <a:gd name="connsiteX9317" fmla="*/ 11230460 w 15988647"/>
              <a:gd name="connsiteY9317" fmla="*/ 3256937 h 6841956"/>
              <a:gd name="connsiteX9318" fmla="*/ 11183246 w 15988647"/>
              <a:gd name="connsiteY9318" fmla="*/ 3186524 h 6841956"/>
              <a:gd name="connsiteX9319" fmla="*/ 11155238 w 15988647"/>
              <a:gd name="connsiteY9319" fmla="*/ 3086495 h 6841956"/>
              <a:gd name="connsiteX9320" fmla="*/ 11134432 w 15988647"/>
              <a:gd name="connsiteY9320" fmla="*/ 3020870 h 6841956"/>
              <a:gd name="connsiteX9321" fmla="*/ 11128029 w 15988647"/>
              <a:gd name="connsiteY9321" fmla="*/ 2958459 h 6841956"/>
              <a:gd name="connsiteX9322" fmla="*/ 11114426 w 15988647"/>
              <a:gd name="connsiteY9322" fmla="*/ 2910448 h 6841956"/>
              <a:gd name="connsiteX9323" fmla="*/ 11052807 w 15988647"/>
              <a:gd name="connsiteY9323" fmla="*/ 2941658 h 6841956"/>
              <a:gd name="connsiteX9324" fmla="*/ 11020798 w 15988647"/>
              <a:gd name="connsiteY9324" fmla="*/ 2935252 h 6841956"/>
              <a:gd name="connsiteX9325" fmla="*/ 10955979 w 15988647"/>
              <a:gd name="connsiteY9325" fmla="*/ 2872836 h 6841956"/>
              <a:gd name="connsiteX9326" fmla="*/ 10975185 w 15988647"/>
              <a:gd name="connsiteY9326" fmla="*/ 2854430 h 6841956"/>
              <a:gd name="connsiteX9327" fmla="*/ 10959980 w 15988647"/>
              <a:gd name="connsiteY9327" fmla="*/ 2834423 h 6841956"/>
              <a:gd name="connsiteX9328" fmla="*/ 10903164 w 15988647"/>
              <a:gd name="connsiteY9328" fmla="*/ 2790408 h 6841956"/>
              <a:gd name="connsiteX9329" fmla="*/ 10928771 w 15988647"/>
              <a:gd name="connsiteY9329" fmla="*/ 2755997 h 6841956"/>
              <a:gd name="connsiteX9330" fmla="*/ 11025600 w 15988647"/>
              <a:gd name="connsiteY9330" fmla="*/ 2755997 h 6841956"/>
              <a:gd name="connsiteX9331" fmla="*/ 11025598 w 15988647"/>
              <a:gd name="connsiteY9331" fmla="*/ 2755992 h 6841956"/>
              <a:gd name="connsiteX9332" fmla="*/ 10928771 w 15988647"/>
              <a:gd name="connsiteY9332" fmla="*/ 2755992 h 6841956"/>
              <a:gd name="connsiteX9333" fmla="*/ 10903164 w 15988647"/>
              <a:gd name="connsiteY9333" fmla="*/ 2790404 h 6841956"/>
              <a:gd name="connsiteX9334" fmla="*/ 10869555 w 15988647"/>
              <a:gd name="connsiteY9334" fmla="*/ 2777602 h 6841956"/>
              <a:gd name="connsiteX9335" fmla="*/ 10851949 w 15988647"/>
              <a:gd name="connsiteY9335" fmla="*/ 2740788 h 6841956"/>
              <a:gd name="connsiteX9336" fmla="*/ 10812737 w 15988647"/>
              <a:gd name="connsiteY9336" fmla="*/ 2701578 h 6841956"/>
              <a:gd name="connsiteX9337" fmla="*/ 10732714 w 15988647"/>
              <a:gd name="connsiteY9337" fmla="*/ 2711178 h 6841956"/>
              <a:gd name="connsiteX9338" fmla="*/ 10660693 w 15988647"/>
              <a:gd name="connsiteY9338" fmla="*/ 2711980 h 6841956"/>
              <a:gd name="connsiteX9339" fmla="*/ 10599876 w 15988647"/>
              <a:gd name="connsiteY9339" fmla="*/ 2719183 h 6841956"/>
              <a:gd name="connsiteX9340" fmla="*/ 10602085 w 15988647"/>
              <a:gd name="connsiteY9340" fmla="*/ 2704327 h 6841956"/>
              <a:gd name="connsiteX9341" fmla="*/ 10599875 w 15988647"/>
              <a:gd name="connsiteY9341" fmla="*/ 2719189 h 6841956"/>
              <a:gd name="connsiteX9342" fmla="*/ 10515051 w 15988647"/>
              <a:gd name="connsiteY9342" fmla="*/ 2703984 h 6841956"/>
              <a:gd name="connsiteX9343" fmla="*/ 10465437 w 15988647"/>
              <a:gd name="connsiteY9343" fmla="*/ 2691981 h 6841956"/>
              <a:gd name="connsiteX9344" fmla="*/ 10415021 w 15988647"/>
              <a:gd name="connsiteY9344" fmla="*/ 2685577 h 6841956"/>
              <a:gd name="connsiteX9345" fmla="*/ 10388613 w 15988647"/>
              <a:gd name="connsiteY9345" fmla="*/ 2622352 h 6841956"/>
              <a:gd name="connsiteX9346" fmla="*/ 10366207 w 15988647"/>
              <a:gd name="connsiteY9346" fmla="*/ 2613551 h 6841956"/>
              <a:gd name="connsiteX9347" fmla="*/ 10333398 w 15988647"/>
              <a:gd name="connsiteY9347" fmla="*/ 2622352 h 6841956"/>
              <a:gd name="connsiteX9348" fmla="*/ 10292585 w 15988647"/>
              <a:gd name="connsiteY9348" fmla="*/ 2647159 h 6841956"/>
              <a:gd name="connsiteX9349" fmla="*/ 10236569 w 15988647"/>
              <a:gd name="connsiteY9349" fmla="*/ 2630353 h 6841956"/>
              <a:gd name="connsiteX9350" fmla="*/ 10187755 w 15988647"/>
              <a:gd name="connsiteY9350" fmla="*/ 2590351 h 6841956"/>
              <a:gd name="connsiteX9351" fmla="*/ 10143742 w 15988647"/>
              <a:gd name="connsiteY9351" fmla="*/ 2575951 h 6841956"/>
              <a:gd name="connsiteX9352" fmla="*/ 10108532 w 15988647"/>
              <a:gd name="connsiteY9352" fmla="*/ 2527147 h 6841956"/>
              <a:gd name="connsiteX9353" fmla="*/ 10066920 w 15988647"/>
              <a:gd name="connsiteY9353" fmla="*/ 2459131 h 6841956"/>
              <a:gd name="connsiteX9354" fmla="*/ 10044513 w 15988647"/>
              <a:gd name="connsiteY9354" fmla="*/ 2467131 h 6841956"/>
              <a:gd name="connsiteX9355" fmla="*/ 10014905 w 15988647"/>
              <a:gd name="connsiteY9355" fmla="*/ 2450327 h 6841956"/>
              <a:gd name="connsiteX9356" fmla="*/ 10001302 w 15988647"/>
              <a:gd name="connsiteY9356" fmla="*/ 2470333 h 6841956"/>
              <a:gd name="connsiteX9357" fmla="*/ 10001302 w 15988647"/>
              <a:gd name="connsiteY9357" fmla="*/ 2470335 h 6841956"/>
              <a:gd name="connsiteX9358" fmla="*/ 10001301 w 15988647"/>
              <a:gd name="connsiteY9358" fmla="*/ 2470333 h 6841956"/>
              <a:gd name="connsiteX9359" fmla="*/ 10001301 w 15988647"/>
              <a:gd name="connsiteY9359" fmla="*/ 2470335 h 6841956"/>
              <a:gd name="connsiteX9360" fmla="*/ 10001300 w 15988647"/>
              <a:gd name="connsiteY9360" fmla="*/ 2470333 h 6841956"/>
              <a:gd name="connsiteX9361" fmla="*/ 9974894 w 15988647"/>
              <a:gd name="connsiteY9361" fmla="*/ 2467926 h 6841956"/>
              <a:gd name="connsiteX9362" fmla="*/ 9986897 w 15988647"/>
              <a:gd name="connsiteY9362" fmla="*/ 2490336 h 6841956"/>
              <a:gd name="connsiteX9363" fmla="*/ 9984496 w 15988647"/>
              <a:gd name="connsiteY9363" fmla="*/ 2502344 h 6841956"/>
              <a:gd name="connsiteX9364" fmla="*/ 10003699 w 15988647"/>
              <a:gd name="connsiteY9364" fmla="*/ 2540740 h 6841956"/>
              <a:gd name="connsiteX9365" fmla="*/ 10003701 w 15988647"/>
              <a:gd name="connsiteY9365" fmla="*/ 2540740 h 6841956"/>
              <a:gd name="connsiteX9366" fmla="*/ 10025308 w 15988647"/>
              <a:gd name="connsiteY9366" fmla="*/ 2585543 h 6841956"/>
              <a:gd name="connsiteX9367" fmla="*/ 10048514 w 15988647"/>
              <a:gd name="connsiteY9367" fmla="*/ 2596746 h 6841956"/>
              <a:gd name="connsiteX9368" fmla="*/ 10058117 w 15988647"/>
              <a:gd name="connsiteY9368" fmla="*/ 2615147 h 6841956"/>
              <a:gd name="connsiteX9369" fmla="*/ 10090127 w 15988647"/>
              <a:gd name="connsiteY9369" fmla="*/ 2636749 h 6841956"/>
              <a:gd name="connsiteX9370" fmla="*/ 10095728 w 15988647"/>
              <a:gd name="connsiteY9370" fmla="*/ 2657557 h 6841956"/>
              <a:gd name="connsiteX9371" fmla="*/ 10092527 w 15988647"/>
              <a:gd name="connsiteY9371" fmla="*/ 2675166 h 6841956"/>
              <a:gd name="connsiteX9372" fmla="*/ 10099729 w 15988647"/>
              <a:gd name="connsiteY9372" fmla="*/ 2691975 h 6841956"/>
              <a:gd name="connsiteX9373" fmla="*/ 10114134 w 15988647"/>
              <a:gd name="connsiteY9373" fmla="*/ 2706376 h 6841956"/>
              <a:gd name="connsiteX9374" fmla="*/ 10121336 w 15988647"/>
              <a:gd name="connsiteY9374" fmla="*/ 2723186 h 6841956"/>
              <a:gd name="connsiteX9375" fmla="*/ 10129338 w 15988647"/>
              <a:gd name="connsiteY9375" fmla="*/ 2735985 h 6841956"/>
              <a:gd name="connsiteX9376" fmla="*/ 10122936 w 15988647"/>
              <a:gd name="connsiteY9376" fmla="*/ 2698377 h 6841956"/>
              <a:gd name="connsiteX9377" fmla="*/ 10131738 w 15988647"/>
              <a:gd name="connsiteY9377" fmla="*/ 2671965 h 6841956"/>
              <a:gd name="connsiteX9378" fmla="*/ 10143742 w 15988647"/>
              <a:gd name="connsiteY9378" fmla="*/ 2666363 h 6841956"/>
              <a:gd name="connsiteX9379" fmla="*/ 10158146 w 15988647"/>
              <a:gd name="connsiteY9379" fmla="*/ 2682370 h 6841956"/>
              <a:gd name="connsiteX9380" fmla="*/ 10162148 w 15988647"/>
              <a:gd name="connsiteY9380" fmla="*/ 2711979 h 6841956"/>
              <a:gd name="connsiteX9381" fmla="*/ 10155745 w 15988647"/>
              <a:gd name="connsiteY9381" fmla="*/ 2742385 h 6841956"/>
              <a:gd name="connsiteX9382" fmla="*/ 10166149 w 15988647"/>
              <a:gd name="connsiteY9382" fmla="*/ 2762392 h 6841956"/>
              <a:gd name="connsiteX9383" fmla="*/ 10166151 w 15988647"/>
              <a:gd name="connsiteY9383" fmla="*/ 2762402 h 6841956"/>
              <a:gd name="connsiteX9384" fmla="*/ 10173351 w 15988647"/>
              <a:gd name="connsiteY9384" fmla="*/ 2759203 h 6841956"/>
              <a:gd name="connsiteX9385" fmla="*/ 10176551 w 15988647"/>
              <a:gd name="connsiteY9385" fmla="*/ 2773612 h 6841956"/>
              <a:gd name="connsiteX9386" fmla="*/ 10210162 w 15988647"/>
              <a:gd name="connsiteY9386" fmla="*/ 2765604 h 6841956"/>
              <a:gd name="connsiteX9387" fmla="*/ 10246972 w 15988647"/>
              <a:gd name="connsiteY9387" fmla="*/ 2767207 h 6841956"/>
              <a:gd name="connsiteX9388" fmla="*/ 10274181 w 15988647"/>
              <a:gd name="connsiteY9388" fmla="*/ 2768808 h 6841956"/>
              <a:gd name="connsiteX9389" fmla="*/ 10300588 w 15988647"/>
              <a:gd name="connsiteY9389" fmla="*/ 2733598 h 6841956"/>
              <a:gd name="connsiteX9390" fmla="*/ 10330197 w 15988647"/>
              <a:gd name="connsiteY9390" fmla="*/ 2700790 h 6841956"/>
              <a:gd name="connsiteX9391" fmla="*/ 10354204 w 15988647"/>
              <a:gd name="connsiteY9391" fmla="*/ 2668777 h 6841956"/>
              <a:gd name="connsiteX9392" fmla="*/ 10364606 w 15988647"/>
              <a:gd name="connsiteY9392" fmla="*/ 2686385 h 6841956"/>
              <a:gd name="connsiteX9393" fmla="*/ 10375007 w 15988647"/>
              <a:gd name="connsiteY9393" fmla="*/ 2727181 h 6841956"/>
              <a:gd name="connsiteX9394" fmla="*/ 10375010 w 15988647"/>
              <a:gd name="connsiteY9394" fmla="*/ 2727181 h 6841956"/>
              <a:gd name="connsiteX9395" fmla="*/ 10399017 w 15988647"/>
              <a:gd name="connsiteY9395" fmla="*/ 2762393 h 6841956"/>
              <a:gd name="connsiteX9396" fmla="*/ 10425425 w 15988647"/>
              <a:gd name="connsiteY9396" fmla="*/ 2780800 h 6841956"/>
              <a:gd name="connsiteX9397" fmla="*/ 10458235 w 15988647"/>
              <a:gd name="connsiteY9397" fmla="*/ 2788003 h 6841956"/>
              <a:gd name="connsiteX9398" fmla="*/ 10485443 w 15988647"/>
              <a:gd name="connsiteY9398" fmla="*/ 2796804 h 6841956"/>
              <a:gd name="connsiteX9399" fmla="*/ 10508649 w 15988647"/>
              <a:gd name="connsiteY9399" fmla="*/ 2826415 h 6841956"/>
              <a:gd name="connsiteX9400" fmla="*/ 10522253 w 15988647"/>
              <a:gd name="connsiteY9400" fmla="*/ 2843220 h 6841956"/>
              <a:gd name="connsiteX9401" fmla="*/ 10538258 w 15988647"/>
              <a:gd name="connsiteY9401" fmla="*/ 2850423 h 6841956"/>
              <a:gd name="connsiteX9402" fmla="*/ 10539858 w 15988647"/>
              <a:gd name="connsiteY9402" fmla="*/ 2861626 h 6841956"/>
              <a:gd name="connsiteX9403" fmla="*/ 10526254 w 15988647"/>
              <a:gd name="connsiteY9403" fmla="*/ 2892037 h 6841956"/>
              <a:gd name="connsiteX9404" fmla="*/ 10520652 w 15988647"/>
              <a:gd name="connsiteY9404" fmla="*/ 2906440 h 6841956"/>
              <a:gd name="connsiteX9405" fmla="*/ 10503047 w 15988647"/>
              <a:gd name="connsiteY9405" fmla="*/ 2923245 h 6841956"/>
              <a:gd name="connsiteX9406" fmla="*/ 10489444 w 15988647"/>
              <a:gd name="connsiteY9406" fmla="*/ 2958453 h 6841956"/>
              <a:gd name="connsiteX9407" fmla="*/ 10469438 w 15988647"/>
              <a:gd name="connsiteY9407" fmla="*/ 2955251 h 6841956"/>
              <a:gd name="connsiteX9408" fmla="*/ 10461436 w 15988647"/>
              <a:gd name="connsiteY9408" fmla="*/ 2968058 h 6841956"/>
              <a:gd name="connsiteX9409" fmla="*/ 10455833 w 15988647"/>
              <a:gd name="connsiteY9409" fmla="*/ 2993665 h 6841956"/>
              <a:gd name="connsiteX9410" fmla="*/ 10464636 w 15988647"/>
              <a:gd name="connsiteY9410" fmla="*/ 3028072 h 6841956"/>
              <a:gd name="connsiteX9411" fmla="*/ 10460635 w 15988647"/>
              <a:gd name="connsiteY9411" fmla="*/ 3034476 h 6841956"/>
              <a:gd name="connsiteX9412" fmla="*/ 10440629 w 15988647"/>
              <a:gd name="connsiteY9412" fmla="*/ 3034476 h 6841956"/>
              <a:gd name="connsiteX9413" fmla="*/ 10414222 w 15988647"/>
              <a:gd name="connsiteY9413" fmla="*/ 3053680 h 6841956"/>
              <a:gd name="connsiteX9414" fmla="*/ 10411821 w 15988647"/>
              <a:gd name="connsiteY9414" fmla="*/ 3078488 h 6841956"/>
              <a:gd name="connsiteX9415" fmla="*/ 10402218 w 15988647"/>
              <a:gd name="connsiteY9415" fmla="*/ 3089691 h 6841956"/>
              <a:gd name="connsiteX9416" fmla="*/ 10374210 w 15988647"/>
              <a:gd name="connsiteY9416" fmla="*/ 3088891 h 6841956"/>
              <a:gd name="connsiteX9417" fmla="*/ 10358205 w 15988647"/>
              <a:gd name="connsiteY9417" fmla="*/ 3101694 h 6841956"/>
              <a:gd name="connsiteX9418" fmla="*/ 10359805 w 15988647"/>
              <a:gd name="connsiteY9418" fmla="*/ 3122500 h 6841956"/>
              <a:gd name="connsiteX9419" fmla="*/ 10339000 w 15988647"/>
              <a:gd name="connsiteY9419" fmla="*/ 3136906 h 6841956"/>
              <a:gd name="connsiteX9420" fmla="*/ 10314193 w 15988647"/>
              <a:gd name="connsiteY9420" fmla="*/ 3132102 h 6841956"/>
              <a:gd name="connsiteX9421" fmla="*/ 10285384 w 15988647"/>
              <a:gd name="connsiteY9421" fmla="*/ 3149708 h 6841956"/>
              <a:gd name="connsiteX9422" fmla="*/ 10265378 w 15988647"/>
              <a:gd name="connsiteY9422" fmla="*/ 3152107 h 6841956"/>
              <a:gd name="connsiteX9423" fmla="*/ 10265376 w 15988647"/>
              <a:gd name="connsiteY9423" fmla="*/ 3152104 h 6841956"/>
              <a:gd name="connsiteX9424" fmla="*/ 10233369 w 15988647"/>
              <a:gd name="connsiteY9424" fmla="*/ 3165705 h 6841956"/>
              <a:gd name="connsiteX9425" fmla="*/ 10226167 w 15988647"/>
              <a:gd name="connsiteY9425" fmla="*/ 3188914 h 6841956"/>
              <a:gd name="connsiteX9426" fmla="*/ 10226167 w 15988647"/>
              <a:gd name="connsiteY9426" fmla="*/ 3206518 h 6841956"/>
              <a:gd name="connsiteX9427" fmla="*/ 10182954 w 15988647"/>
              <a:gd name="connsiteY9427" fmla="*/ 3228124 h 6841956"/>
              <a:gd name="connsiteX9428" fmla="*/ 10112533 w 15988647"/>
              <a:gd name="connsiteY9428" fmla="*/ 3252129 h 6841956"/>
              <a:gd name="connsiteX9429" fmla="*/ 10074923 w 15988647"/>
              <a:gd name="connsiteY9429" fmla="*/ 3288137 h 6841956"/>
              <a:gd name="connsiteX9430" fmla="*/ 10054917 w 15988647"/>
              <a:gd name="connsiteY9430" fmla="*/ 3291340 h 6841956"/>
              <a:gd name="connsiteX9431" fmla="*/ 10041313 w 15988647"/>
              <a:gd name="connsiteY9431" fmla="*/ 3288137 h 6841956"/>
              <a:gd name="connsiteX9432" fmla="*/ 10015705 w 15988647"/>
              <a:gd name="connsiteY9432" fmla="*/ 3309742 h 6841956"/>
              <a:gd name="connsiteX9433" fmla="*/ 9987697 w 15988647"/>
              <a:gd name="connsiteY9433" fmla="*/ 3319345 h 6841956"/>
              <a:gd name="connsiteX9434" fmla="*/ 9950086 w 15988647"/>
              <a:gd name="connsiteY9434" fmla="*/ 3321747 h 6841956"/>
              <a:gd name="connsiteX9435" fmla="*/ 9938883 w 15988647"/>
              <a:gd name="connsiteY9435" fmla="*/ 3324947 h 6841956"/>
              <a:gd name="connsiteX9436" fmla="*/ 9930081 w 15988647"/>
              <a:gd name="connsiteY9436" fmla="*/ 3338548 h 6841956"/>
              <a:gd name="connsiteX9437" fmla="*/ 9918077 w 15988647"/>
              <a:gd name="connsiteY9437" fmla="*/ 3342549 h 6841956"/>
              <a:gd name="connsiteX9438" fmla="*/ 9911675 w 15988647"/>
              <a:gd name="connsiteY9438" fmla="*/ 3355353 h 6841956"/>
              <a:gd name="connsiteX9439" fmla="*/ 9889269 w 15988647"/>
              <a:gd name="connsiteY9439" fmla="*/ 3353750 h 6841956"/>
              <a:gd name="connsiteX9440" fmla="*/ 9875664 w 15988647"/>
              <a:gd name="connsiteY9440" fmla="*/ 3360952 h 6841956"/>
              <a:gd name="connsiteX9441" fmla="*/ 9843655 w 15988647"/>
              <a:gd name="connsiteY9441" fmla="*/ 3358551 h 6841956"/>
              <a:gd name="connsiteX9442" fmla="*/ 9830851 w 15988647"/>
              <a:gd name="connsiteY9442" fmla="*/ 3328148 h 6841956"/>
              <a:gd name="connsiteX9443" fmla="*/ 9830851 w 15988647"/>
              <a:gd name="connsiteY9443" fmla="*/ 3300138 h 6841956"/>
              <a:gd name="connsiteX9444" fmla="*/ 9822849 w 15988647"/>
              <a:gd name="connsiteY9444" fmla="*/ 3284935 h 6841956"/>
              <a:gd name="connsiteX9445" fmla="*/ 9812446 w 15988647"/>
              <a:gd name="connsiteY9445" fmla="*/ 3247329 h 6841956"/>
              <a:gd name="connsiteX9446" fmla="*/ 9798042 w 15988647"/>
              <a:gd name="connsiteY9446" fmla="*/ 3226525 h 6841956"/>
              <a:gd name="connsiteX9447" fmla="*/ 9806844 w 15988647"/>
              <a:gd name="connsiteY9447" fmla="*/ 3223323 h 6841956"/>
              <a:gd name="connsiteX9448" fmla="*/ 9801243 w 15988647"/>
              <a:gd name="connsiteY9448" fmla="*/ 3200116 h 6841956"/>
              <a:gd name="connsiteX9449" fmla="*/ 9806044 w 15988647"/>
              <a:gd name="connsiteY9449" fmla="*/ 3190515 h 6841956"/>
              <a:gd name="connsiteX9450" fmla="*/ 9802843 w 15988647"/>
              <a:gd name="connsiteY9450" fmla="*/ 3168109 h 6841956"/>
              <a:gd name="connsiteX9451" fmla="*/ 9802843 w 15988647"/>
              <a:gd name="connsiteY9451" fmla="*/ 3168109 h 6841956"/>
              <a:gd name="connsiteX9452" fmla="*/ 9795640 w 15988647"/>
              <a:gd name="connsiteY9452" fmla="*/ 3145702 h 6841956"/>
              <a:gd name="connsiteX9453" fmla="*/ 9781237 w 15988647"/>
              <a:gd name="connsiteY9453" fmla="*/ 3130501 h 6841956"/>
              <a:gd name="connsiteX9454" fmla="*/ 9777236 w 15988647"/>
              <a:gd name="connsiteY9454" fmla="*/ 3109694 h 6841956"/>
              <a:gd name="connsiteX9455" fmla="*/ 9752428 w 15988647"/>
              <a:gd name="connsiteY9455" fmla="*/ 3091290 h 6841956"/>
              <a:gd name="connsiteX9456" fmla="*/ 9726021 w 15988647"/>
              <a:gd name="connsiteY9456" fmla="*/ 3048077 h 6841956"/>
              <a:gd name="connsiteX9457" fmla="*/ 9710816 w 15988647"/>
              <a:gd name="connsiteY9457" fmla="*/ 3006469 h 6841956"/>
              <a:gd name="connsiteX9458" fmla="*/ 9678007 w 15988647"/>
              <a:gd name="connsiteY9458" fmla="*/ 2971256 h 6841956"/>
              <a:gd name="connsiteX9459" fmla="*/ 9658001 w 15988647"/>
              <a:gd name="connsiteY9459" fmla="*/ 2962455 h 6841956"/>
              <a:gd name="connsiteX9460" fmla="*/ 9625191 w 15988647"/>
              <a:gd name="connsiteY9460" fmla="*/ 2913640 h 6841956"/>
              <a:gd name="connsiteX9461" fmla="*/ 9617989 w 15988647"/>
              <a:gd name="connsiteY9461" fmla="*/ 2878430 h 6841956"/>
              <a:gd name="connsiteX9462" fmla="*/ 9617989 w 15988647"/>
              <a:gd name="connsiteY9462" fmla="*/ 2848020 h 6841956"/>
              <a:gd name="connsiteX9463" fmla="*/ 9589181 w 15988647"/>
              <a:gd name="connsiteY9463" fmla="*/ 2790401 h 6841956"/>
              <a:gd name="connsiteX9464" fmla="*/ 9566774 w 15988647"/>
              <a:gd name="connsiteY9464" fmla="*/ 2770396 h 6841956"/>
              <a:gd name="connsiteX9465" fmla="*/ 9542767 w 15988647"/>
              <a:gd name="connsiteY9465" fmla="*/ 2759991 h 6841956"/>
              <a:gd name="connsiteX9466" fmla="*/ 9525962 w 15988647"/>
              <a:gd name="connsiteY9466" fmla="*/ 2730384 h 6841956"/>
              <a:gd name="connsiteX9467" fmla="*/ 9527562 w 15988647"/>
              <a:gd name="connsiteY9467" fmla="*/ 2719181 h 6841956"/>
              <a:gd name="connsiteX9468" fmla="*/ 9513159 w 15988647"/>
              <a:gd name="connsiteY9468" fmla="*/ 2691975 h 6841956"/>
              <a:gd name="connsiteX9469" fmla="*/ 9499554 w 15988647"/>
              <a:gd name="connsiteY9469" fmla="*/ 2680769 h 6841956"/>
              <a:gd name="connsiteX9470" fmla="*/ 9479548 w 15988647"/>
              <a:gd name="connsiteY9470" fmla="*/ 2642350 h 6841956"/>
              <a:gd name="connsiteX9471" fmla="*/ 9449140 w 15988647"/>
              <a:gd name="connsiteY9471" fmla="*/ 2601546 h 6841956"/>
              <a:gd name="connsiteX9472" fmla="*/ 9424332 w 15988647"/>
              <a:gd name="connsiteY9472" fmla="*/ 2566343 h 6841956"/>
              <a:gd name="connsiteX9473" fmla="*/ 9402726 w 15988647"/>
              <a:gd name="connsiteY9473" fmla="*/ 2566343 h 6841956"/>
              <a:gd name="connsiteX9474" fmla="*/ 9406727 w 15988647"/>
              <a:gd name="connsiteY9474" fmla="*/ 2538340 h 6841956"/>
              <a:gd name="connsiteX9475" fmla="*/ 9407527 w 15988647"/>
              <a:gd name="connsiteY9475" fmla="*/ 2519938 h 6841956"/>
              <a:gd name="connsiteX9476" fmla="*/ 9410727 w 15988647"/>
              <a:gd name="connsiteY9476" fmla="*/ 2499139 h 6841956"/>
              <a:gd name="connsiteX9477" fmla="*/ 9408328 w 15988647"/>
              <a:gd name="connsiteY9477" fmla="*/ 2491935 h 6841956"/>
              <a:gd name="connsiteX9478" fmla="*/ 9408328 w 15988647"/>
              <a:gd name="connsiteY9478" fmla="*/ 2491944 h 6841956"/>
              <a:gd name="connsiteX9479" fmla="*/ 9402726 w 15988647"/>
              <a:gd name="connsiteY9479" fmla="*/ 2479139 h 6841956"/>
              <a:gd name="connsiteX9480" fmla="*/ 9371517 w 15988647"/>
              <a:gd name="connsiteY9480" fmla="*/ 2403898 h 6841956"/>
              <a:gd name="connsiteX9481" fmla="*/ 9382720 w 15988647"/>
              <a:gd name="connsiteY9481" fmla="*/ 2387089 h 6841956"/>
              <a:gd name="connsiteX9482" fmla="*/ 9379519 w 15988647"/>
              <a:gd name="connsiteY9482" fmla="*/ 2383888 h 6841956"/>
              <a:gd name="connsiteX9483" fmla="*/ 9388322 w 15988647"/>
              <a:gd name="connsiteY9483" fmla="*/ 2359874 h 6841956"/>
              <a:gd name="connsiteX9484" fmla="*/ 9393124 w 15988647"/>
              <a:gd name="connsiteY9484" fmla="*/ 2321466 h 6841956"/>
              <a:gd name="connsiteX9485" fmla="*/ 9397925 w 15988647"/>
              <a:gd name="connsiteY9485" fmla="*/ 2307859 h 6841956"/>
              <a:gd name="connsiteX9486" fmla="*/ 9398725 w 15988647"/>
              <a:gd name="connsiteY9486" fmla="*/ 2307859 h 6841956"/>
              <a:gd name="connsiteX9487" fmla="*/ 9413130 w 15988647"/>
              <a:gd name="connsiteY9487" fmla="*/ 2307859 h 6841956"/>
              <a:gd name="connsiteX9488" fmla="*/ 9416330 w 15988647"/>
              <a:gd name="connsiteY9488" fmla="*/ 2299050 h 6841956"/>
              <a:gd name="connsiteX9489" fmla="*/ 9427533 w 15988647"/>
              <a:gd name="connsiteY9489" fmla="*/ 2298251 h 6841956"/>
              <a:gd name="connsiteX9490" fmla="*/ 9430734 w 15988647"/>
              <a:gd name="connsiteY9490" fmla="*/ 2319049 h 6841956"/>
              <a:gd name="connsiteX9491" fmla="*/ 9430735 w 15988647"/>
              <a:gd name="connsiteY9491" fmla="*/ 2319049 h 6841956"/>
              <a:gd name="connsiteX9492" fmla="*/ 9427533 w 15988647"/>
              <a:gd name="connsiteY9492" fmla="*/ 2298248 h 6841956"/>
              <a:gd name="connsiteX9493" fmla="*/ 9427533 w 15988647"/>
              <a:gd name="connsiteY9493" fmla="*/ 2298249 h 6841956"/>
              <a:gd name="connsiteX9494" fmla="*/ 9416330 w 15988647"/>
              <a:gd name="connsiteY9494" fmla="*/ 2299050 h 6841956"/>
              <a:gd name="connsiteX9495" fmla="*/ 9413130 w 15988647"/>
              <a:gd name="connsiteY9495" fmla="*/ 2307857 h 6841956"/>
              <a:gd name="connsiteX9496" fmla="*/ 9398725 w 15988647"/>
              <a:gd name="connsiteY9496" fmla="*/ 2307857 h 6841956"/>
              <a:gd name="connsiteX9497" fmla="*/ 9409128 w 15988647"/>
              <a:gd name="connsiteY9497" fmla="*/ 2265434 h 6841956"/>
              <a:gd name="connsiteX9498" fmla="*/ 9426733 w 15988647"/>
              <a:gd name="connsiteY9498" fmla="*/ 2229447 h 6841956"/>
              <a:gd name="connsiteX9499" fmla="*/ 9426733 w 15988647"/>
              <a:gd name="connsiteY9499" fmla="*/ 2227846 h 6841956"/>
              <a:gd name="connsiteX9500" fmla="*/ 9446739 w 15988647"/>
              <a:gd name="connsiteY9500" fmla="*/ 2230248 h 6841956"/>
              <a:gd name="connsiteX9501" fmla="*/ 9456340 w 15988647"/>
              <a:gd name="connsiteY9501" fmla="*/ 2250250 h 6841956"/>
              <a:gd name="connsiteX9502" fmla="*/ 9456342 w 15988647"/>
              <a:gd name="connsiteY9502" fmla="*/ 2250246 h 6841956"/>
              <a:gd name="connsiteX9503" fmla="*/ 9446739 w 15988647"/>
              <a:gd name="connsiteY9503" fmla="*/ 2230242 h 6841956"/>
              <a:gd name="connsiteX9504" fmla="*/ 9426733 w 15988647"/>
              <a:gd name="connsiteY9504" fmla="*/ 2227839 h 6841956"/>
              <a:gd name="connsiteX9505" fmla="*/ 9417931 w 15988647"/>
              <a:gd name="connsiteY9505" fmla="*/ 2188626 h 6841956"/>
              <a:gd name="connsiteX9506" fmla="*/ 9425933 w 15988647"/>
              <a:gd name="connsiteY9506" fmla="*/ 2167022 h 6841956"/>
              <a:gd name="connsiteX9507" fmla="*/ 9425934 w 15988647"/>
              <a:gd name="connsiteY9507" fmla="*/ 2167021 h 6841956"/>
              <a:gd name="connsiteX9508" fmla="*/ 9407528 w 15988647"/>
              <a:gd name="connsiteY9508" fmla="*/ 2143817 h 6841956"/>
              <a:gd name="connsiteX9509" fmla="*/ 9421132 w 15988647"/>
              <a:gd name="connsiteY9509" fmla="*/ 2124607 h 6841956"/>
              <a:gd name="connsiteX9510" fmla="*/ 9395524 w 15988647"/>
              <a:gd name="connsiteY9510" fmla="*/ 2129411 h 6841956"/>
              <a:gd name="connsiteX9511" fmla="*/ 9358714 w 15988647"/>
              <a:gd name="connsiteY9511" fmla="*/ 2117396 h 6841956"/>
              <a:gd name="connsiteX9512" fmla="*/ 9333107 w 15988647"/>
              <a:gd name="connsiteY9512" fmla="*/ 2147017 h 6841956"/>
              <a:gd name="connsiteX9513" fmla="*/ 9269088 w 15988647"/>
              <a:gd name="connsiteY9513" fmla="*/ 2152615 h 6841956"/>
              <a:gd name="connsiteX9514" fmla="*/ 9231476 w 15988647"/>
              <a:gd name="connsiteY9514" fmla="*/ 2125407 h 6841956"/>
              <a:gd name="connsiteX9515" fmla="*/ 9185863 w 15988647"/>
              <a:gd name="connsiteY9515" fmla="*/ 2123806 h 6841956"/>
              <a:gd name="connsiteX9516" fmla="*/ 9177861 w 15988647"/>
              <a:gd name="connsiteY9516" fmla="*/ 2144617 h 6841956"/>
              <a:gd name="connsiteX9517" fmla="*/ 9149053 w 15988647"/>
              <a:gd name="connsiteY9517" fmla="*/ 2151015 h 6841956"/>
              <a:gd name="connsiteX9518" fmla="*/ 9105841 w 15988647"/>
              <a:gd name="connsiteY9518" fmla="*/ 2123806 h 6841956"/>
              <a:gd name="connsiteX9519" fmla="*/ 9059427 w 15988647"/>
              <a:gd name="connsiteY9519" fmla="*/ 2124607 h 6841956"/>
              <a:gd name="connsiteX9520" fmla="*/ 9029019 w 15988647"/>
              <a:gd name="connsiteY9520" fmla="*/ 2073394 h 6841956"/>
              <a:gd name="connsiteX9521" fmla="*/ 8995409 w 15988647"/>
              <a:gd name="connsiteY9521" fmla="*/ 2045387 h 6841956"/>
              <a:gd name="connsiteX9522" fmla="*/ 9011413 w 15988647"/>
              <a:gd name="connsiteY9522" fmla="*/ 2005376 h 6841956"/>
              <a:gd name="connsiteX9523" fmla="*/ 8982605 w 15988647"/>
              <a:gd name="connsiteY9523" fmla="*/ 1980569 h 6841956"/>
              <a:gd name="connsiteX9524" fmla="*/ 9023418 w 15988647"/>
              <a:gd name="connsiteY9524" fmla="*/ 1931756 h 6841956"/>
              <a:gd name="connsiteX9525" fmla="*/ 9087435 w 15988647"/>
              <a:gd name="connsiteY9525" fmla="*/ 1930156 h 6841956"/>
              <a:gd name="connsiteX9526" fmla="*/ 9100240 w 15988647"/>
              <a:gd name="connsiteY9526" fmla="*/ 1890945 h 6841956"/>
              <a:gd name="connsiteX9527" fmla="*/ 9180261 w 15988647"/>
              <a:gd name="connsiteY9527" fmla="*/ 1898146 h 6841956"/>
              <a:gd name="connsiteX9528" fmla="*/ 9225075 w 15988647"/>
              <a:gd name="connsiteY9528" fmla="*/ 1865338 h 6841956"/>
              <a:gd name="connsiteX9529" fmla="*/ 9271488 w 15988647"/>
              <a:gd name="connsiteY9529" fmla="*/ 1850933 h 6841956"/>
              <a:gd name="connsiteX9530" fmla="*/ 9339508 w 15988647"/>
              <a:gd name="connsiteY9530" fmla="*/ 1849333 h 6841956"/>
              <a:gd name="connsiteX9531" fmla="*/ 9417931 w 15988647"/>
              <a:gd name="connsiteY9531" fmla="*/ 1885344 h 6841956"/>
              <a:gd name="connsiteX9532" fmla="*/ 9481150 w 15988647"/>
              <a:gd name="connsiteY9532" fmla="*/ 1905348 h 6841956"/>
              <a:gd name="connsiteX9533" fmla="*/ 9527563 w 15988647"/>
              <a:gd name="connsiteY9533" fmla="*/ 1897347 h 6841956"/>
              <a:gd name="connsiteX9534" fmla="*/ 9564373 w 15988647"/>
              <a:gd name="connsiteY9534" fmla="*/ 1902147 h 6841956"/>
              <a:gd name="connsiteX9535" fmla="*/ 9608386 w 15988647"/>
              <a:gd name="connsiteY9535" fmla="*/ 1874940 h 6841956"/>
              <a:gd name="connsiteX9536" fmla="*/ 9608387 w 15988647"/>
              <a:gd name="connsiteY9536" fmla="*/ 1874940 h 6841956"/>
              <a:gd name="connsiteX9537" fmla="*/ 9610787 w 15988647"/>
              <a:gd name="connsiteY9537" fmla="*/ 1853350 h 6841956"/>
              <a:gd name="connsiteX9538" fmla="*/ 9593982 w 15988647"/>
              <a:gd name="connsiteY9538" fmla="*/ 1818939 h 6841956"/>
              <a:gd name="connsiteX9539" fmla="*/ 9566774 w 15988647"/>
              <a:gd name="connsiteY9539" fmla="*/ 1799733 h 6841956"/>
              <a:gd name="connsiteX9540" fmla="*/ 9542767 w 15988647"/>
              <a:gd name="connsiteY9540" fmla="*/ 1794131 h 6841956"/>
              <a:gd name="connsiteX9541" fmla="*/ 9525162 w 15988647"/>
              <a:gd name="connsiteY9541" fmla="*/ 1778927 h 6841956"/>
              <a:gd name="connsiteX9542" fmla="*/ 9528362 w 15988647"/>
              <a:gd name="connsiteY9542" fmla="*/ 1772524 h 6841956"/>
              <a:gd name="connsiteX9543" fmla="*/ 9565174 w 15988647"/>
              <a:gd name="connsiteY9543" fmla="*/ 1781327 h 6841956"/>
              <a:gd name="connsiteX9544" fmla="*/ 9626791 w 15988647"/>
              <a:gd name="connsiteY9544" fmla="*/ 1789330 h 6841956"/>
              <a:gd name="connsiteX9545" fmla="*/ 9687609 w 15988647"/>
              <a:gd name="connsiteY9545" fmla="*/ 1814137 h 6841956"/>
              <a:gd name="connsiteX9546" fmla="*/ 9697212 w 15988647"/>
              <a:gd name="connsiteY9546" fmla="*/ 1823741 h 6841956"/>
              <a:gd name="connsiteX9547" fmla="*/ 9720418 w 15988647"/>
              <a:gd name="connsiteY9547" fmla="*/ 1815739 h 6841956"/>
              <a:gd name="connsiteX9548" fmla="*/ 9761231 w 15988647"/>
              <a:gd name="connsiteY9548" fmla="*/ 1826142 h 6841956"/>
              <a:gd name="connsiteX9549" fmla="*/ 9778036 w 15988647"/>
              <a:gd name="connsiteY9549" fmla="*/ 1846948 h 6841956"/>
              <a:gd name="connsiteX9550" fmla="*/ 9806844 w 15988647"/>
              <a:gd name="connsiteY9550" fmla="*/ 1858951 h 6841956"/>
              <a:gd name="connsiteX9551" fmla="*/ 9797241 w 15988647"/>
              <a:gd name="connsiteY9551" fmla="*/ 1865353 h 6841956"/>
              <a:gd name="connsiteX9552" fmla="*/ 9797245 w 15988647"/>
              <a:gd name="connsiteY9552" fmla="*/ 1865358 h 6841956"/>
              <a:gd name="connsiteX9553" fmla="*/ 9806844 w 15988647"/>
              <a:gd name="connsiteY9553" fmla="*/ 1858957 h 6841956"/>
              <a:gd name="connsiteX9554" fmla="*/ 9818848 w 15988647"/>
              <a:gd name="connsiteY9554" fmla="*/ 1860558 h 6841956"/>
              <a:gd name="connsiteX9555" fmla="*/ 9853258 w 15988647"/>
              <a:gd name="connsiteY9555" fmla="*/ 1890966 h 6841956"/>
              <a:gd name="connsiteX9556" fmla="*/ 9872463 w 15988647"/>
              <a:gd name="connsiteY9556" fmla="*/ 1894969 h 6841956"/>
              <a:gd name="connsiteX9557" fmla="*/ 9877265 w 15988647"/>
              <a:gd name="connsiteY9557" fmla="*/ 1882165 h 6841956"/>
              <a:gd name="connsiteX9558" fmla="*/ 9897271 w 15988647"/>
              <a:gd name="connsiteY9558" fmla="*/ 1861360 h 6841956"/>
              <a:gd name="connsiteX9559" fmla="*/ 9925279 w 15988647"/>
              <a:gd name="connsiteY9559" fmla="*/ 1887766 h 6841956"/>
              <a:gd name="connsiteX9560" fmla="*/ 9954087 w 15988647"/>
              <a:gd name="connsiteY9560" fmla="*/ 1924575 h 6841956"/>
              <a:gd name="connsiteX9561" fmla="*/ 9974093 w 15988647"/>
              <a:gd name="connsiteY9561" fmla="*/ 1926976 h 6841956"/>
              <a:gd name="connsiteX9562" fmla="*/ 9989298 w 15988647"/>
              <a:gd name="connsiteY9562" fmla="*/ 1940580 h 6841956"/>
              <a:gd name="connsiteX9563" fmla="*/ 9955687 w 15988647"/>
              <a:gd name="connsiteY9563" fmla="*/ 1944582 h 6841956"/>
              <a:gd name="connsiteX9564" fmla="*/ 9956488 w 15988647"/>
              <a:gd name="connsiteY9564" fmla="*/ 1984593 h 6841956"/>
              <a:gd name="connsiteX9565" fmla="*/ 9953287 w 15988647"/>
              <a:gd name="connsiteY9565" fmla="*/ 2002196 h 6841956"/>
              <a:gd name="connsiteX9566" fmla="*/ 9939683 w 15988647"/>
              <a:gd name="connsiteY9566" fmla="*/ 2014199 h 6841956"/>
              <a:gd name="connsiteX9567" fmla="*/ 9946082 w 15988647"/>
              <a:gd name="connsiteY9567" fmla="*/ 2038996 h 6841956"/>
              <a:gd name="connsiteX9568" fmla="*/ 9946085 w 15988647"/>
              <a:gd name="connsiteY9568" fmla="*/ 2038996 h 6841956"/>
              <a:gd name="connsiteX9569" fmla="*/ 9966091 w 15988647"/>
              <a:gd name="connsiteY9569" fmla="*/ 2077406 h 6841956"/>
              <a:gd name="connsiteX9570" fmla="*/ 10008502 w 15988647"/>
              <a:gd name="connsiteY9570" fmla="*/ 2087808 h 6841956"/>
              <a:gd name="connsiteX9571" fmla="*/ 10042913 w 15988647"/>
              <a:gd name="connsiteY9571" fmla="*/ 2113404 h 6841956"/>
              <a:gd name="connsiteX9572" fmla="*/ 10104530 w 15988647"/>
              <a:gd name="connsiteY9572" fmla="*/ 2122213 h 6841956"/>
              <a:gd name="connsiteX9573" fmla="*/ 10168549 w 15988647"/>
              <a:gd name="connsiteY9573" fmla="*/ 2108610 h 6841956"/>
              <a:gd name="connsiteX9574" fmla="*/ 10170150 w 15988647"/>
              <a:gd name="connsiteY9574" fmla="*/ 2096603 h 6841956"/>
              <a:gd name="connsiteX9575" fmla="*/ 10205361 w 15988647"/>
              <a:gd name="connsiteY9575" fmla="*/ 2087008 h 6841956"/>
              <a:gd name="connsiteX9576" fmla="*/ 10229368 w 15988647"/>
              <a:gd name="connsiteY9576" fmla="*/ 2057400 h 6841956"/>
              <a:gd name="connsiteX9577" fmla="*/ 10258176 w 15988647"/>
              <a:gd name="connsiteY9577" fmla="*/ 2059001 h 6841956"/>
              <a:gd name="connsiteX9578" fmla="*/ 10274181 w 15988647"/>
              <a:gd name="connsiteY9578" fmla="*/ 2049399 h 6841956"/>
              <a:gd name="connsiteX9579" fmla="*/ 10305390 w 15988647"/>
              <a:gd name="connsiteY9579" fmla="*/ 2054199 h 6841956"/>
              <a:gd name="connsiteX9580" fmla="*/ 10358205 w 15988647"/>
              <a:gd name="connsiteY9580" fmla="*/ 2080607 h 6841956"/>
              <a:gd name="connsiteX9581" fmla="*/ 10392614 w 15988647"/>
              <a:gd name="connsiteY9581" fmla="*/ 2086208 h 6841956"/>
              <a:gd name="connsiteX9582" fmla="*/ 10451032 w 15988647"/>
              <a:gd name="connsiteY9582" fmla="*/ 2131024 h 6841956"/>
              <a:gd name="connsiteX9583" fmla="*/ 10483041 w 15988647"/>
              <a:gd name="connsiteY9583" fmla="*/ 2133427 h 6841956"/>
              <a:gd name="connsiteX9584" fmla="*/ 10496645 w 15988647"/>
              <a:gd name="connsiteY9584" fmla="*/ 2175834 h 6841956"/>
              <a:gd name="connsiteX9585" fmla="*/ 10491844 w 15988647"/>
              <a:gd name="connsiteY9585" fmla="*/ 2239853 h 6841956"/>
              <a:gd name="connsiteX9586" fmla="*/ 10487842 w 15988647"/>
              <a:gd name="connsiteY9586" fmla="*/ 2277433 h 6841956"/>
              <a:gd name="connsiteX9587" fmla="*/ 10487843 w 15988647"/>
              <a:gd name="connsiteY9587" fmla="*/ 2277435 h 6841956"/>
              <a:gd name="connsiteX9588" fmla="*/ 10491844 w 15988647"/>
              <a:gd name="connsiteY9588" fmla="*/ 2239861 h 6841956"/>
              <a:gd name="connsiteX9589" fmla="*/ 10496645 w 15988647"/>
              <a:gd name="connsiteY9589" fmla="*/ 2175840 h 6841956"/>
              <a:gd name="connsiteX9590" fmla="*/ 10543859 w 15988647"/>
              <a:gd name="connsiteY9590" fmla="*/ 2195846 h 6841956"/>
              <a:gd name="connsiteX9591" fmla="*/ 10575069 w 15988647"/>
              <a:gd name="connsiteY9591" fmla="*/ 2188643 h 6841956"/>
              <a:gd name="connsiteX9592" fmla="*/ 10578270 w 15988647"/>
              <a:gd name="connsiteY9592" fmla="*/ 2165438 h 6841956"/>
              <a:gd name="connsiteX9593" fmla="*/ 10610279 w 15988647"/>
              <a:gd name="connsiteY9593" fmla="*/ 2158233 h 6841956"/>
              <a:gd name="connsiteX9594" fmla="*/ 10631085 w 15988647"/>
              <a:gd name="connsiteY9594" fmla="*/ 2142234 h 6841956"/>
              <a:gd name="connsiteX9595" fmla="*/ 10631084 w 15988647"/>
              <a:gd name="connsiteY9595" fmla="*/ 2142219 h 6841956"/>
              <a:gd name="connsiteX9596" fmla="*/ 10610279 w 15988647"/>
              <a:gd name="connsiteY9596" fmla="*/ 2158217 h 6841956"/>
              <a:gd name="connsiteX9597" fmla="*/ 10578270 w 15988647"/>
              <a:gd name="connsiteY9597" fmla="*/ 2165421 h 6841956"/>
              <a:gd name="connsiteX9598" fmla="*/ 10575069 w 15988647"/>
              <a:gd name="connsiteY9598" fmla="*/ 2188626 h 6841956"/>
              <a:gd name="connsiteX9599" fmla="*/ 10543859 w 15988647"/>
              <a:gd name="connsiteY9599" fmla="*/ 2195827 h 6841956"/>
              <a:gd name="connsiteX9600" fmla="*/ 10496645 w 15988647"/>
              <a:gd name="connsiteY9600" fmla="*/ 2175824 h 6841956"/>
              <a:gd name="connsiteX9601" fmla="*/ 10483042 w 15988647"/>
              <a:gd name="connsiteY9601" fmla="*/ 2133416 h 6841956"/>
              <a:gd name="connsiteX9602" fmla="*/ 10451032 w 15988647"/>
              <a:gd name="connsiteY9602" fmla="*/ 2131014 h 6841956"/>
              <a:gd name="connsiteX9603" fmla="*/ 10392615 w 15988647"/>
              <a:gd name="connsiteY9603" fmla="*/ 2086199 h 6841956"/>
              <a:gd name="connsiteX9604" fmla="*/ 10358205 w 15988647"/>
              <a:gd name="connsiteY9604" fmla="*/ 2080597 h 6841956"/>
              <a:gd name="connsiteX9605" fmla="*/ 10305390 w 15988647"/>
              <a:gd name="connsiteY9605" fmla="*/ 2054189 h 6841956"/>
              <a:gd name="connsiteX9606" fmla="*/ 10274181 w 15988647"/>
              <a:gd name="connsiteY9606" fmla="*/ 2049389 h 6841956"/>
              <a:gd name="connsiteX9607" fmla="*/ 10258176 w 15988647"/>
              <a:gd name="connsiteY9607" fmla="*/ 2058992 h 6841956"/>
              <a:gd name="connsiteX9608" fmla="*/ 10229368 w 15988647"/>
              <a:gd name="connsiteY9608" fmla="*/ 2057391 h 6841956"/>
              <a:gd name="connsiteX9609" fmla="*/ 10205361 w 15988647"/>
              <a:gd name="connsiteY9609" fmla="*/ 2086999 h 6841956"/>
              <a:gd name="connsiteX9610" fmla="*/ 10170151 w 15988647"/>
              <a:gd name="connsiteY9610" fmla="*/ 2096599 h 6841956"/>
              <a:gd name="connsiteX9611" fmla="*/ 10154946 w 15988647"/>
              <a:gd name="connsiteY9611" fmla="*/ 2060591 h 6841956"/>
              <a:gd name="connsiteX9612" fmla="*/ 10150145 w 15988647"/>
              <a:gd name="connsiteY9612" fmla="*/ 2006977 h 6841956"/>
              <a:gd name="connsiteX9613" fmla="*/ 10113334 w 15988647"/>
              <a:gd name="connsiteY9613" fmla="*/ 1989372 h 6841956"/>
              <a:gd name="connsiteX9614" fmla="*/ 10116534 w 15988647"/>
              <a:gd name="connsiteY9614" fmla="*/ 1954962 h 6841956"/>
              <a:gd name="connsiteX9615" fmla="*/ 10088526 w 15988647"/>
              <a:gd name="connsiteY9615" fmla="*/ 1951762 h 6841956"/>
              <a:gd name="connsiteX9616" fmla="*/ 10087726 w 15988647"/>
              <a:gd name="connsiteY9616" fmla="*/ 1908551 h 6841956"/>
              <a:gd name="connsiteX9617" fmla="*/ 10130139 w 15988647"/>
              <a:gd name="connsiteY9617" fmla="*/ 1921354 h 6841956"/>
              <a:gd name="connsiteX9618" fmla="*/ 10162948 w 15988647"/>
              <a:gd name="connsiteY9618" fmla="*/ 1905349 h 6841956"/>
              <a:gd name="connsiteX9619" fmla="*/ 10125338 w 15988647"/>
              <a:gd name="connsiteY9619" fmla="*/ 1874141 h 6841956"/>
              <a:gd name="connsiteX9620" fmla="*/ 10106132 w 15988647"/>
              <a:gd name="connsiteY9620" fmla="*/ 1845332 h 6841956"/>
              <a:gd name="connsiteX9621" fmla="*/ 10075723 w 15988647"/>
              <a:gd name="connsiteY9621" fmla="*/ 1858136 h 6841956"/>
              <a:gd name="connsiteX9622" fmla="*/ 10080524 w 15988647"/>
              <a:gd name="connsiteY9622" fmla="*/ 1895747 h 6841956"/>
              <a:gd name="connsiteX9623" fmla="*/ 10059721 w 15988647"/>
              <a:gd name="connsiteY9623" fmla="*/ 1862943 h 6841956"/>
              <a:gd name="connsiteX9624" fmla="*/ 10059718 w 15988647"/>
              <a:gd name="connsiteY9624" fmla="*/ 1862947 h 6841956"/>
              <a:gd name="connsiteX9625" fmla="*/ 10054916 w 15988647"/>
              <a:gd name="connsiteY9625" fmla="*/ 1850143 h 6841956"/>
              <a:gd name="connsiteX9626" fmla="*/ 10059718 w 15988647"/>
              <a:gd name="connsiteY9626" fmla="*/ 1829337 h 6841956"/>
              <a:gd name="connsiteX9627" fmla="*/ 10047714 w 15988647"/>
              <a:gd name="connsiteY9627" fmla="*/ 1811731 h 6841956"/>
              <a:gd name="connsiteX9628" fmla="*/ 9995699 w 15988647"/>
              <a:gd name="connsiteY9628" fmla="*/ 1794126 h 6841956"/>
              <a:gd name="connsiteX9629" fmla="*/ 9966091 w 15988647"/>
              <a:gd name="connsiteY9629" fmla="*/ 1748512 h 6841956"/>
              <a:gd name="connsiteX9630" fmla="*/ 9940483 w 15988647"/>
              <a:gd name="connsiteY9630" fmla="*/ 1735708 h 6841956"/>
              <a:gd name="connsiteX9631" fmla="*/ 9935681 w 15988647"/>
              <a:gd name="connsiteY9631" fmla="*/ 1718902 h 6841956"/>
              <a:gd name="connsiteX9632" fmla="*/ 9976493 w 15988647"/>
              <a:gd name="connsiteY9632" fmla="*/ 1723703 h 6841956"/>
              <a:gd name="connsiteX9633" fmla="*/ 9968491 w 15988647"/>
              <a:gd name="connsiteY9633" fmla="*/ 1686892 h 6841956"/>
              <a:gd name="connsiteX9634" fmla="*/ 10001301 w 15988647"/>
              <a:gd name="connsiteY9634" fmla="*/ 1678889 h 6841956"/>
              <a:gd name="connsiteX9635" fmla="*/ 10038912 w 15988647"/>
              <a:gd name="connsiteY9635" fmla="*/ 1686091 h 6841956"/>
              <a:gd name="connsiteX9636" fmla="*/ 10033311 w 15988647"/>
              <a:gd name="connsiteY9636" fmla="*/ 1637276 h 6841956"/>
              <a:gd name="connsiteX9637" fmla="*/ 10018106 w 15988647"/>
              <a:gd name="connsiteY9637" fmla="*/ 1606066 h 6841956"/>
              <a:gd name="connsiteX9638" fmla="*/ 9978094 w 15988647"/>
              <a:gd name="connsiteY9638" fmla="*/ 1608468 h 6841956"/>
              <a:gd name="connsiteX9639" fmla="*/ 9940483 w 15988647"/>
              <a:gd name="connsiteY9639" fmla="*/ 1596463 h 6841956"/>
              <a:gd name="connsiteX9640" fmla="*/ 9899671 w 15988647"/>
              <a:gd name="connsiteY9640" fmla="*/ 1618070 h 6841956"/>
              <a:gd name="connsiteX9641" fmla="*/ 9864460 w 15988647"/>
              <a:gd name="connsiteY9641" fmla="*/ 1629274 h 6841956"/>
              <a:gd name="connsiteX9642" fmla="*/ 9864456 w 15988647"/>
              <a:gd name="connsiteY9642" fmla="*/ 1629273 h 6841956"/>
              <a:gd name="connsiteX9643" fmla="*/ 9853258 w 15988647"/>
              <a:gd name="connsiteY9643" fmla="*/ 1658871 h 6841956"/>
              <a:gd name="connsiteX9644" fmla="*/ 9816446 w 15988647"/>
              <a:gd name="connsiteY9644" fmla="*/ 1666873 h 6841956"/>
              <a:gd name="connsiteX9645" fmla="*/ 9787638 w 15988647"/>
              <a:gd name="connsiteY9645" fmla="*/ 1718889 h 6841956"/>
              <a:gd name="connsiteX9646" fmla="*/ 9835652 w 15988647"/>
              <a:gd name="connsiteY9646" fmla="*/ 1767704 h 6841956"/>
              <a:gd name="connsiteX9647" fmla="*/ 9838853 w 15988647"/>
              <a:gd name="connsiteY9647" fmla="*/ 1801314 h 6841956"/>
              <a:gd name="connsiteX9648" fmla="*/ 9897271 w 15988647"/>
              <a:gd name="connsiteY9648" fmla="*/ 1861333 h 6841956"/>
              <a:gd name="connsiteX9649" fmla="*/ 9877265 w 15988647"/>
              <a:gd name="connsiteY9649" fmla="*/ 1882139 h 6841956"/>
              <a:gd name="connsiteX9650" fmla="*/ 9872463 w 15988647"/>
              <a:gd name="connsiteY9650" fmla="*/ 1894943 h 6841956"/>
              <a:gd name="connsiteX9651" fmla="*/ 9853258 w 15988647"/>
              <a:gd name="connsiteY9651" fmla="*/ 1890941 h 6841956"/>
              <a:gd name="connsiteX9652" fmla="*/ 9818847 w 15988647"/>
              <a:gd name="connsiteY9652" fmla="*/ 1860533 h 6841956"/>
              <a:gd name="connsiteX9653" fmla="*/ 9806844 w 15988647"/>
              <a:gd name="connsiteY9653" fmla="*/ 1858932 h 6841956"/>
              <a:gd name="connsiteX9654" fmla="*/ 9778036 w 15988647"/>
              <a:gd name="connsiteY9654" fmla="*/ 1846929 h 6841956"/>
              <a:gd name="connsiteX9655" fmla="*/ 9761231 w 15988647"/>
              <a:gd name="connsiteY9655" fmla="*/ 1826122 h 6841956"/>
              <a:gd name="connsiteX9656" fmla="*/ 9720418 w 15988647"/>
              <a:gd name="connsiteY9656" fmla="*/ 1815719 h 6841956"/>
              <a:gd name="connsiteX9657" fmla="*/ 9697212 w 15988647"/>
              <a:gd name="connsiteY9657" fmla="*/ 1823722 h 6841956"/>
              <a:gd name="connsiteX9658" fmla="*/ 9687609 w 15988647"/>
              <a:gd name="connsiteY9658" fmla="*/ 1814119 h 6841956"/>
              <a:gd name="connsiteX9659" fmla="*/ 9626791 w 15988647"/>
              <a:gd name="connsiteY9659" fmla="*/ 1789311 h 6841956"/>
              <a:gd name="connsiteX9660" fmla="*/ 9565174 w 15988647"/>
              <a:gd name="connsiteY9660" fmla="*/ 1781308 h 6841956"/>
              <a:gd name="connsiteX9661" fmla="*/ 9528362 w 15988647"/>
              <a:gd name="connsiteY9661" fmla="*/ 1772506 h 6841956"/>
              <a:gd name="connsiteX9662" fmla="*/ 9525162 w 15988647"/>
              <a:gd name="connsiteY9662" fmla="*/ 1778908 h 6841956"/>
              <a:gd name="connsiteX9663" fmla="*/ 9464344 w 15988647"/>
              <a:gd name="connsiteY9663" fmla="*/ 1735695 h 6841956"/>
              <a:gd name="connsiteX9664" fmla="*/ 9414730 w 15988647"/>
              <a:gd name="connsiteY9664" fmla="*/ 1716489 h 6841956"/>
              <a:gd name="connsiteX9665" fmla="*/ 9373918 w 15988647"/>
              <a:gd name="connsiteY9665" fmla="*/ 1686880 h 6841956"/>
              <a:gd name="connsiteX9666" fmla="*/ 9402726 w 15988647"/>
              <a:gd name="connsiteY9666" fmla="*/ 1678877 h 6841956"/>
              <a:gd name="connsiteX9667" fmla="*/ 9428333 w 15988647"/>
              <a:gd name="connsiteY9667" fmla="*/ 1637264 h 6841956"/>
              <a:gd name="connsiteX9668" fmla="*/ 9401926 w 15988647"/>
              <a:gd name="connsiteY9668" fmla="*/ 1617259 h 6841956"/>
              <a:gd name="connsiteX9669" fmla="*/ 9457142 w 15988647"/>
              <a:gd name="connsiteY9669" fmla="*/ 1596452 h 6841956"/>
              <a:gd name="connsiteX9670" fmla="*/ 9453941 w 15988647"/>
              <a:gd name="connsiteY9670" fmla="*/ 1585248 h 6841956"/>
              <a:gd name="connsiteX9671" fmla="*/ 9419531 w 15988647"/>
              <a:gd name="connsiteY9671" fmla="*/ 1593251 h 6841956"/>
              <a:gd name="connsiteX9672" fmla="*/ 9416330 w 15988647"/>
              <a:gd name="connsiteY9672" fmla="*/ 1571646 h 6841956"/>
              <a:gd name="connsiteX9673" fmla="*/ 9416330 w 15988647"/>
              <a:gd name="connsiteY9673" fmla="*/ 1571646 h 6841956"/>
              <a:gd name="connsiteX9674" fmla="*/ 9419531 w 15988647"/>
              <a:gd name="connsiteY9674" fmla="*/ 1593254 h 6841956"/>
              <a:gd name="connsiteX9675" fmla="*/ 9388322 w 15988647"/>
              <a:gd name="connsiteY9675" fmla="*/ 1597255 h 6841956"/>
              <a:gd name="connsiteX9676" fmla="*/ 9364315 w 15988647"/>
              <a:gd name="connsiteY9676" fmla="*/ 1614060 h 6841956"/>
              <a:gd name="connsiteX9677" fmla="*/ 9327505 w 15988647"/>
              <a:gd name="connsiteY9677" fmla="*/ 1616461 h 6841956"/>
              <a:gd name="connsiteX9678" fmla="*/ 9295495 w 15988647"/>
              <a:gd name="connsiteY9678" fmla="*/ 1635666 h 6841956"/>
              <a:gd name="connsiteX9679" fmla="*/ 9303498 w 15988647"/>
              <a:gd name="connsiteY9679" fmla="*/ 1666876 h 6841956"/>
              <a:gd name="connsiteX9680" fmla="*/ 9325904 w 15988647"/>
              <a:gd name="connsiteY9680" fmla="*/ 1678880 h 6841956"/>
              <a:gd name="connsiteX9681" fmla="*/ 9366716 w 15988647"/>
              <a:gd name="connsiteY9681" fmla="*/ 1675679 h 6841956"/>
              <a:gd name="connsiteX9682" fmla="*/ 9361915 w 15988647"/>
              <a:gd name="connsiteY9682" fmla="*/ 1694084 h 6841956"/>
              <a:gd name="connsiteX9683" fmla="*/ 9318702 w 15988647"/>
              <a:gd name="connsiteY9683" fmla="*/ 1702888 h 6841956"/>
              <a:gd name="connsiteX9684" fmla="*/ 9268287 w 15988647"/>
              <a:gd name="connsiteY9684" fmla="*/ 1731696 h 6841956"/>
              <a:gd name="connsiteX9685" fmla="*/ 9243480 w 15988647"/>
              <a:gd name="connsiteY9685" fmla="*/ 1721293 h 6841956"/>
              <a:gd name="connsiteX9686" fmla="*/ 9249082 w 15988647"/>
              <a:gd name="connsiteY9686" fmla="*/ 1698086 h 6841956"/>
              <a:gd name="connsiteX9687" fmla="*/ 9201868 w 15988647"/>
              <a:gd name="connsiteY9687" fmla="*/ 1682881 h 6841956"/>
              <a:gd name="connsiteX9688" fmla="*/ 9207470 w 15988647"/>
              <a:gd name="connsiteY9688" fmla="*/ 1673278 h 6841956"/>
              <a:gd name="connsiteX9689" fmla="*/ 9244280 w 15988647"/>
              <a:gd name="connsiteY9689" fmla="*/ 1656473 h 6841956"/>
              <a:gd name="connsiteX9690" fmla="*/ 9230676 w 15988647"/>
              <a:gd name="connsiteY9690" fmla="*/ 1645270 h 6841956"/>
              <a:gd name="connsiteX9691" fmla="*/ 9165858 w 15988647"/>
              <a:gd name="connsiteY9691" fmla="*/ 1632466 h 6841956"/>
              <a:gd name="connsiteX9692" fmla="*/ 9159456 w 15988647"/>
              <a:gd name="connsiteY9692" fmla="*/ 1613260 h 6841956"/>
              <a:gd name="connsiteX9693" fmla="*/ 9123445 w 15988647"/>
              <a:gd name="connsiteY9693" fmla="*/ 1619661 h 6841956"/>
              <a:gd name="connsiteX9694" fmla="*/ 9113043 w 15988647"/>
              <a:gd name="connsiteY9694" fmla="*/ 1647671 h 6841956"/>
              <a:gd name="connsiteX9695" fmla="*/ 9086635 w 15988647"/>
              <a:gd name="connsiteY9695" fmla="*/ 1684481 h 6841956"/>
              <a:gd name="connsiteX9696" fmla="*/ 9067430 w 15988647"/>
              <a:gd name="connsiteY9696" fmla="*/ 1675679 h 6841956"/>
              <a:gd name="connsiteX9697" fmla="*/ 9049026 w 15988647"/>
              <a:gd name="connsiteY9697" fmla="*/ 1684481 h 6841956"/>
              <a:gd name="connsiteX9698" fmla="*/ 9029827 w 15988647"/>
              <a:gd name="connsiteY9698" fmla="*/ 1674883 h 6841956"/>
              <a:gd name="connsiteX9699" fmla="*/ 9029824 w 15988647"/>
              <a:gd name="connsiteY9699" fmla="*/ 1674884 h 6841956"/>
              <a:gd name="connsiteX9700" fmla="*/ 9049026 w 15988647"/>
              <a:gd name="connsiteY9700" fmla="*/ 1684484 h 6841956"/>
              <a:gd name="connsiteX9701" fmla="*/ 9067429 w 15988647"/>
              <a:gd name="connsiteY9701" fmla="*/ 1675681 h 6841956"/>
              <a:gd name="connsiteX9702" fmla="*/ 9086635 w 15988647"/>
              <a:gd name="connsiteY9702" fmla="*/ 1684484 h 6841956"/>
              <a:gd name="connsiteX9703" fmla="*/ 9089836 w 15988647"/>
              <a:gd name="connsiteY9703" fmla="*/ 1698089 h 6841956"/>
              <a:gd name="connsiteX9704" fmla="*/ 9071430 w 15988647"/>
              <a:gd name="connsiteY9704" fmla="*/ 1708492 h 6841956"/>
              <a:gd name="connsiteX9705" fmla="*/ 9058626 w 15988647"/>
              <a:gd name="connsiteY9705" fmla="*/ 1703690 h 6841956"/>
              <a:gd name="connsiteX9706" fmla="*/ 9055425 w 15988647"/>
              <a:gd name="connsiteY9706" fmla="*/ 1765310 h 6841956"/>
              <a:gd name="connsiteX9707" fmla="*/ 9030619 w 15988647"/>
              <a:gd name="connsiteY9707" fmla="*/ 1759708 h 6841956"/>
              <a:gd name="connsiteX9708" fmla="*/ 8998611 w 15988647"/>
              <a:gd name="connsiteY9708" fmla="*/ 1741303 h 6841956"/>
              <a:gd name="connsiteX9709" fmla="*/ 8951395 w 15988647"/>
              <a:gd name="connsiteY9709" fmla="*/ 1753306 h 6841956"/>
              <a:gd name="connsiteX9710" fmla="*/ 8932991 w 15988647"/>
              <a:gd name="connsiteY9710" fmla="*/ 1766110 h 6841956"/>
              <a:gd name="connsiteX9711" fmla="*/ 8872172 w 15988647"/>
              <a:gd name="connsiteY9711" fmla="*/ 1762909 h 6841956"/>
              <a:gd name="connsiteX9712" fmla="*/ 8840165 w 15988647"/>
              <a:gd name="connsiteY9712" fmla="*/ 1755707 h 6841956"/>
              <a:gd name="connsiteX9713" fmla="*/ 8824961 w 15988647"/>
              <a:gd name="connsiteY9713" fmla="*/ 1758908 h 6841956"/>
              <a:gd name="connsiteX9714" fmla="*/ 8810556 w 15988647"/>
              <a:gd name="connsiteY9714" fmla="*/ 1738102 h 6841956"/>
              <a:gd name="connsiteX9715" fmla="*/ 8810556 w 15988647"/>
              <a:gd name="connsiteY9715" fmla="*/ 1738101 h 6841956"/>
              <a:gd name="connsiteX9716" fmla="*/ 8801754 w 15988647"/>
              <a:gd name="connsiteY9716" fmla="*/ 1749304 h 6841956"/>
              <a:gd name="connsiteX9717" fmla="*/ 8801758 w 15988647"/>
              <a:gd name="connsiteY9717" fmla="*/ 1749318 h 6841956"/>
              <a:gd name="connsiteX9718" fmla="*/ 8810556 w 15988647"/>
              <a:gd name="connsiteY9718" fmla="*/ 1738120 h 6841956"/>
              <a:gd name="connsiteX9719" fmla="*/ 8824962 w 15988647"/>
              <a:gd name="connsiteY9719" fmla="*/ 1758927 h 6841956"/>
              <a:gd name="connsiteX9720" fmla="*/ 8840166 w 15988647"/>
              <a:gd name="connsiteY9720" fmla="*/ 1755725 h 6841956"/>
              <a:gd name="connsiteX9721" fmla="*/ 8872172 w 15988647"/>
              <a:gd name="connsiteY9721" fmla="*/ 1762928 h 6841956"/>
              <a:gd name="connsiteX9722" fmla="*/ 8932991 w 15988647"/>
              <a:gd name="connsiteY9722" fmla="*/ 1766128 h 6841956"/>
              <a:gd name="connsiteX9723" fmla="*/ 8951395 w 15988647"/>
              <a:gd name="connsiteY9723" fmla="*/ 1753326 h 6841956"/>
              <a:gd name="connsiteX9724" fmla="*/ 8998611 w 15988647"/>
              <a:gd name="connsiteY9724" fmla="*/ 1741321 h 6841956"/>
              <a:gd name="connsiteX9725" fmla="*/ 9030619 w 15988647"/>
              <a:gd name="connsiteY9725" fmla="*/ 1759726 h 6841956"/>
              <a:gd name="connsiteX9726" fmla="*/ 9055425 w 15988647"/>
              <a:gd name="connsiteY9726" fmla="*/ 1765329 h 6841956"/>
              <a:gd name="connsiteX9727" fmla="*/ 9037022 w 15988647"/>
              <a:gd name="connsiteY9727" fmla="*/ 1786137 h 6841956"/>
              <a:gd name="connsiteX9728" fmla="*/ 9026617 w 15988647"/>
              <a:gd name="connsiteY9728" fmla="*/ 1822148 h 6841956"/>
              <a:gd name="connsiteX9729" fmla="*/ 9043407 w 15988647"/>
              <a:gd name="connsiteY9729" fmla="*/ 1850931 h 6841956"/>
              <a:gd name="connsiteX9730" fmla="*/ 9043422 w 15988647"/>
              <a:gd name="connsiteY9730" fmla="*/ 1850934 h 6841956"/>
              <a:gd name="connsiteX9731" fmla="*/ 9050625 w 15988647"/>
              <a:gd name="connsiteY9731" fmla="*/ 1870940 h 6841956"/>
              <a:gd name="connsiteX9732" fmla="*/ 9089036 w 15988647"/>
              <a:gd name="connsiteY9732" fmla="*/ 1886944 h 6841956"/>
              <a:gd name="connsiteX9733" fmla="*/ 9083436 w 15988647"/>
              <a:gd name="connsiteY9733" fmla="*/ 1899747 h 6841956"/>
              <a:gd name="connsiteX9734" fmla="*/ 9033820 w 15988647"/>
              <a:gd name="connsiteY9734" fmla="*/ 1902148 h 6841956"/>
              <a:gd name="connsiteX9735" fmla="*/ 9017816 w 15988647"/>
              <a:gd name="connsiteY9735" fmla="*/ 1918152 h 6841956"/>
              <a:gd name="connsiteX9736" fmla="*/ 8986606 w 15988647"/>
              <a:gd name="connsiteY9736" fmla="*/ 1945359 h 6841956"/>
              <a:gd name="connsiteX9737" fmla="*/ 8970600 w 15988647"/>
              <a:gd name="connsiteY9737" fmla="*/ 1922154 h 6841956"/>
              <a:gd name="connsiteX9738" fmla="*/ 8969801 w 15988647"/>
              <a:gd name="connsiteY9738" fmla="*/ 1911763 h 6841956"/>
              <a:gd name="connsiteX9739" fmla="*/ 8969801 w 15988647"/>
              <a:gd name="connsiteY9739" fmla="*/ 1911764 h 6841956"/>
              <a:gd name="connsiteX9740" fmla="*/ 8944194 w 15988647"/>
              <a:gd name="connsiteY9740" fmla="*/ 1910163 h 6841956"/>
              <a:gd name="connsiteX9741" fmla="*/ 8922587 w 15988647"/>
              <a:gd name="connsiteY9741" fmla="*/ 1905362 h 6841956"/>
              <a:gd name="connsiteX9742" fmla="*/ 8872973 w 15988647"/>
              <a:gd name="connsiteY9742" fmla="*/ 1918166 h 6841956"/>
              <a:gd name="connsiteX9743" fmla="*/ 8904983 w 15988647"/>
              <a:gd name="connsiteY9743" fmla="*/ 1946973 h 6841956"/>
              <a:gd name="connsiteX9744" fmla="*/ 8884976 w 15988647"/>
              <a:gd name="connsiteY9744" fmla="*/ 1955776 h 6841956"/>
              <a:gd name="connsiteX9745" fmla="*/ 8861771 w 15988647"/>
              <a:gd name="connsiteY9745" fmla="*/ 1955776 h 6841956"/>
              <a:gd name="connsiteX9746" fmla="*/ 8836966 w 15988647"/>
              <a:gd name="connsiteY9746" fmla="*/ 1929368 h 6841956"/>
              <a:gd name="connsiteX9747" fmla="*/ 8829763 w 15988647"/>
              <a:gd name="connsiteY9747" fmla="*/ 1940571 h 6841956"/>
              <a:gd name="connsiteX9748" fmla="*/ 8842566 w 15988647"/>
              <a:gd name="connsiteY9748" fmla="*/ 1970979 h 6841956"/>
              <a:gd name="connsiteX9749" fmla="*/ 8865771 w 15988647"/>
              <a:gd name="connsiteY9749" fmla="*/ 1994986 h 6841956"/>
              <a:gd name="connsiteX9750" fmla="*/ 8850569 w 15988647"/>
              <a:gd name="connsiteY9750" fmla="*/ 2006188 h 6841956"/>
              <a:gd name="connsiteX9751" fmla="*/ 8876174 w 15988647"/>
              <a:gd name="connsiteY9751" fmla="*/ 2029394 h 6841956"/>
              <a:gd name="connsiteX9752" fmla="*/ 8898580 w 15988647"/>
              <a:gd name="connsiteY9752" fmla="*/ 2044599 h 6841956"/>
              <a:gd name="connsiteX9753" fmla="*/ 8901781 w 15988647"/>
              <a:gd name="connsiteY9753" fmla="*/ 2073406 h 6841956"/>
              <a:gd name="connsiteX9754" fmla="*/ 8861771 w 15988647"/>
              <a:gd name="connsiteY9754" fmla="*/ 2059803 h 6841956"/>
              <a:gd name="connsiteX9755" fmla="*/ 8876174 w 15988647"/>
              <a:gd name="connsiteY9755" fmla="*/ 2086210 h 6841956"/>
              <a:gd name="connsiteX9756" fmla="*/ 8849769 w 15988647"/>
              <a:gd name="connsiteY9756" fmla="*/ 2091007 h 6841956"/>
              <a:gd name="connsiteX9757" fmla="*/ 8869772 w 15988647"/>
              <a:gd name="connsiteY9757" fmla="*/ 2136632 h 6841956"/>
              <a:gd name="connsiteX9758" fmla="*/ 8841767 w 15988647"/>
              <a:gd name="connsiteY9758" fmla="*/ 2137429 h 6841956"/>
              <a:gd name="connsiteX9759" fmla="*/ 8804956 w 15988647"/>
              <a:gd name="connsiteY9759" fmla="*/ 2115007 h 6841956"/>
              <a:gd name="connsiteX9760" fmla="*/ 8785749 w 15988647"/>
              <a:gd name="connsiteY9760" fmla="*/ 2074207 h 6841956"/>
              <a:gd name="connsiteX9761" fmla="*/ 8775346 w 15988647"/>
              <a:gd name="connsiteY9761" fmla="*/ 2039797 h 6841956"/>
              <a:gd name="connsiteX9762" fmla="*/ 8756941 w 15988647"/>
              <a:gd name="connsiteY9762" fmla="*/ 2016592 h 6841956"/>
              <a:gd name="connsiteX9763" fmla="*/ 8732934 w 15988647"/>
              <a:gd name="connsiteY9763" fmla="*/ 1986984 h 6841956"/>
              <a:gd name="connsiteX9764" fmla="*/ 8728935 w 15988647"/>
              <a:gd name="connsiteY9764" fmla="*/ 1972587 h 6841956"/>
              <a:gd name="connsiteX9765" fmla="*/ 8728934 w 15988647"/>
              <a:gd name="connsiteY9765" fmla="*/ 1972589 h 6841956"/>
              <a:gd name="connsiteX9766" fmla="*/ 8721731 w 15988647"/>
              <a:gd name="connsiteY9766" fmla="*/ 1969389 h 6841956"/>
              <a:gd name="connsiteX9767" fmla="*/ 8720129 w 15988647"/>
              <a:gd name="connsiteY9767" fmla="*/ 1958185 h 6841956"/>
              <a:gd name="connsiteX9768" fmla="*/ 8695327 w 15988647"/>
              <a:gd name="connsiteY9768" fmla="*/ 1940580 h 6841956"/>
              <a:gd name="connsiteX9769" fmla="*/ 8689724 w 15988647"/>
              <a:gd name="connsiteY9769" fmla="*/ 1916575 h 6841956"/>
              <a:gd name="connsiteX9770" fmla="*/ 8690523 w 15988647"/>
              <a:gd name="connsiteY9770" fmla="*/ 1881367 h 6841956"/>
              <a:gd name="connsiteX9771" fmla="*/ 8694525 w 15988647"/>
              <a:gd name="connsiteY9771" fmla="*/ 1866160 h 6841956"/>
              <a:gd name="connsiteX9772" fmla="*/ 8687324 w 15988647"/>
              <a:gd name="connsiteY9772" fmla="*/ 1858158 h 6841956"/>
              <a:gd name="connsiteX9773" fmla="*/ 8687320 w 15988647"/>
              <a:gd name="connsiteY9773" fmla="*/ 1858143 h 6841956"/>
              <a:gd name="connsiteX9774" fmla="*/ 8678518 w 15988647"/>
              <a:gd name="connsiteY9774" fmla="*/ 1854141 h 6841956"/>
              <a:gd name="connsiteX9775" fmla="*/ 8664915 w 15988647"/>
              <a:gd name="connsiteY9775" fmla="*/ 1837337 h 6841956"/>
              <a:gd name="connsiteX9776" fmla="*/ 8646513 w 15988647"/>
              <a:gd name="connsiteY9776" fmla="*/ 1826935 h 6841956"/>
              <a:gd name="connsiteX9777" fmla="*/ 8646510 w 15988647"/>
              <a:gd name="connsiteY9777" fmla="*/ 1826939 h 6841956"/>
              <a:gd name="connsiteX9778" fmla="*/ 8606497 w 15988647"/>
              <a:gd name="connsiteY9778" fmla="*/ 1808534 h 6841956"/>
              <a:gd name="connsiteX9779" fmla="*/ 8580892 w 15988647"/>
              <a:gd name="connsiteY9779" fmla="*/ 1790128 h 6841956"/>
              <a:gd name="connsiteX9780" fmla="*/ 8542484 w 15988647"/>
              <a:gd name="connsiteY9780" fmla="*/ 1774923 h 6841956"/>
              <a:gd name="connsiteX9781" fmla="*/ 8504872 w 15988647"/>
              <a:gd name="connsiteY9781" fmla="*/ 1738111 h 6841956"/>
              <a:gd name="connsiteX9782" fmla="*/ 8512870 w 15988647"/>
              <a:gd name="connsiteY9782" fmla="*/ 1734110 h 6841956"/>
              <a:gd name="connsiteX9783" fmla="*/ 8492866 w 15988647"/>
              <a:gd name="connsiteY9783" fmla="*/ 1712503 h 6841956"/>
              <a:gd name="connsiteX9784" fmla="*/ 8490464 w 15988647"/>
              <a:gd name="connsiteY9784" fmla="*/ 1695698 h 6841956"/>
              <a:gd name="connsiteX9785" fmla="*/ 8464057 w 15988647"/>
              <a:gd name="connsiteY9785" fmla="*/ 1687696 h 6841956"/>
              <a:gd name="connsiteX9786" fmla="*/ 8452855 w 15988647"/>
              <a:gd name="connsiteY9786" fmla="*/ 1709302 h 6841956"/>
              <a:gd name="connsiteX9787" fmla="*/ 8440050 w 15988647"/>
              <a:gd name="connsiteY9787" fmla="*/ 1692497 h 6841956"/>
              <a:gd name="connsiteX9788" fmla="*/ 8440050 w 15988647"/>
              <a:gd name="connsiteY9788" fmla="*/ 1674892 h 6841956"/>
              <a:gd name="connsiteX9789" fmla="*/ 8440852 w 15988647"/>
              <a:gd name="connsiteY9789" fmla="*/ 1674091 h 6841956"/>
              <a:gd name="connsiteX9790" fmla="*/ 8469657 w 15988647"/>
              <a:gd name="connsiteY9790" fmla="*/ 1675691 h 6841956"/>
              <a:gd name="connsiteX9791" fmla="*/ 8476061 w 15988647"/>
              <a:gd name="connsiteY9791" fmla="*/ 1667689 h 6841956"/>
              <a:gd name="connsiteX9792" fmla="*/ 8490464 w 15988647"/>
              <a:gd name="connsiteY9792" fmla="*/ 1675691 h 6841956"/>
              <a:gd name="connsiteX9793" fmla="*/ 8506469 w 15988647"/>
              <a:gd name="connsiteY9793" fmla="*/ 1676492 h 6841956"/>
              <a:gd name="connsiteX9794" fmla="*/ 8505669 w 15988647"/>
              <a:gd name="connsiteY9794" fmla="*/ 1662888 h 6841956"/>
              <a:gd name="connsiteX9795" fmla="*/ 8519273 w 15988647"/>
              <a:gd name="connsiteY9795" fmla="*/ 1657286 h 6841956"/>
              <a:gd name="connsiteX9796" fmla="*/ 8521675 w 15988647"/>
              <a:gd name="connsiteY9796" fmla="*/ 1637279 h 6841956"/>
              <a:gd name="connsiteX9797" fmla="*/ 8552883 w 15988647"/>
              <a:gd name="connsiteY9797" fmla="*/ 1623675 h 6841956"/>
              <a:gd name="connsiteX9798" fmla="*/ 8565688 w 15988647"/>
              <a:gd name="connsiteY9798" fmla="*/ 1630077 h 6841956"/>
              <a:gd name="connsiteX9799" fmla="*/ 8597695 w 15988647"/>
              <a:gd name="connsiteY9799" fmla="*/ 1651684 h 6841956"/>
              <a:gd name="connsiteX9800" fmla="*/ 8632105 w 15988647"/>
              <a:gd name="connsiteY9800" fmla="*/ 1661287 h 6841956"/>
              <a:gd name="connsiteX9801" fmla="*/ 8646510 w 15988647"/>
              <a:gd name="connsiteY9801" fmla="*/ 1653285 h 6841956"/>
              <a:gd name="connsiteX9802" fmla="*/ 8658514 w 15988647"/>
              <a:gd name="connsiteY9802" fmla="*/ 1673291 h 6841956"/>
              <a:gd name="connsiteX9803" fmla="*/ 8672111 w 15988647"/>
              <a:gd name="connsiteY9803" fmla="*/ 1687689 h 6841956"/>
              <a:gd name="connsiteX9804" fmla="*/ 8672114 w 15988647"/>
              <a:gd name="connsiteY9804" fmla="*/ 1687684 h 6841956"/>
              <a:gd name="connsiteX9805" fmla="*/ 8658513 w 15988647"/>
              <a:gd name="connsiteY9805" fmla="*/ 1673280 h 6841956"/>
              <a:gd name="connsiteX9806" fmla="*/ 8646513 w 15988647"/>
              <a:gd name="connsiteY9806" fmla="*/ 1653283 h 6841956"/>
              <a:gd name="connsiteX9807" fmla="*/ 8646510 w 15988647"/>
              <a:gd name="connsiteY9807" fmla="*/ 1653285 h 6841956"/>
              <a:gd name="connsiteX9808" fmla="*/ 8632105 w 15988647"/>
              <a:gd name="connsiteY9808" fmla="*/ 1661287 h 6841956"/>
              <a:gd name="connsiteX9809" fmla="*/ 8597695 w 15988647"/>
              <a:gd name="connsiteY9809" fmla="*/ 1651684 h 6841956"/>
              <a:gd name="connsiteX9810" fmla="*/ 8565688 w 15988647"/>
              <a:gd name="connsiteY9810" fmla="*/ 1630077 h 6841956"/>
              <a:gd name="connsiteX9811" fmla="*/ 8552883 w 15988647"/>
              <a:gd name="connsiteY9811" fmla="*/ 1623675 h 6841956"/>
              <a:gd name="connsiteX9812" fmla="*/ 8552878 w 15988647"/>
              <a:gd name="connsiteY9812" fmla="*/ 1623665 h 6841956"/>
              <a:gd name="connsiteX9813" fmla="*/ 8521670 w 15988647"/>
              <a:gd name="connsiteY9813" fmla="*/ 1637268 h 6841956"/>
              <a:gd name="connsiteX9814" fmla="*/ 8519269 w 15988647"/>
              <a:gd name="connsiteY9814" fmla="*/ 1657275 h 6841956"/>
              <a:gd name="connsiteX9815" fmla="*/ 8505666 w 15988647"/>
              <a:gd name="connsiteY9815" fmla="*/ 1662877 h 6841956"/>
              <a:gd name="connsiteX9816" fmla="*/ 8506466 w 15988647"/>
              <a:gd name="connsiteY9816" fmla="*/ 1676481 h 6841956"/>
              <a:gd name="connsiteX9817" fmla="*/ 8490462 w 15988647"/>
              <a:gd name="connsiteY9817" fmla="*/ 1675680 h 6841956"/>
              <a:gd name="connsiteX9818" fmla="*/ 8476058 w 15988647"/>
              <a:gd name="connsiteY9818" fmla="*/ 1667678 h 6841956"/>
              <a:gd name="connsiteX9819" fmla="*/ 8469654 w 15988647"/>
              <a:gd name="connsiteY9819" fmla="*/ 1675680 h 6841956"/>
              <a:gd name="connsiteX9820" fmla="*/ 8440847 w 15988647"/>
              <a:gd name="connsiteY9820" fmla="*/ 1674080 h 6841956"/>
              <a:gd name="connsiteX9821" fmla="*/ 8449638 w 15988647"/>
              <a:gd name="connsiteY9821" fmla="*/ 1670084 h 6841956"/>
              <a:gd name="connsiteX9822" fmla="*/ 8416843 w 15988647"/>
              <a:gd name="connsiteY9822" fmla="*/ 1662085 h 6841956"/>
              <a:gd name="connsiteX9823" fmla="*/ 8385631 w 15988647"/>
              <a:gd name="connsiteY9823" fmla="*/ 1680491 h 6841956"/>
              <a:gd name="connsiteX9824" fmla="*/ 8388834 w 15988647"/>
              <a:gd name="connsiteY9824" fmla="*/ 1705299 h 6841956"/>
              <a:gd name="connsiteX9825" fmla="*/ 8384833 w 15988647"/>
              <a:gd name="connsiteY9825" fmla="*/ 1719703 h 6841956"/>
              <a:gd name="connsiteX9826" fmla="*/ 8400038 w 15988647"/>
              <a:gd name="connsiteY9826" fmla="*/ 1745311 h 6841956"/>
              <a:gd name="connsiteX9827" fmla="*/ 8440050 w 15988647"/>
              <a:gd name="connsiteY9827" fmla="*/ 1770920 h 6841956"/>
              <a:gd name="connsiteX9828" fmla="*/ 8463255 w 15988647"/>
              <a:gd name="connsiteY9828" fmla="*/ 1813333 h 6841956"/>
              <a:gd name="connsiteX9829" fmla="*/ 8512071 w 15988647"/>
              <a:gd name="connsiteY9829" fmla="*/ 1854146 h 6841956"/>
              <a:gd name="connsiteX9830" fmla="*/ 8544078 w 15988647"/>
              <a:gd name="connsiteY9830" fmla="*/ 1853346 h 6841956"/>
              <a:gd name="connsiteX9831" fmla="*/ 8555283 w 15988647"/>
              <a:gd name="connsiteY9831" fmla="*/ 1864549 h 6841956"/>
              <a:gd name="connsiteX9832" fmla="*/ 8544078 w 15988647"/>
              <a:gd name="connsiteY9832" fmla="*/ 1874952 h 6841956"/>
              <a:gd name="connsiteX9833" fmla="*/ 8582491 w 15988647"/>
              <a:gd name="connsiteY9833" fmla="*/ 1893357 h 6841956"/>
              <a:gd name="connsiteX9834" fmla="*/ 8614500 w 15988647"/>
              <a:gd name="connsiteY9834" fmla="*/ 1908561 h 6841956"/>
              <a:gd name="connsiteX9835" fmla="*/ 8652110 w 15988647"/>
              <a:gd name="connsiteY9835" fmla="*/ 1935768 h 6841956"/>
              <a:gd name="connsiteX9836" fmla="*/ 8656912 w 15988647"/>
              <a:gd name="connsiteY9836" fmla="*/ 1944570 h 6841956"/>
              <a:gd name="connsiteX9837" fmla="*/ 8650510 w 15988647"/>
              <a:gd name="connsiteY9837" fmla="*/ 1962975 h 6841956"/>
              <a:gd name="connsiteX9838" fmla="*/ 8625702 w 15988647"/>
              <a:gd name="connsiteY9838" fmla="*/ 1938969 h 6841956"/>
              <a:gd name="connsiteX9839" fmla="*/ 8588893 w 15988647"/>
              <a:gd name="connsiteY9839" fmla="*/ 1930966 h 6841956"/>
              <a:gd name="connsiteX9840" fmla="*/ 8573688 w 15988647"/>
              <a:gd name="connsiteY9840" fmla="*/ 1963775 h 6841956"/>
              <a:gd name="connsiteX9841" fmla="*/ 8604896 w 15988647"/>
              <a:gd name="connsiteY9841" fmla="*/ 1982981 h 6841956"/>
              <a:gd name="connsiteX9842" fmla="*/ 8601695 w 15988647"/>
              <a:gd name="connsiteY9842" fmla="*/ 2009387 h 6841956"/>
              <a:gd name="connsiteX9843" fmla="*/ 8584892 w 15988647"/>
              <a:gd name="connsiteY9843" fmla="*/ 2012588 h 6841956"/>
              <a:gd name="connsiteX9844" fmla="*/ 8564886 w 15988647"/>
              <a:gd name="connsiteY9844" fmla="*/ 2056600 h 6841956"/>
              <a:gd name="connsiteX9845" fmla="*/ 8547281 w 15988647"/>
              <a:gd name="connsiteY9845" fmla="*/ 2060601 h 6841956"/>
              <a:gd name="connsiteX9846" fmla="*/ 8546479 w 15988647"/>
              <a:gd name="connsiteY9846" fmla="*/ 2044597 h 6841956"/>
              <a:gd name="connsiteX9847" fmla="*/ 8553682 w 15988647"/>
              <a:gd name="connsiteY9847" fmla="*/ 2017390 h 6841956"/>
              <a:gd name="connsiteX9848" fmla="*/ 8562485 w 15988647"/>
              <a:gd name="connsiteY9848" fmla="*/ 2006186 h 6841956"/>
              <a:gd name="connsiteX9849" fmla="*/ 8544078 w 15988647"/>
              <a:gd name="connsiteY9849" fmla="*/ 1976579 h 6841956"/>
              <a:gd name="connsiteX9850" fmla="*/ 8529676 w 15988647"/>
              <a:gd name="connsiteY9850" fmla="*/ 1950971 h 6841956"/>
              <a:gd name="connsiteX9851" fmla="*/ 8512071 w 15988647"/>
              <a:gd name="connsiteY9851" fmla="*/ 1944570 h 6841956"/>
              <a:gd name="connsiteX9852" fmla="*/ 8497663 w 15988647"/>
              <a:gd name="connsiteY9852" fmla="*/ 1922964 h 6841956"/>
              <a:gd name="connsiteX9853" fmla="*/ 8470459 w 15988647"/>
              <a:gd name="connsiteY9853" fmla="*/ 1913362 h 6841956"/>
              <a:gd name="connsiteX9854" fmla="*/ 8451251 w 15988647"/>
              <a:gd name="connsiteY9854" fmla="*/ 1892556 h 6841956"/>
              <a:gd name="connsiteX9855" fmla="*/ 8420843 w 15988647"/>
              <a:gd name="connsiteY9855" fmla="*/ 1889355 h 6841956"/>
              <a:gd name="connsiteX9856" fmla="*/ 8386433 w 15988647"/>
              <a:gd name="connsiteY9856" fmla="*/ 1866950 h 6841956"/>
              <a:gd name="connsiteX9857" fmla="*/ 8347222 w 15988647"/>
              <a:gd name="connsiteY9857" fmla="*/ 1833339 h 6841956"/>
              <a:gd name="connsiteX9858" fmla="*/ 8317613 w 15988647"/>
              <a:gd name="connsiteY9858" fmla="*/ 1804531 h 6841956"/>
              <a:gd name="connsiteX9859" fmla="*/ 8302407 w 15988647"/>
              <a:gd name="connsiteY9859" fmla="*/ 1754114 h 6841956"/>
              <a:gd name="connsiteX9860" fmla="*/ 8281603 w 15988647"/>
              <a:gd name="connsiteY9860" fmla="*/ 1748513 h 6841956"/>
              <a:gd name="connsiteX9861" fmla="*/ 8247992 w 15988647"/>
              <a:gd name="connsiteY9861" fmla="*/ 1731707 h 6841956"/>
              <a:gd name="connsiteX9862" fmla="*/ 8229587 w 15988647"/>
              <a:gd name="connsiteY9862" fmla="*/ 1738109 h 6841956"/>
              <a:gd name="connsiteX9863" fmla="*/ 8206381 w 15988647"/>
              <a:gd name="connsiteY9863" fmla="*/ 1762117 h 6841956"/>
              <a:gd name="connsiteX9864" fmla="*/ 8189577 w 15988647"/>
              <a:gd name="connsiteY9864" fmla="*/ 1765318 h 6841956"/>
              <a:gd name="connsiteX9865" fmla="*/ 8193578 w 15988647"/>
              <a:gd name="connsiteY9865" fmla="*/ 1743711 h 6841956"/>
              <a:gd name="connsiteX9866" fmla="*/ 8193572 w 15988647"/>
              <a:gd name="connsiteY9866" fmla="*/ 1743709 h 6841956"/>
              <a:gd name="connsiteX9867" fmla="*/ 8189572 w 15988647"/>
              <a:gd name="connsiteY9867" fmla="*/ 1765303 h 6841956"/>
              <a:gd name="connsiteX9868" fmla="*/ 8153562 w 15988647"/>
              <a:gd name="connsiteY9868" fmla="*/ 1794112 h 6841956"/>
              <a:gd name="connsiteX9869" fmla="*/ 8071940 w 15988647"/>
              <a:gd name="connsiteY9869" fmla="*/ 1780507 h 6841956"/>
              <a:gd name="connsiteX9870" fmla="*/ 8012723 w 15988647"/>
              <a:gd name="connsiteY9870" fmla="*/ 1797313 h 6841956"/>
              <a:gd name="connsiteX9871" fmla="*/ 8007920 w 15988647"/>
              <a:gd name="connsiteY9871" fmla="*/ 1827722 h 6841956"/>
              <a:gd name="connsiteX9872" fmla="*/ 7960721 w 15988647"/>
              <a:gd name="connsiteY9872" fmla="*/ 1834124 h 6841956"/>
              <a:gd name="connsiteX9873" fmla="*/ 7960721 w 15988647"/>
              <a:gd name="connsiteY9873" fmla="*/ 1834125 h 6841956"/>
              <a:gd name="connsiteX9874" fmla="*/ 8007923 w 15988647"/>
              <a:gd name="connsiteY9874" fmla="*/ 1827723 h 6841956"/>
              <a:gd name="connsiteX9875" fmla="*/ 8011122 w 15988647"/>
              <a:gd name="connsiteY9875" fmla="*/ 1857332 h 6841956"/>
              <a:gd name="connsiteX9876" fmla="*/ 7971924 w 15988647"/>
              <a:gd name="connsiteY9876" fmla="*/ 1890941 h 6841956"/>
              <a:gd name="connsiteX9877" fmla="*/ 7919131 w 15988647"/>
              <a:gd name="connsiteY9877" fmla="*/ 1902144 h 6841956"/>
              <a:gd name="connsiteX9878" fmla="*/ 7915127 w 15988647"/>
              <a:gd name="connsiteY9878" fmla="*/ 1918949 h 6841956"/>
              <a:gd name="connsiteX9879" fmla="*/ 7889522 w 15988647"/>
              <a:gd name="connsiteY9879" fmla="*/ 1946957 h 6841956"/>
              <a:gd name="connsiteX9880" fmla="*/ 7873516 w 15988647"/>
              <a:gd name="connsiteY9880" fmla="*/ 1988568 h 6841956"/>
              <a:gd name="connsiteX9881" fmla="*/ 7889522 w 15988647"/>
              <a:gd name="connsiteY9881" fmla="*/ 2018175 h 6841956"/>
              <a:gd name="connsiteX9882" fmla="*/ 7865515 w 15988647"/>
              <a:gd name="connsiteY9882" fmla="*/ 2040582 h 6841956"/>
              <a:gd name="connsiteX9883" fmla="*/ 7855908 w 15988647"/>
              <a:gd name="connsiteY9883" fmla="*/ 2074191 h 6841956"/>
              <a:gd name="connsiteX9884" fmla="*/ 7823904 w 15988647"/>
              <a:gd name="connsiteY9884" fmla="*/ 2084594 h 6841956"/>
              <a:gd name="connsiteX9885" fmla="*/ 7794315 w 15988647"/>
              <a:gd name="connsiteY9885" fmla="*/ 2123802 h 6841956"/>
              <a:gd name="connsiteX9886" fmla="*/ 7739897 w 15988647"/>
              <a:gd name="connsiteY9886" fmla="*/ 2124603 h 6841956"/>
              <a:gd name="connsiteX9887" fmla="*/ 7699885 w 15988647"/>
              <a:gd name="connsiteY9887" fmla="*/ 2123802 h 6841956"/>
              <a:gd name="connsiteX9888" fmla="*/ 7672675 w 15988647"/>
              <a:gd name="connsiteY9888" fmla="*/ 2141416 h 6841956"/>
              <a:gd name="connsiteX9889" fmla="*/ 7655870 w 15988647"/>
              <a:gd name="connsiteY9889" fmla="*/ 2160618 h 6841956"/>
              <a:gd name="connsiteX9890" fmla="*/ 7635063 w 15988647"/>
              <a:gd name="connsiteY9890" fmla="*/ 2156612 h 6841956"/>
              <a:gd name="connsiteX9891" fmla="*/ 7619860 w 15988647"/>
              <a:gd name="connsiteY9891" fmla="*/ 2139016 h 6841956"/>
              <a:gd name="connsiteX9892" fmla="*/ 7608657 w 15988647"/>
              <a:gd name="connsiteY9892" fmla="*/ 2110192 h 6841956"/>
              <a:gd name="connsiteX9893" fmla="*/ 7569445 w 15988647"/>
              <a:gd name="connsiteY9893" fmla="*/ 2102192 h 6841956"/>
              <a:gd name="connsiteX9894" fmla="*/ 7568877 w 15988647"/>
              <a:gd name="connsiteY9894" fmla="*/ 2099066 h 6841956"/>
              <a:gd name="connsiteX9895" fmla="*/ 7569445 w 15988647"/>
              <a:gd name="connsiteY9895" fmla="*/ 2102194 h 6841956"/>
              <a:gd name="connsiteX9896" fmla="*/ 7551841 w 15988647"/>
              <a:gd name="connsiteY9896" fmla="*/ 2114993 h 6841956"/>
              <a:gd name="connsiteX9897" fmla="*/ 7529435 w 15988647"/>
              <a:gd name="connsiteY9897" fmla="*/ 2107798 h 6841956"/>
              <a:gd name="connsiteX9898" fmla="*/ 7507829 w 15988647"/>
              <a:gd name="connsiteY9898" fmla="*/ 2113392 h 6841956"/>
              <a:gd name="connsiteX9899" fmla="*/ 7515032 w 15988647"/>
              <a:gd name="connsiteY9899" fmla="*/ 2073393 h 6841956"/>
              <a:gd name="connsiteX9900" fmla="*/ 7512630 w 15988647"/>
              <a:gd name="connsiteY9900" fmla="*/ 2042184 h 6841956"/>
              <a:gd name="connsiteX9901" fmla="*/ 7493427 w 15988647"/>
              <a:gd name="connsiteY9901" fmla="*/ 2037382 h 6841956"/>
              <a:gd name="connsiteX9902" fmla="*/ 7484622 w 15988647"/>
              <a:gd name="connsiteY9902" fmla="*/ 2018177 h 6841956"/>
              <a:gd name="connsiteX9903" fmla="*/ 7488621 w 15988647"/>
              <a:gd name="connsiteY9903" fmla="*/ 1984568 h 6841956"/>
              <a:gd name="connsiteX9904" fmla="*/ 7506224 w 15988647"/>
              <a:gd name="connsiteY9904" fmla="*/ 1966164 h 6841956"/>
              <a:gd name="connsiteX9905" fmla="*/ 7510229 w 15988647"/>
              <a:gd name="connsiteY9905" fmla="*/ 1945358 h 6841956"/>
              <a:gd name="connsiteX9906" fmla="*/ 7519833 w 15988647"/>
              <a:gd name="connsiteY9906" fmla="*/ 1914950 h 6841956"/>
              <a:gd name="connsiteX9907" fmla="*/ 7519833 w 15988647"/>
              <a:gd name="connsiteY9907" fmla="*/ 1893343 h 6841956"/>
              <a:gd name="connsiteX9908" fmla="*/ 7512630 w 15988647"/>
              <a:gd name="connsiteY9908" fmla="*/ 1874938 h 6841956"/>
              <a:gd name="connsiteX9909" fmla="*/ 7511031 w 15988647"/>
              <a:gd name="connsiteY9909" fmla="*/ 1857333 h 6841956"/>
              <a:gd name="connsiteX9910" fmla="*/ 7526233 w 15988647"/>
              <a:gd name="connsiteY9910" fmla="*/ 1844529 h 6841956"/>
              <a:gd name="connsiteX9911" fmla="*/ 7543837 w 15988647"/>
              <a:gd name="connsiteY9911" fmla="*/ 1837328 h 6841956"/>
              <a:gd name="connsiteX9912" fmla="*/ 7543836 w 15988647"/>
              <a:gd name="connsiteY9912" fmla="*/ 1837326 h 6841956"/>
              <a:gd name="connsiteX9913" fmla="*/ 7526230 w 15988647"/>
              <a:gd name="connsiteY9913" fmla="*/ 1844528 h 6841956"/>
              <a:gd name="connsiteX9914" fmla="*/ 7511028 w 15988647"/>
              <a:gd name="connsiteY9914" fmla="*/ 1857332 h 6841956"/>
              <a:gd name="connsiteX9915" fmla="*/ 7515032 w 15988647"/>
              <a:gd name="connsiteY9915" fmla="*/ 1821320 h 6841956"/>
              <a:gd name="connsiteX9916" fmla="*/ 7499025 w 15988647"/>
              <a:gd name="connsiteY9916" fmla="*/ 1799714 h 6841956"/>
              <a:gd name="connsiteX9917" fmla="*/ 7558240 w 15988647"/>
              <a:gd name="connsiteY9917" fmla="*/ 1762902 h 6841956"/>
              <a:gd name="connsiteX9918" fmla="*/ 7607857 w 15988647"/>
              <a:gd name="connsiteY9918" fmla="*/ 1771705 h 6841956"/>
              <a:gd name="connsiteX9919" fmla="*/ 7663071 w 15988647"/>
              <a:gd name="connsiteY9919" fmla="*/ 1771705 h 6841956"/>
              <a:gd name="connsiteX9920" fmla="*/ 7706287 w 15988647"/>
              <a:gd name="connsiteY9920" fmla="*/ 1780508 h 6841956"/>
              <a:gd name="connsiteX9921" fmla="*/ 7740694 w 15988647"/>
              <a:gd name="connsiteY9921" fmla="*/ 1777307 h 6841956"/>
              <a:gd name="connsiteX9922" fmla="*/ 7807116 w 15988647"/>
              <a:gd name="connsiteY9922" fmla="*/ 1779708 h 6841956"/>
              <a:gd name="connsiteX9923" fmla="*/ 7828704 w 15988647"/>
              <a:gd name="connsiteY9923" fmla="*/ 1749298 h 6841956"/>
              <a:gd name="connsiteX9924" fmla="*/ 7836704 w 15988647"/>
              <a:gd name="connsiteY9924" fmla="*/ 1648468 h 6841956"/>
              <a:gd name="connsiteX9925" fmla="*/ 7795909 w 15988647"/>
              <a:gd name="connsiteY9925" fmla="*/ 1595652 h 6841956"/>
              <a:gd name="connsiteX9926" fmla="*/ 7766302 w 15988647"/>
              <a:gd name="connsiteY9926" fmla="*/ 1570043 h 6841956"/>
              <a:gd name="connsiteX9927" fmla="*/ 7705483 w 15988647"/>
              <a:gd name="connsiteY9927" fmla="*/ 1550838 h 6841956"/>
              <a:gd name="connsiteX9928" fmla="*/ 7702284 w 15988647"/>
              <a:gd name="connsiteY9928" fmla="*/ 1514026 h 6841956"/>
              <a:gd name="connsiteX9929" fmla="*/ 7754294 w 15988647"/>
              <a:gd name="connsiteY9929" fmla="*/ 1503623 h 6841956"/>
              <a:gd name="connsiteX9930" fmla="*/ 7820701 w 15988647"/>
              <a:gd name="connsiteY9930" fmla="*/ 1516426 h 6841956"/>
              <a:gd name="connsiteX9931" fmla="*/ 7808719 w 15988647"/>
              <a:gd name="connsiteY9931" fmla="*/ 1459610 h 6841956"/>
              <a:gd name="connsiteX9932" fmla="*/ 7846310 w 15988647"/>
              <a:gd name="connsiteY9932" fmla="*/ 1481216 h 6841956"/>
              <a:gd name="connsiteX9933" fmla="*/ 7937514 w 15988647"/>
              <a:gd name="connsiteY9933" fmla="*/ 1442806 h 6841956"/>
              <a:gd name="connsiteX9934" fmla="*/ 7949519 w 15988647"/>
              <a:gd name="connsiteY9934" fmla="*/ 1401992 h 6841956"/>
              <a:gd name="connsiteX9935" fmla="*/ 7983126 w 15988647"/>
              <a:gd name="connsiteY9935" fmla="*/ 1391592 h 6841956"/>
              <a:gd name="connsiteX9936" fmla="*/ 7989528 w 15988647"/>
              <a:gd name="connsiteY9936" fmla="*/ 1409195 h 6841956"/>
              <a:gd name="connsiteX9937" fmla="*/ 7989534 w 15988647"/>
              <a:gd name="connsiteY9937" fmla="*/ 1409195 h 6841956"/>
              <a:gd name="connsiteX9938" fmla="*/ 7983138 w 15988647"/>
              <a:gd name="connsiteY9938" fmla="*/ 1391615 h 6841956"/>
              <a:gd name="connsiteX9939" fmla="*/ 8014333 w 15988647"/>
              <a:gd name="connsiteY9939" fmla="*/ 1382013 h 6841956"/>
              <a:gd name="connsiteX9940" fmla="*/ 8043143 w 15988647"/>
              <a:gd name="connsiteY9940" fmla="*/ 1386014 h 6841956"/>
              <a:gd name="connsiteX9941" fmla="*/ 8079153 w 15988647"/>
              <a:gd name="connsiteY9941" fmla="*/ 1375612 h 6841956"/>
              <a:gd name="connsiteX9942" fmla="*/ 8103959 w 15988647"/>
              <a:gd name="connsiteY9942" fmla="*/ 1397213 h 6841956"/>
              <a:gd name="connsiteX9943" fmla="*/ 8126359 w 15988647"/>
              <a:gd name="connsiteY9943" fmla="*/ 1409218 h 6841956"/>
              <a:gd name="connsiteX9944" fmla="*/ 8126359 w 15988647"/>
              <a:gd name="connsiteY9944" fmla="*/ 1409213 h 6841956"/>
              <a:gd name="connsiteX9945" fmla="*/ 8117561 w 15988647"/>
              <a:gd name="connsiteY9945" fmla="*/ 1357199 h 6841956"/>
              <a:gd name="connsiteX9946" fmla="*/ 8140765 w 15988647"/>
              <a:gd name="connsiteY9946" fmla="*/ 1357199 h 6841956"/>
              <a:gd name="connsiteX9947" fmla="*/ 8150369 w 15988647"/>
              <a:gd name="connsiteY9947" fmla="*/ 1338794 h 6841956"/>
              <a:gd name="connsiteX9948" fmla="*/ 8157570 w 15988647"/>
              <a:gd name="connsiteY9948" fmla="*/ 1293979 h 6841956"/>
              <a:gd name="connsiteX9949" fmla="*/ 8157565 w 15988647"/>
              <a:gd name="connsiteY9949" fmla="*/ 1293965 h 6841956"/>
              <a:gd name="connsiteX9950" fmla="*/ 8150362 w 15988647"/>
              <a:gd name="connsiteY9950" fmla="*/ 1338779 h 6841956"/>
              <a:gd name="connsiteX9951" fmla="*/ 8140760 w 15988647"/>
              <a:gd name="connsiteY9951" fmla="*/ 1357180 h 6841956"/>
              <a:gd name="connsiteX9952" fmla="*/ 8117552 w 15988647"/>
              <a:gd name="connsiteY9952" fmla="*/ 1357180 h 6841956"/>
              <a:gd name="connsiteX9953" fmla="*/ 8126356 w 15988647"/>
              <a:gd name="connsiteY9953" fmla="*/ 1409197 h 6841956"/>
              <a:gd name="connsiteX9954" fmla="*/ 8103949 w 15988647"/>
              <a:gd name="connsiteY9954" fmla="*/ 1397193 h 6841956"/>
              <a:gd name="connsiteX9955" fmla="*/ 8079143 w 15988647"/>
              <a:gd name="connsiteY9955" fmla="*/ 1375591 h 6841956"/>
              <a:gd name="connsiteX9956" fmla="*/ 8043131 w 15988647"/>
              <a:gd name="connsiteY9956" fmla="*/ 1385993 h 6841956"/>
              <a:gd name="connsiteX9957" fmla="*/ 8014327 w 15988647"/>
              <a:gd name="connsiteY9957" fmla="*/ 1381993 h 6841956"/>
              <a:gd name="connsiteX9958" fmla="*/ 8034332 w 15988647"/>
              <a:gd name="connsiteY9958" fmla="*/ 1368386 h 6841956"/>
              <a:gd name="connsiteX9959" fmla="*/ 8066339 w 15988647"/>
              <a:gd name="connsiteY9959" fmla="*/ 1296363 h 6841956"/>
              <a:gd name="connsiteX9960" fmla="*/ 8118353 w 15988647"/>
              <a:gd name="connsiteY9960" fmla="*/ 1275556 h 6841956"/>
              <a:gd name="connsiteX9961" fmla="*/ 8150362 w 15988647"/>
              <a:gd name="connsiteY9961" fmla="*/ 1277157 h 6841956"/>
              <a:gd name="connsiteX9962" fmla="*/ 8150369 w 15988647"/>
              <a:gd name="connsiteY9962" fmla="*/ 1277172 h 6841956"/>
              <a:gd name="connsiteX9963" fmla="*/ 8156771 w 15988647"/>
              <a:gd name="connsiteY9963" fmla="*/ 1266768 h 6841956"/>
              <a:gd name="connsiteX9964" fmla="*/ 8188780 w 15988647"/>
              <a:gd name="connsiteY9964" fmla="*/ 1264369 h 6841956"/>
              <a:gd name="connsiteX9965" fmla="*/ 8196779 w 15988647"/>
              <a:gd name="connsiteY9965" fmla="*/ 1274772 h 6841956"/>
              <a:gd name="connsiteX9966" fmla="*/ 8221587 w 15988647"/>
              <a:gd name="connsiteY9966" fmla="*/ 1250762 h 6841956"/>
              <a:gd name="connsiteX9967" fmla="*/ 8211185 w 15988647"/>
              <a:gd name="connsiteY9967" fmla="*/ 1232357 h 6841956"/>
              <a:gd name="connsiteX9968" fmla="*/ 8207985 w 15988647"/>
              <a:gd name="connsiteY9968" fmla="*/ 1205154 h 6841956"/>
              <a:gd name="connsiteX9969" fmla="*/ 8191179 w 15988647"/>
              <a:gd name="connsiteY9969" fmla="*/ 1177950 h 6841956"/>
              <a:gd name="connsiteX9970" fmla="*/ 8187979 w 15988647"/>
              <a:gd name="connsiteY9970" fmla="*/ 1129134 h 6841956"/>
              <a:gd name="connsiteX9971" fmla="*/ 8192780 w 15988647"/>
              <a:gd name="connsiteY9971" fmla="*/ 1115529 h 6841956"/>
              <a:gd name="connsiteX9972" fmla="*/ 8203183 w 15988647"/>
              <a:gd name="connsiteY9972" fmla="*/ 1101125 h 6841956"/>
              <a:gd name="connsiteX9973" fmla="*/ 8235190 w 15988647"/>
              <a:gd name="connsiteY9973" fmla="*/ 1098724 h 6841956"/>
              <a:gd name="connsiteX9974" fmla="*/ 8247993 w 15988647"/>
              <a:gd name="connsiteY9974" fmla="*/ 1085120 h 6841956"/>
              <a:gd name="connsiteX9975" fmla="*/ 8276802 w 15988647"/>
              <a:gd name="connsiteY9975" fmla="*/ 1071515 h 6841956"/>
              <a:gd name="connsiteX9976" fmla="*/ 8276802 w 15988647"/>
              <a:gd name="connsiteY9976" fmla="*/ 1096323 h 6841956"/>
              <a:gd name="connsiteX9977" fmla="*/ 8267197 w 15988647"/>
              <a:gd name="connsiteY9977" fmla="*/ 1112328 h 6841956"/>
              <a:gd name="connsiteX9978" fmla="*/ 8272801 w 15988647"/>
              <a:gd name="connsiteY9978" fmla="*/ 1125132 h 6841956"/>
              <a:gd name="connsiteX9979" fmla="*/ 8293605 w 15988647"/>
              <a:gd name="connsiteY9979" fmla="*/ 1132335 h 6841956"/>
              <a:gd name="connsiteX9980" fmla="*/ 8285604 w 15988647"/>
              <a:gd name="connsiteY9980" fmla="*/ 1150741 h 6841956"/>
              <a:gd name="connsiteX9981" fmla="*/ 8274401 w 15988647"/>
              <a:gd name="connsiteY9981" fmla="*/ 1145940 h 6841956"/>
              <a:gd name="connsiteX9982" fmla="*/ 8249594 w 15988647"/>
              <a:gd name="connsiteY9982" fmla="*/ 1180352 h 6841956"/>
              <a:gd name="connsiteX9983" fmla="*/ 8260798 w 15988647"/>
              <a:gd name="connsiteY9983" fmla="*/ 1204354 h 6841956"/>
              <a:gd name="connsiteX9984" fmla="*/ 8263197 w 15988647"/>
              <a:gd name="connsiteY9984" fmla="*/ 1222755 h 6841956"/>
              <a:gd name="connsiteX9985" fmla="*/ 8302410 w 15988647"/>
              <a:gd name="connsiteY9985" fmla="*/ 1233957 h 6841956"/>
              <a:gd name="connsiteX9986" fmla="*/ 8303209 w 15988647"/>
              <a:gd name="connsiteY9986" fmla="*/ 1251562 h 6841956"/>
              <a:gd name="connsiteX9987" fmla="*/ 8340823 w 15988647"/>
              <a:gd name="connsiteY9987" fmla="*/ 1241958 h 6841956"/>
              <a:gd name="connsiteX9988" fmla="*/ 8361627 w 15988647"/>
              <a:gd name="connsiteY9988" fmla="*/ 1229156 h 6841956"/>
              <a:gd name="connsiteX9989" fmla="*/ 8406441 w 15988647"/>
              <a:gd name="connsiteY9989" fmla="*/ 1248360 h 6841956"/>
              <a:gd name="connsiteX9990" fmla="*/ 8425648 w 15988647"/>
              <a:gd name="connsiteY9990" fmla="*/ 1263567 h 6841956"/>
              <a:gd name="connsiteX9991" fmla="*/ 8425643 w 15988647"/>
              <a:gd name="connsiteY9991" fmla="*/ 1263556 h 6841956"/>
              <a:gd name="connsiteX9992" fmla="*/ 8450449 w 15988647"/>
              <a:gd name="connsiteY9992" fmla="*/ 1249152 h 6841956"/>
              <a:gd name="connsiteX9993" fmla="*/ 8507265 w 15988647"/>
              <a:gd name="connsiteY9993" fmla="*/ 1226746 h 6841956"/>
              <a:gd name="connsiteX9994" fmla="*/ 8553680 w 15988647"/>
              <a:gd name="connsiteY9994" fmla="*/ 1210745 h 6841956"/>
              <a:gd name="connsiteX9995" fmla="*/ 8592090 w 15988647"/>
              <a:gd name="connsiteY9995" fmla="*/ 1218746 h 6841956"/>
              <a:gd name="connsiteX9996" fmla="*/ 8596893 w 15988647"/>
              <a:gd name="connsiteY9996" fmla="*/ 1230747 h 6841956"/>
              <a:gd name="connsiteX9997" fmla="*/ 8633704 w 15988647"/>
              <a:gd name="connsiteY9997" fmla="*/ 1230747 h 6841956"/>
              <a:gd name="connsiteX9998" fmla="*/ 8680918 w 15988647"/>
              <a:gd name="connsiteY9998" fmla="*/ 1236347 h 6841956"/>
              <a:gd name="connsiteX9999" fmla="*/ 8751339 w 15988647"/>
              <a:gd name="connsiteY9999" fmla="*/ 1235547 h 6841956"/>
              <a:gd name="connsiteX10000" fmla="*/ 8751336 w 15988647"/>
              <a:gd name="connsiteY10000" fmla="*/ 1235542 h 6841956"/>
              <a:gd name="connsiteX10001" fmla="*/ 8680916 w 15988647"/>
              <a:gd name="connsiteY10001" fmla="*/ 1236343 h 6841956"/>
              <a:gd name="connsiteX10002" fmla="*/ 8633702 w 15988647"/>
              <a:gd name="connsiteY10002" fmla="*/ 1230742 h 6841956"/>
              <a:gd name="connsiteX10003" fmla="*/ 8639304 w 15988647"/>
              <a:gd name="connsiteY10003" fmla="*/ 1209940 h 6841956"/>
              <a:gd name="connsiteX10004" fmla="*/ 8689718 w 15988647"/>
              <a:gd name="connsiteY10004" fmla="*/ 1193937 h 6841956"/>
              <a:gd name="connsiteX10005" fmla="*/ 8689720 w 15988647"/>
              <a:gd name="connsiteY10005" fmla="*/ 1193938 h 6841956"/>
              <a:gd name="connsiteX10006" fmla="*/ 8676118 w 15988647"/>
              <a:gd name="connsiteY10006" fmla="*/ 1153136 h 6841956"/>
              <a:gd name="connsiteX10007" fmla="*/ 8716930 w 15988647"/>
              <a:gd name="connsiteY10007" fmla="*/ 1138730 h 6841956"/>
              <a:gd name="connsiteX10008" fmla="*/ 8780148 w 15988647"/>
              <a:gd name="connsiteY10008" fmla="*/ 1141931 h 6841956"/>
              <a:gd name="connsiteX10009" fmla="*/ 8780148 w 15988647"/>
              <a:gd name="connsiteY10009" fmla="*/ 1141931 h 6841956"/>
              <a:gd name="connsiteX10010" fmla="*/ 8716930 w 15988647"/>
              <a:gd name="connsiteY10010" fmla="*/ 1138730 h 6841956"/>
              <a:gd name="connsiteX10011" fmla="*/ 8676118 w 15988647"/>
              <a:gd name="connsiteY10011" fmla="*/ 1153135 h 6841956"/>
              <a:gd name="connsiteX10012" fmla="*/ 8672116 w 15988647"/>
              <a:gd name="connsiteY10012" fmla="*/ 1117123 h 6841956"/>
              <a:gd name="connsiteX10013" fmla="*/ 8685723 w 15988647"/>
              <a:gd name="connsiteY10013" fmla="*/ 1086714 h 6841956"/>
              <a:gd name="connsiteX10014" fmla="*/ 8718530 w 15988647"/>
              <a:gd name="connsiteY10014" fmla="*/ 1070706 h 6841956"/>
              <a:gd name="connsiteX10015" fmla="*/ 8753740 w 15988647"/>
              <a:gd name="connsiteY10015" fmla="*/ 1106720 h 6841956"/>
              <a:gd name="connsiteX10016" fmla="*/ 8783349 w 15988647"/>
              <a:gd name="connsiteY10016" fmla="*/ 1105119 h 6841956"/>
              <a:gd name="connsiteX10017" fmla="*/ 8784150 w 15988647"/>
              <a:gd name="connsiteY10017" fmla="*/ 1068313 h 6841956"/>
              <a:gd name="connsiteX10018" fmla="*/ 8784148 w 15988647"/>
              <a:gd name="connsiteY10018" fmla="*/ 1068313 h 6841956"/>
              <a:gd name="connsiteX10019" fmla="*/ 8783349 w 15988647"/>
              <a:gd name="connsiteY10019" fmla="*/ 1040298 h 6841956"/>
              <a:gd name="connsiteX10020" fmla="*/ 8771343 w 15988647"/>
              <a:gd name="connsiteY10020" fmla="*/ 1046708 h 6841956"/>
              <a:gd name="connsiteX10021" fmla="*/ 8744937 w 15988647"/>
              <a:gd name="connsiteY10021" fmla="*/ 1029895 h 6841956"/>
              <a:gd name="connsiteX10022" fmla="*/ 8736935 w 15988647"/>
              <a:gd name="connsiteY10022" fmla="*/ 1002687 h 6841956"/>
              <a:gd name="connsiteX10023" fmla="*/ 8780948 w 15988647"/>
              <a:gd name="connsiteY10023" fmla="*/ 989083 h 6841956"/>
              <a:gd name="connsiteX10024" fmla="*/ 8825760 w 15988647"/>
              <a:gd name="connsiteY10024" fmla="*/ 982681 h 6841956"/>
              <a:gd name="connsiteX10025" fmla="*/ 8866570 w 15988647"/>
              <a:gd name="connsiteY10025" fmla="*/ 989883 h 6841956"/>
              <a:gd name="connsiteX10026" fmla="*/ 8904181 w 15988647"/>
              <a:gd name="connsiteY10026" fmla="*/ 989083 h 6841956"/>
              <a:gd name="connsiteX10027" fmla="*/ 8911378 w 15988647"/>
              <a:gd name="connsiteY10027" fmla="*/ 997080 h 6841956"/>
              <a:gd name="connsiteX10028" fmla="*/ 8911383 w 15988647"/>
              <a:gd name="connsiteY10028" fmla="*/ 997073 h 6841956"/>
              <a:gd name="connsiteX10029" fmla="*/ 8904181 w 15988647"/>
              <a:gd name="connsiteY10029" fmla="*/ 989070 h 6841956"/>
              <a:gd name="connsiteX10030" fmla="*/ 8940191 w 15988647"/>
              <a:gd name="connsiteY10030" fmla="*/ 962663 h 6841956"/>
              <a:gd name="connsiteX10031" fmla="*/ 8896988 w 15988647"/>
              <a:gd name="connsiteY10031" fmla="*/ 940261 h 6841956"/>
              <a:gd name="connsiteX10032" fmla="*/ 8896980 w 15988647"/>
              <a:gd name="connsiteY10032" fmla="*/ 940269 h 6841956"/>
              <a:gd name="connsiteX10033" fmla="*/ 8832964 w 15988647"/>
              <a:gd name="connsiteY10033" fmla="*/ 944270 h 6841956"/>
              <a:gd name="connsiteX10034" fmla="*/ 8772145 w 15988647"/>
              <a:gd name="connsiteY10034" fmla="*/ 961075 h 6841956"/>
              <a:gd name="connsiteX10035" fmla="*/ 8715329 w 15988647"/>
              <a:gd name="connsiteY10035" fmla="*/ 971478 h 6841956"/>
              <a:gd name="connsiteX10036" fmla="*/ 8689723 w 15988647"/>
              <a:gd name="connsiteY10036" fmla="*/ 945870 h 6841956"/>
              <a:gd name="connsiteX10037" fmla="*/ 8652110 w 15988647"/>
              <a:gd name="connsiteY10037" fmla="*/ 930667 h 6841956"/>
              <a:gd name="connsiteX10038" fmla="*/ 8652914 w 15988647"/>
              <a:gd name="connsiteY10038" fmla="*/ 884253 h 6841956"/>
              <a:gd name="connsiteX10039" fmla="*/ 8628905 w 15988647"/>
              <a:gd name="connsiteY10039" fmla="*/ 842641 h 6841956"/>
              <a:gd name="connsiteX10040" fmla="*/ 8641708 w 15988647"/>
              <a:gd name="connsiteY10040" fmla="*/ 815433 h 6841956"/>
              <a:gd name="connsiteX10041" fmla="*/ 8668116 w 15988647"/>
              <a:gd name="connsiteY10041" fmla="*/ 787425 h 6841956"/>
              <a:gd name="connsiteX10042" fmla="*/ 8738536 w 15988647"/>
              <a:gd name="connsiteY10042" fmla="*/ 737812 h 6841956"/>
              <a:gd name="connsiteX10043" fmla="*/ 8759343 w 15988647"/>
              <a:gd name="connsiteY10043" fmla="*/ 728209 h 6841956"/>
              <a:gd name="connsiteX10044" fmla="*/ 8752139 w 15988647"/>
              <a:gd name="connsiteY10044" fmla="*/ 709003 h 6841956"/>
              <a:gd name="connsiteX10045" fmla="*/ 8700126 w 15988647"/>
              <a:gd name="connsiteY10045" fmla="*/ 688197 h 6841956"/>
              <a:gd name="connsiteX10046" fmla="*/ 8700118 w 15988647"/>
              <a:gd name="connsiteY10046" fmla="*/ 688188 h 6841956"/>
              <a:gd name="connsiteX10047" fmla="*/ 8644106 w 15988647"/>
              <a:gd name="connsiteY10047" fmla="*/ 700991 h 6841956"/>
              <a:gd name="connsiteX10048" fmla="*/ 8616097 w 15988647"/>
              <a:gd name="connsiteY10048" fmla="*/ 732200 h 6841956"/>
              <a:gd name="connsiteX10049" fmla="*/ 8626501 w 15988647"/>
              <a:gd name="connsiteY10049" fmla="*/ 760208 h 6841956"/>
              <a:gd name="connsiteX10050" fmla="*/ 8576887 w 15988647"/>
              <a:gd name="connsiteY10050" fmla="*/ 796218 h 6841956"/>
              <a:gd name="connsiteX10051" fmla="*/ 8514467 w 15988647"/>
              <a:gd name="connsiteY10051" fmla="*/ 836230 h 6841956"/>
              <a:gd name="connsiteX10052" fmla="*/ 8497665 w 15988647"/>
              <a:gd name="connsiteY10052" fmla="*/ 901048 h 6841956"/>
              <a:gd name="connsiteX10053" fmla="*/ 8527272 w 15988647"/>
              <a:gd name="connsiteY10053" fmla="*/ 933858 h 6841956"/>
              <a:gd name="connsiteX10054" fmla="*/ 8565683 w 15988647"/>
              <a:gd name="connsiteY10054" fmla="*/ 960265 h 6841956"/>
              <a:gd name="connsiteX10055" fmla="*/ 8539275 w 15988647"/>
              <a:gd name="connsiteY10055" fmla="*/ 1013081 h 6841956"/>
              <a:gd name="connsiteX10056" fmla="*/ 8502465 w 15988647"/>
              <a:gd name="connsiteY10056" fmla="*/ 1024284 h 6841956"/>
              <a:gd name="connsiteX10057" fmla="*/ 8497665 w 15988647"/>
              <a:gd name="connsiteY10057" fmla="*/ 1104312 h 6841956"/>
              <a:gd name="connsiteX10058" fmla="*/ 8480858 w 15988647"/>
              <a:gd name="connsiteY10058" fmla="*/ 1149927 h 6841956"/>
              <a:gd name="connsiteX10059" fmla="*/ 8435246 w 15988647"/>
              <a:gd name="connsiteY10059" fmla="*/ 1145124 h 6841956"/>
              <a:gd name="connsiteX10060" fmla="*/ 8417640 w 15988647"/>
              <a:gd name="connsiteY10060" fmla="*/ 1183540 h 6841956"/>
              <a:gd name="connsiteX10061" fmla="*/ 8373628 w 15988647"/>
              <a:gd name="connsiteY10061" fmla="*/ 1185940 h 6841956"/>
              <a:gd name="connsiteX10062" fmla="*/ 8358424 w 15988647"/>
              <a:gd name="connsiteY10062" fmla="*/ 1140324 h 6841956"/>
              <a:gd name="connsiteX10063" fmla="*/ 8322413 w 15988647"/>
              <a:gd name="connsiteY10063" fmla="*/ 1085107 h 6841956"/>
              <a:gd name="connsiteX10064" fmla="*/ 8288804 w 15988647"/>
              <a:gd name="connsiteY10064" fmla="*/ 1017883 h 6841956"/>
              <a:gd name="connsiteX10065" fmla="*/ 8288804 w 15988647"/>
              <a:gd name="connsiteY10065" fmla="*/ 1017885 h 6841956"/>
              <a:gd name="connsiteX10066" fmla="*/ 8262395 w 15988647"/>
              <a:gd name="connsiteY10066" fmla="*/ 989077 h 6841956"/>
              <a:gd name="connsiteX10067" fmla="*/ 8193575 w 15988647"/>
              <a:gd name="connsiteY10067" fmla="*/ 1043499 h 6841956"/>
              <a:gd name="connsiteX10068" fmla="*/ 8144763 w 15988647"/>
              <a:gd name="connsiteY10068" fmla="*/ 1054702 h 6841956"/>
              <a:gd name="connsiteX10069" fmla="*/ 8092751 w 15988647"/>
              <a:gd name="connsiteY10069" fmla="*/ 1030689 h 6841956"/>
              <a:gd name="connsiteX10070" fmla="*/ 8078344 w 15988647"/>
              <a:gd name="connsiteY10070" fmla="*/ 980274 h 6841956"/>
              <a:gd name="connsiteX10071" fmla="*/ 8062343 w 15988647"/>
              <a:gd name="connsiteY10071" fmla="*/ 872244 h 6841956"/>
              <a:gd name="connsiteX10072" fmla="*/ 8094349 w 15988647"/>
              <a:gd name="connsiteY10072" fmla="*/ 842635 h 6841956"/>
              <a:gd name="connsiteX10073" fmla="*/ 8184775 w 15988647"/>
              <a:gd name="connsiteY10073" fmla="*/ 803423 h 6841956"/>
              <a:gd name="connsiteX10074" fmla="*/ 8249592 w 15988647"/>
              <a:gd name="connsiteY10074" fmla="*/ 756210 h 6841956"/>
              <a:gd name="connsiteX10075" fmla="*/ 8307207 w 15988647"/>
              <a:gd name="connsiteY10075" fmla="*/ 693792 h 6841956"/>
              <a:gd name="connsiteX10076" fmla="*/ 8378430 w 15988647"/>
              <a:gd name="connsiteY10076" fmla="*/ 608167 h 6841956"/>
              <a:gd name="connsiteX10077" fmla="*/ 8429646 w 15988647"/>
              <a:gd name="connsiteY10077" fmla="*/ 575358 h 6841956"/>
              <a:gd name="connsiteX10078" fmla="*/ 8512068 w 15988647"/>
              <a:gd name="connsiteY10078" fmla="*/ 520942 h 6841956"/>
              <a:gd name="connsiteX10079" fmla="*/ 8580088 w 15988647"/>
              <a:gd name="connsiteY10079" fmla="*/ 501737 h 6841956"/>
              <a:gd name="connsiteX10080" fmla="*/ 8633704 w 15988647"/>
              <a:gd name="connsiteY10080" fmla="*/ 504138 h 6841956"/>
              <a:gd name="connsiteX10081" fmla="*/ 8675317 w 15988647"/>
              <a:gd name="connsiteY10081" fmla="*/ 468928 h 6841956"/>
              <a:gd name="connsiteX10082" fmla="*/ 8734533 w 15988647"/>
              <a:gd name="connsiteY10082" fmla="*/ 470528 h 6841956"/>
              <a:gd name="connsiteX10083" fmla="*/ 8790552 w 15988647"/>
              <a:gd name="connsiteY10083" fmla="*/ 462526 h 6841956"/>
              <a:gd name="connsiteX10084" fmla="*/ 8900180 w 15988647"/>
              <a:gd name="connsiteY10084" fmla="*/ 493735 h 6841956"/>
              <a:gd name="connsiteX10085" fmla="*/ 8860973 w 15988647"/>
              <a:gd name="connsiteY10085" fmla="*/ 504938 h 6841956"/>
              <a:gd name="connsiteX10086" fmla="*/ 8904173 w 15988647"/>
              <a:gd name="connsiteY10086" fmla="*/ 532141 h 6841956"/>
              <a:gd name="connsiteX10087" fmla="*/ 8904181 w 15988647"/>
              <a:gd name="connsiteY10087" fmla="*/ 532138 h 6841956"/>
              <a:gd name="connsiteX10088" fmla="*/ 8933789 w 15988647"/>
              <a:gd name="connsiteY10088" fmla="*/ 516934 h 6841956"/>
              <a:gd name="connsiteX10089" fmla="*/ 8995407 w 15988647"/>
              <a:gd name="connsiteY10089" fmla="*/ 542541 h 6841956"/>
              <a:gd name="connsiteX10090" fmla="*/ 9089035 w 15988647"/>
              <a:gd name="connsiteY10090" fmla="*/ 552944 h 6841956"/>
              <a:gd name="connsiteX10091" fmla="*/ 9230676 w 15988647"/>
              <a:gd name="connsiteY10091" fmla="*/ 602559 h 6841956"/>
              <a:gd name="connsiteX10092" fmla="*/ 9263485 w 15988647"/>
              <a:gd name="connsiteY10092" fmla="*/ 623365 h 6841956"/>
              <a:gd name="connsiteX10093" fmla="*/ 9275489 w 15988647"/>
              <a:gd name="connsiteY10093" fmla="*/ 652973 h 6841956"/>
              <a:gd name="connsiteX10094" fmla="*/ 9245880 w 15988647"/>
              <a:gd name="connsiteY10094" fmla="*/ 676180 h 6841956"/>
              <a:gd name="connsiteX10095" fmla="*/ 9193865 w 15988647"/>
              <a:gd name="connsiteY10095" fmla="*/ 688184 h 6841956"/>
              <a:gd name="connsiteX10096" fmla="*/ 9032218 w 15988647"/>
              <a:gd name="connsiteY10096" fmla="*/ 654574 h 6841956"/>
              <a:gd name="connsiteX10097" fmla="*/ 9009012 w 15988647"/>
              <a:gd name="connsiteY10097" fmla="*/ 660175 h 6841956"/>
              <a:gd name="connsiteX10098" fmla="*/ 9073830 w 15988647"/>
              <a:gd name="connsiteY10098" fmla="*/ 692985 h 6841956"/>
              <a:gd name="connsiteX10099" fmla="*/ 9081833 w 15988647"/>
              <a:gd name="connsiteY10099" fmla="*/ 713791 h 6841956"/>
              <a:gd name="connsiteX10100" fmla="*/ 9097037 w 15988647"/>
              <a:gd name="connsiteY10100" fmla="*/ 760204 h 6841956"/>
              <a:gd name="connsiteX10101" fmla="*/ 9145851 w 15988647"/>
              <a:gd name="connsiteY10101" fmla="*/ 773808 h 6841956"/>
              <a:gd name="connsiteX10102" fmla="*/ 9176260 w 15988647"/>
              <a:gd name="connsiteY10102" fmla="*/ 785811 h 6841956"/>
              <a:gd name="connsiteX10103" fmla="*/ 9174660 w 15988647"/>
              <a:gd name="connsiteY10103" fmla="*/ 763405 h 6841956"/>
              <a:gd name="connsiteX10104" fmla="*/ 9147451 w 15988647"/>
              <a:gd name="connsiteY10104" fmla="*/ 744199 h 6841956"/>
              <a:gd name="connsiteX10105" fmla="*/ 9164256 w 15988647"/>
              <a:gd name="connsiteY10105" fmla="*/ 726595 h 6841956"/>
              <a:gd name="connsiteX10106" fmla="*/ 9257084 w 15988647"/>
              <a:gd name="connsiteY10106" fmla="*/ 755402 h 6841956"/>
              <a:gd name="connsiteX10107" fmla="*/ 9282691 w 15988647"/>
              <a:gd name="connsiteY10107" fmla="*/ 744199 h 6841956"/>
              <a:gd name="connsiteX10108" fmla="*/ 9248281 w 15988647"/>
              <a:gd name="connsiteY10108" fmla="*/ 710590 h 6841956"/>
              <a:gd name="connsiteX10109" fmla="*/ 9313100 w 15988647"/>
              <a:gd name="connsiteY10109" fmla="*/ 667378 h 6841956"/>
              <a:gd name="connsiteX10110" fmla="*/ 9345910 w 15988647"/>
              <a:gd name="connsiteY10110" fmla="*/ 669778 h 6841956"/>
              <a:gd name="connsiteX10111" fmla="*/ 9382720 w 15988647"/>
              <a:gd name="connsiteY10111" fmla="*/ 684983 h 6841956"/>
              <a:gd name="connsiteX10112" fmla="*/ 9391523 w 15988647"/>
              <a:gd name="connsiteY10112" fmla="*/ 654574 h 6841956"/>
              <a:gd name="connsiteX10113" fmla="*/ 9353912 w 15988647"/>
              <a:gd name="connsiteY10113" fmla="*/ 628166 h 6841956"/>
              <a:gd name="connsiteX10114" fmla="*/ 9360313 w 15988647"/>
              <a:gd name="connsiteY10114" fmla="*/ 601758 h 6841956"/>
              <a:gd name="connsiteX10115" fmla="*/ 9325904 w 15988647"/>
              <a:gd name="connsiteY10115" fmla="*/ 574550 h 6841956"/>
              <a:gd name="connsiteX10116" fmla="*/ 9424332 w 15988647"/>
              <a:gd name="connsiteY10116" fmla="*/ 588955 h 6841956"/>
              <a:gd name="connsiteX10117" fmla="*/ 9453141 w 15988647"/>
              <a:gd name="connsiteY10117" fmla="*/ 612962 h 6841956"/>
              <a:gd name="connsiteX10118" fmla="*/ 9412328 w 15988647"/>
              <a:gd name="connsiteY10118" fmla="*/ 618563 h 6841956"/>
              <a:gd name="connsiteX10119" fmla="*/ 9421932 w 15988647"/>
              <a:gd name="connsiteY10119" fmla="*/ 643371 h 6841956"/>
              <a:gd name="connsiteX10120" fmla="*/ 9454741 w 15988647"/>
              <a:gd name="connsiteY10120" fmla="*/ 658575 h 6841956"/>
              <a:gd name="connsiteX10121" fmla="*/ 9502755 w 15988647"/>
              <a:gd name="connsiteY10121" fmla="*/ 648972 h 6841956"/>
              <a:gd name="connsiteX10122" fmla="*/ 9499554 w 15988647"/>
              <a:gd name="connsiteY10122" fmla="*/ 620964 h 6841956"/>
              <a:gd name="connsiteX10123" fmla="*/ 9561173 w 15988647"/>
              <a:gd name="connsiteY10123" fmla="*/ 599358 h 6841956"/>
              <a:gd name="connsiteX10124" fmla="*/ 9660401 w 15988647"/>
              <a:gd name="connsiteY10124" fmla="*/ 562547 h 6841956"/>
              <a:gd name="connsiteX10125" fmla="*/ 9686009 w 15988647"/>
              <a:gd name="connsiteY10125" fmla="*/ 564147 h 6841956"/>
              <a:gd name="connsiteX10126" fmla="*/ 9666003 w 15988647"/>
              <a:gd name="connsiteY10126" fmla="*/ 590555 h 6841956"/>
              <a:gd name="connsiteX10127" fmla="*/ 9709216 w 15988647"/>
              <a:gd name="connsiteY10127" fmla="*/ 595357 h 6841956"/>
              <a:gd name="connsiteX10128" fmla="*/ 9726021 w 15988647"/>
              <a:gd name="connsiteY10128" fmla="*/ 580152 h 6841956"/>
              <a:gd name="connsiteX10129" fmla="*/ 9787638 w 15988647"/>
              <a:gd name="connsiteY10129" fmla="*/ 579352 h 6841956"/>
              <a:gd name="connsiteX10130" fmla="*/ 9827650 w 15988647"/>
              <a:gd name="connsiteY10130" fmla="*/ 560946 h 6841956"/>
              <a:gd name="connsiteX10131" fmla="*/ 9878865 w 15988647"/>
              <a:gd name="connsiteY10131" fmla="*/ 587354 h 6841956"/>
              <a:gd name="connsiteX10132" fmla="*/ 9901272 w 15988647"/>
              <a:gd name="connsiteY10132" fmla="*/ 558546 h 6841956"/>
              <a:gd name="connsiteX10133" fmla="*/ 9853258 w 15988647"/>
              <a:gd name="connsiteY10133" fmla="*/ 533739 h 6841956"/>
              <a:gd name="connsiteX10134" fmla="*/ 9862860 w 15988647"/>
              <a:gd name="connsiteY10134" fmla="*/ 519334 h 6841956"/>
              <a:gd name="connsiteX10135" fmla="*/ 9966891 w 15988647"/>
              <a:gd name="connsiteY10135" fmla="*/ 532138 h 6841956"/>
              <a:gd name="connsiteX10136" fmla="*/ 10019706 w 15988647"/>
              <a:gd name="connsiteY10136" fmla="*/ 545742 h 6841956"/>
              <a:gd name="connsiteX10137" fmla="*/ 10168549 w 15988647"/>
              <a:gd name="connsiteY10137" fmla="*/ 595357 h 6841956"/>
              <a:gd name="connsiteX10138" fmla="*/ 10177352 w 15988647"/>
              <a:gd name="connsiteY10138" fmla="*/ 572950 h 6841956"/>
              <a:gd name="connsiteX10139" fmla="*/ 10130138 w 15988647"/>
              <a:gd name="connsiteY10139" fmla="*/ 549743 h 6841956"/>
              <a:gd name="connsiteX10140" fmla="*/ 10123736 w 15988647"/>
              <a:gd name="connsiteY10140" fmla="*/ 540941 h 6841956"/>
              <a:gd name="connsiteX10141" fmla="*/ 10081324 w 15988647"/>
              <a:gd name="connsiteY10141" fmla="*/ 536139 h 6841956"/>
              <a:gd name="connsiteX10142" fmla="*/ 10079723 w 15988647"/>
              <a:gd name="connsiteY10142" fmla="*/ 516133 h 6841956"/>
              <a:gd name="connsiteX10143" fmla="*/ 10042113 w 15988647"/>
              <a:gd name="connsiteY10143" fmla="*/ 482524 h 6841956"/>
              <a:gd name="connsiteX10144" fmla="*/ 10033310 w 15988647"/>
              <a:gd name="connsiteY10144" fmla="*/ 468920 h 6841956"/>
              <a:gd name="connsiteX10145" fmla="*/ 10067720 w 15988647"/>
              <a:gd name="connsiteY10145" fmla="*/ 431310 h 6841956"/>
              <a:gd name="connsiteX10146" fmla="*/ 10062919 w 15988647"/>
              <a:gd name="connsiteY10146" fmla="*/ 392898 h 6841956"/>
              <a:gd name="connsiteX10147" fmla="*/ 10080523 w 15988647"/>
              <a:gd name="connsiteY10147" fmla="*/ 384896 h 6841956"/>
              <a:gd name="connsiteX10148" fmla="*/ 10171750 w 15988647"/>
              <a:gd name="connsiteY10148" fmla="*/ 396099 h 6841956"/>
              <a:gd name="connsiteX10149" fmla="*/ 10194957 w 15988647"/>
              <a:gd name="connsiteY10149" fmla="*/ 419306 h 6841956"/>
              <a:gd name="connsiteX10150" fmla="*/ 10187755 w 15988647"/>
              <a:gd name="connsiteY10150" fmla="*/ 452916 h 6841956"/>
              <a:gd name="connsiteX10151" fmla="*/ 10217364 w 15988647"/>
              <a:gd name="connsiteY10151" fmla="*/ 466519 h 6841956"/>
              <a:gd name="connsiteX10152" fmla="*/ 10247772 w 15988647"/>
              <a:gd name="connsiteY10152" fmla="*/ 496128 h 6841956"/>
              <a:gd name="connsiteX10153" fmla="*/ 10278182 w 15988647"/>
              <a:gd name="connsiteY10153" fmla="*/ 555345 h 6841956"/>
              <a:gd name="connsiteX10154" fmla="*/ 10331797 w 15988647"/>
              <a:gd name="connsiteY10154" fmla="*/ 581753 h 6841956"/>
              <a:gd name="connsiteX10155" fmla="*/ 10335798 w 15988647"/>
              <a:gd name="connsiteY10155" fmla="*/ 611361 h 6841956"/>
              <a:gd name="connsiteX10156" fmla="*/ 10307790 w 15988647"/>
              <a:gd name="connsiteY10156" fmla="*/ 673779 h 6841956"/>
              <a:gd name="connsiteX10157" fmla="*/ 10350203 w 15988647"/>
              <a:gd name="connsiteY10157" fmla="*/ 680181 h 6841956"/>
              <a:gd name="connsiteX10158" fmla="*/ 10354204 w 15988647"/>
              <a:gd name="connsiteY10158" fmla="*/ 664177 h 6841956"/>
              <a:gd name="connsiteX10159" fmla="*/ 10384612 w 15988647"/>
              <a:gd name="connsiteY10159" fmla="*/ 652973 h 6841956"/>
              <a:gd name="connsiteX10160" fmla="*/ 10380611 w 15988647"/>
              <a:gd name="connsiteY10160" fmla="*/ 631367 h 6841956"/>
              <a:gd name="connsiteX10161" fmla="*/ 10395816 w 15988647"/>
              <a:gd name="connsiteY10161" fmla="*/ 609761 h 6841956"/>
              <a:gd name="connsiteX10162" fmla="*/ 10360605 w 15988647"/>
              <a:gd name="connsiteY10162" fmla="*/ 584953 h 6841956"/>
              <a:gd name="connsiteX10163" fmla="*/ 10357405 w 15988647"/>
              <a:gd name="connsiteY10163" fmla="*/ 556145 h 6841956"/>
              <a:gd name="connsiteX10164" fmla="*/ 10318993 w 15988647"/>
              <a:gd name="connsiteY10164" fmla="*/ 552944 h 6841956"/>
              <a:gd name="connsiteX10165" fmla="*/ 10295786 w 15988647"/>
              <a:gd name="connsiteY10165" fmla="*/ 528937 h 6841956"/>
              <a:gd name="connsiteX10166" fmla="*/ 10292585 w 15988647"/>
              <a:gd name="connsiteY10166" fmla="*/ 485725 h 6841956"/>
              <a:gd name="connsiteX10167" fmla="*/ 10226966 w 15988647"/>
              <a:gd name="connsiteY10167" fmla="*/ 451315 h 6841956"/>
              <a:gd name="connsiteX10168" fmla="*/ 10264577 w 15988647"/>
              <a:gd name="connsiteY10168" fmla="*/ 423307 h 6841956"/>
              <a:gd name="connsiteX10169" fmla="*/ 10234969 w 15988647"/>
              <a:gd name="connsiteY10169" fmla="*/ 393699 h 6841956"/>
              <a:gd name="connsiteX10170" fmla="*/ 10250173 w 15988647"/>
              <a:gd name="connsiteY10170" fmla="*/ 392898 h 6841956"/>
              <a:gd name="connsiteX10171" fmla="*/ 10283783 w 15988647"/>
              <a:gd name="connsiteY10171" fmla="*/ 415305 h 6841956"/>
              <a:gd name="connsiteX10172" fmla="*/ 10300588 w 15988647"/>
              <a:gd name="connsiteY10172" fmla="*/ 456117 h 6841956"/>
              <a:gd name="connsiteX10173" fmla="*/ 10340599 w 15988647"/>
              <a:gd name="connsiteY10173" fmla="*/ 464118 h 6841956"/>
              <a:gd name="connsiteX10174" fmla="*/ 10303789 w 15988647"/>
              <a:gd name="connsiteY10174" fmla="*/ 433710 h 6841956"/>
              <a:gd name="connsiteX10175" fmla="*/ 10344600 w 15988647"/>
              <a:gd name="connsiteY10175" fmla="*/ 416905 h 6841956"/>
              <a:gd name="connsiteX10176" fmla="*/ 10409420 w 15988647"/>
              <a:gd name="connsiteY10176" fmla="*/ 414505 h 6841956"/>
              <a:gd name="connsiteX10177" fmla="*/ 10486242 w 15988647"/>
              <a:gd name="connsiteY10177" fmla="*/ 438512 h 6841956"/>
              <a:gd name="connsiteX10178" fmla="*/ 10431026 w 15988647"/>
              <a:gd name="connsiteY10178" fmla="*/ 404102 h 6841956"/>
              <a:gd name="connsiteX10179" fmla="*/ 10391814 w 15988647"/>
              <a:gd name="connsiteY10179" fmla="*/ 360089 h 6841956"/>
              <a:gd name="connsiteX10180" fmla="*/ 10439028 w 15988647"/>
              <a:gd name="connsiteY10180" fmla="*/ 352087 h 6841956"/>
              <a:gd name="connsiteX10181" fmla="*/ 10515050 w 15988647"/>
              <a:gd name="connsiteY10181" fmla="*/ 353687 h 6841956"/>
              <a:gd name="connsiteX10182" fmla="*/ 10577469 w 15988647"/>
              <a:gd name="connsiteY10182" fmla="*/ 348085 h 6841956"/>
              <a:gd name="connsiteX10183" fmla="*/ 10532655 w 15988647"/>
              <a:gd name="connsiteY10183" fmla="*/ 327279 h 6841956"/>
              <a:gd name="connsiteX10184" fmla="*/ 10543059 w 15988647"/>
              <a:gd name="connsiteY10184" fmla="*/ 300872 h 6841956"/>
              <a:gd name="connsiteX10185" fmla="*/ 10576668 w 15988647"/>
              <a:gd name="connsiteY10185" fmla="*/ 299271 h 6841956"/>
              <a:gd name="connsiteX10186" fmla="*/ 10615880 w 15988647"/>
              <a:gd name="connsiteY10186" fmla="*/ 280066 h 6841956"/>
              <a:gd name="connsiteX10187" fmla="*/ 10690302 w 15988647"/>
              <a:gd name="connsiteY10187" fmla="*/ 274464 h 6841956"/>
              <a:gd name="connsiteX10188" fmla="*/ 10688701 w 15988647"/>
              <a:gd name="connsiteY10188" fmla="*/ 263261 h 6841956"/>
              <a:gd name="connsiteX10189" fmla="*/ 10763123 w 15988647"/>
              <a:gd name="connsiteY10189" fmla="*/ 260060 h 6841956"/>
              <a:gd name="connsiteX10190" fmla="*/ 10797533 w 15988647"/>
              <a:gd name="connsiteY10190" fmla="*/ 268862 h 6841956"/>
              <a:gd name="connsiteX10191" fmla="*/ 10840745 w 15988647"/>
              <a:gd name="connsiteY10191" fmla="*/ 248056 h 6841956"/>
              <a:gd name="connsiteX10192" fmla="*/ 10896761 w 15988647"/>
              <a:gd name="connsiteY10192" fmla="*/ 248856 h 6841956"/>
              <a:gd name="connsiteX10193" fmla="*/ 10884758 w 15988647"/>
              <a:gd name="connsiteY10193" fmla="*/ 231251 h 6841956"/>
              <a:gd name="connsiteX10194" fmla="*/ 10891960 w 15988647"/>
              <a:gd name="connsiteY10194" fmla="*/ 215247 h 6841956"/>
              <a:gd name="connsiteX10195" fmla="*/ 5067158 w 15988647"/>
              <a:gd name="connsiteY10195" fmla="*/ 194460 h 6841956"/>
              <a:gd name="connsiteX10196" fmla="*/ 5124775 w 15988647"/>
              <a:gd name="connsiteY10196" fmla="*/ 195260 h 6841956"/>
              <a:gd name="connsiteX10197" fmla="*/ 5137577 w 15988647"/>
              <a:gd name="connsiteY10197" fmla="*/ 201662 h 6841956"/>
              <a:gd name="connsiteX10198" fmla="*/ 5128775 w 15988647"/>
              <a:gd name="connsiteY10198" fmla="*/ 206464 h 6841956"/>
              <a:gd name="connsiteX10199" fmla="*/ 5114372 w 15988647"/>
              <a:gd name="connsiteY10199" fmla="*/ 207264 h 6841956"/>
              <a:gd name="connsiteX10200" fmla="*/ 5061557 w 15988647"/>
              <a:gd name="connsiteY10200" fmla="*/ 204863 h 6841956"/>
              <a:gd name="connsiteX10201" fmla="*/ 4650231 w 15988647"/>
              <a:gd name="connsiteY10201" fmla="*/ 182456 h 6841956"/>
              <a:gd name="connsiteX10202" fmla="*/ 4683041 w 15988647"/>
              <a:gd name="connsiteY10202" fmla="*/ 188058 h 6841956"/>
              <a:gd name="connsiteX10203" fmla="*/ 4658233 w 15988647"/>
              <a:gd name="connsiteY10203" fmla="*/ 199260 h 6841956"/>
              <a:gd name="connsiteX10204" fmla="*/ 4587815 w 15988647"/>
              <a:gd name="connsiteY10204" fmla="*/ 210464 h 6841956"/>
              <a:gd name="connsiteX10205" fmla="*/ 4561405 w 15988647"/>
              <a:gd name="connsiteY10205" fmla="*/ 198461 h 6841956"/>
              <a:gd name="connsiteX10206" fmla="*/ 4602216 w 15988647"/>
              <a:gd name="connsiteY10206" fmla="*/ 186457 h 6841956"/>
              <a:gd name="connsiteX10207" fmla="*/ 8547278 w 15988647"/>
              <a:gd name="connsiteY10207" fmla="*/ 171242 h 6841956"/>
              <a:gd name="connsiteX10208" fmla="*/ 8562482 w 15988647"/>
              <a:gd name="connsiteY10208" fmla="*/ 184846 h 6841956"/>
              <a:gd name="connsiteX10209" fmla="*/ 8607295 w 15988647"/>
              <a:gd name="connsiteY10209" fmla="*/ 193649 h 6841956"/>
              <a:gd name="connsiteX10210" fmla="*/ 8546478 w 15988647"/>
              <a:gd name="connsiteY10210" fmla="*/ 208853 h 6841956"/>
              <a:gd name="connsiteX10211" fmla="*/ 8492062 w 15988647"/>
              <a:gd name="connsiteY10211" fmla="*/ 200050 h 6841956"/>
              <a:gd name="connsiteX10212" fmla="*/ 8509667 w 15988647"/>
              <a:gd name="connsiteY10212" fmla="*/ 190448 h 6841956"/>
              <a:gd name="connsiteX10213" fmla="*/ 8488863 w 15988647"/>
              <a:gd name="connsiteY10213" fmla="*/ 178444 h 6841956"/>
              <a:gd name="connsiteX10214" fmla="*/ 4680640 w 15988647"/>
              <a:gd name="connsiteY10214" fmla="*/ 156849 h 6841956"/>
              <a:gd name="connsiteX10215" fmla="*/ 4694242 w 15988647"/>
              <a:gd name="connsiteY10215" fmla="*/ 158449 h 6841956"/>
              <a:gd name="connsiteX10216" fmla="*/ 4720650 w 15988647"/>
              <a:gd name="connsiteY10216" fmla="*/ 165652 h 6841956"/>
              <a:gd name="connsiteX10217" fmla="*/ 4675037 w 15988647"/>
              <a:gd name="connsiteY10217" fmla="*/ 172853 h 6841956"/>
              <a:gd name="connsiteX10218" fmla="*/ 4627024 w 15988647"/>
              <a:gd name="connsiteY10218" fmla="*/ 172853 h 6841956"/>
              <a:gd name="connsiteX10219" fmla="*/ 4635028 w 15988647"/>
              <a:gd name="connsiteY10219" fmla="*/ 167252 h 6841956"/>
              <a:gd name="connsiteX10220" fmla="*/ 5051953 w 15988647"/>
              <a:gd name="connsiteY10220" fmla="*/ 156048 h 6841956"/>
              <a:gd name="connsiteX10221" fmla="*/ 5087162 w 15988647"/>
              <a:gd name="connsiteY10221" fmla="*/ 157648 h 6841956"/>
              <a:gd name="connsiteX10222" fmla="*/ 5100768 w 15988647"/>
              <a:gd name="connsiteY10222" fmla="*/ 160049 h 6841956"/>
              <a:gd name="connsiteX10223" fmla="*/ 5119172 w 15988647"/>
              <a:gd name="connsiteY10223" fmla="*/ 172853 h 6841956"/>
              <a:gd name="connsiteX10224" fmla="*/ 5095167 w 15988647"/>
              <a:gd name="connsiteY10224" fmla="*/ 185657 h 6841956"/>
              <a:gd name="connsiteX10225" fmla="*/ 5042351 w 15988647"/>
              <a:gd name="connsiteY10225" fmla="*/ 193658 h 6841956"/>
              <a:gd name="connsiteX10226" fmla="*/ 5029547 w 15988647"/>
              <a:gd name="connsiteY10226" fmla="*/ 184855 h 6841956"/>
              <a:gd name="connsiteX10227" fmla="*/ 5034349 w 15988647"/>
              <a:gd name="connsiteY10227" fmla="*/ 171252 h 6841956"/>
              <a:gd name="connsiteX10228" fmla="*/ 4876696 w 15988647"/>
              <a:gd name="connsiteY10228" fmla="*/ 140044 h 6841956"/>
              <a:gd name="connsiteX10229" fmla="*/ 4925508 w 15988647"/>
              <a:gd name="connsiteY10229" fmla="*/ 144845 h 6841956"/>
              <a:gd name="connsiteX10230" fmla="*/ 4985531 w 15988647"/>
              <a:gd name="connsiteY10230" fmla="*/ 158448 h 6841956"/>
              <a:gd name="connsiteX10231" fmla="*/ 4984730 w 15988647"/>
              <a:gd name="connsiteY10231" fmla="*/ 176054 h 6841956"/>
              <a:gd name="connsiteX10232" fmla="*/ 4975923 w 15988647"/>
              <a:gd name="connsiteY10232" fmla="*/ 191258 h 6841956"/>
              <a:gd name="connsiteX10233" fmla="*/ 4933511 w 15988647"/>
              <a:gd name="connsiteY10233" fmla="*/ 187257 h 6841956"/>
              <a:gd name="connsiteX10234" fmla="*/ 4901499 w 15988647"/>
              <a:gd name="connsiteY10234" fmla="*/ 175254 h 6841956"/>
              <a:gd name="connsiteX10235" fmla="*/ 4839086 w 15988647"/>
              <a:gd name="connsiteY10235" fmla="*/ 173653 h 6841956"/>
              <a:gd name="connsiteX10236" fmla="*/ 4881495 w 15988647"/>
              <a:gd name="connsiteY10236" fmla="*/ 163250 h 6841956"/>
              <a:gd name="connsiteX10237" fmla="*/ 4859090 w 15988647"/>
              <a:gd name="connsiteY10237" fmla="*/ 154448 h 6841956"/>
              <a:gd name="connsiteX10238" fmla="*/ 10794333 w 15988647"/>
              <a:gd name="connsiteY10238" fmla="*/ 138425 h 6841956"/>
              <a:gd name="connsiteX10239" fmla="*/ 10819140 w 15988647"/>
              <a:gd name="connsiteY10239" fmla="*/ 140825 h 6841956"/>
              <a:gd name="connsiteX10240" fmla="*/ 10919969 w 15988647"/>
              <a:gd name="connsiteY10240" fmla="*/ 161631 h 6841956"/>
              <a:gd name="connsiteX10241" fmla="*/ 10931972 w 15988647"/>
              <a:gd name="connsiteY10241" fmla="*/ 176835 h 6841956"/>
              <a:gd name="connsiteX10242" fmla="*/ 10787130 w 15988647"/>
              <a:gd name="connsiteY10242" fmla="*/ 191239 h 6841956"/>
              <a:gd name="connsiteX10243" fmla="*/ 10776727 w 15988647"/>
              <a:gd name="connsiteY10243" fmla="*/ 142426 h 6841956"/>
              <a:gd name="connsiteX10244" fmla="*/ 8364025 w 15988647"/>
              <a:gd name="connsiteY10244" fmla="*/ 113625 h 6841956"/>
              <a:gd name="connsiteX10245" fmla="*/ 8402436 w 15988647"/>
              <a:gd name="connsiteY10245" fmla="*/ 125629 h 6841956"/>
              <a:gd name="connsiteX10246" fmla="*/ 8503265 w 15988647"/>
              <a:gd name="connsiteY10246" fmla="*/ 152836 h 6841956"/>
              <a:gd name="connsiteX10247" fmla="*/ 8434446 w 15988647"/>
              <a:gd name="connsiteY10247" fmla="*/ 167241 h 6841956"/>
              <a:gd name="connsiteX10248" fmla="*/ 8424844 w 15988647"/>
              <a:gd name="connsiteY10248" fmla="*/ 194449 h 6841956"/>
              <a:gd name="connsiteX10249" fmla="*/ 8400835 w 15988647"/>
              <a:gd name="connsiteY10249" fmla="*/ 201651 h 6841956"/>
              <a:gd name="connsiteX10250" fmla="*/ 8393634 w 15988647"/>
              <a:gd name="connsiteY10250" fmla="*/ 233660 h 6841956"/>
              <a:gd name="connsiteX10251" fmla="*/ 8358423 w 15988647"/>
              <a:gd name="connsiteY10251" fmla="*/ 235260 h 6841956"/>
              <a:gd name="connsiteX10252" fmla="*/ 8290406 w 15988647"/>
              <a:gd name="connsiteY10252" fmla="*/ 212054 h 6841956"/>
              <a:gd name="connsiteX10253" fmla="*/ 8314411 w 15988647"/>
              <a:gd name="connsiteY10253" fmla="*/ 198450 h 6841956"/>
              <a:gd name="connsiteX10254" fmla="*/ 8268798 w 15988647"/>
              <a:gd name="connsiteY10254" fmla="*/ 187246 h 6841956"/>
              <a:gd name="connsiteX10255" fmla="*/ 8207180 w 15988647"/>
              <a:gd name="connsiteY10255" fmla="*/ 156037 h 6841956"/>
              <a:gd name="connsiteX10256" fmla="*/ 8181575 w 15988647"/>
              <a:gd name="connsiteY10256" fmla="*/ 128029 h 6841956"/>
              <a:gd name="connsiteX10257" fmla="*/ 8255993 w 15988647"/>
              <a:gd name="connsiteY10257" fmla="*/ 115225 h 6841956"/>
              <a:gd name="connsiteX10258" fmla="*/ 8274400 w 15988647"/>
              <a:gd name="connsiteY10258" fmla="*/ 127229 h 6841956"/>
              <a:gd name="connsiteX10259" fmla="*/ 8314411 w 15988647"/>
              <a:gd name="connsiteY10259" fmla="*/ 127229 h 6841956"/>
              <a:gd name="connsiteX10260" fmla="*/ 8322414 w 15988647"/>
              <a:gd name="connsiteY10260" fmla="*/ 115225 h 6841956"/>
              <a:gd name="connsiteX10261" fmla="*/ 8524071 w 15988647"/>
              <a:gd name="connsiteY10261" fmla="*/ 92819 h 6841956"/>
              <a:gd name="connsiteX10262" fmla="*/ 8597693 w 15988647"/>
              <a:gd name="connsiteY10262" fmla="*/ 101622 h 6841956"/>
              <a:gd name="connsiteX10263" fmla="*/ 8656910 w 15988647"/>
              <a:gd name="connsiteY10263" fmla="*/ 113625 h 6841956"/>
              <a:gd name="connsiteX10264" fmla="*/ 8621701 w 15988647"/>
              <a:gd name="connsiteY10264" fmla="*/ 132831 h 6841956"/>
              <a:gd name="connsiteX10265" fmla="*/ 8540877 w 15988647"/>
              <a:gd name="connsiteY10265" fmla="*/ 136832 h 6841956"/>
              <a:gd name="connsiteX10266" fmla="*/ 8455250 w 15988647"/>
              <a:gd name="connsiteY10266" fmla="*/ 130430 h 6841956"/>
              <a:gd name="connsiteX10267" fmla="*/ 8447249 w 15988647"/>
              <a:gd name="connsiteY10267" fmla="*/ 120827 h 6841956"/>
              <a:gd name="connsiteX10268" fmla="*/ 8406437 w 15988647"/>
              <a:gd name="connsiteY10268" fmla="*/ 120827 h 6841956"/>
              <a:gd name="connsiteX10269" fmla="*/ 8372026 w 15988647"/>
              <a:gd name="connsiteY10269" fmla="*/ 104823 h 6841956"/>
              <a:gd name="connsiteX10270" fmla="*/ 8456052 w 15988647"/>
              <a:gd name="connsiteY10270" fmla="*/ 95220 h 6841956"/>
              <a:gd name="connsiteX10271" fmla="*/ 8499265 w 15988647"/>
              <a:gd name="connsiteY10271" fmla="*/ 103222 h 6841956"/>
              <a:gd name="connsiteX10272" fmla="*/ 9273889 w 15988647"/>
              <a:gd name="connsiteY10272" fmla="*/ 84009 h 6841956"/>
              <a:gd name="connsiteX10273" fmla="*/ 9320302 w 15988647"/>
              <a:gd name="connsiteY10273" fmla="*/ 91211 h 6841956"/>
              <a:gd name="connsiteX10274" fmla="*/ 9313100 w 15988647"/>
              <a:gd name="connsiteY10274" fmla="*/ 96813 h 6841956"/>
              <a:gd name="connsiteX10275" fmla="*/ 9278690 w 15988647"/>
              <a:gd name="connsiteY10275" fmla="*/ 100814 h 6841956"/>
              <a:gd name="connsiteX10276" fmla="*/ 9255483 w 15988647"/>
              <a:gd name="connsiteY10276" fmla="*/ 104015 h 6841956"/>
              <a:gd name="connsiteX10277" fmla="*/ 9255483 w 15988647"/>
              <a:gd name="connsiteY10277" fmla="*/ 109616 h 6841956"/>
              <a:gd name="connsiteX10278" fmla="*/ 9226675 w 15988647"/>
              <a:gd name="connsiteY10278" fmla="*/ 115218 h 6841956"/>
              <a:gd name="connsiteX10279" fmla="*/ 9190664 w 15988647"/>
              <a:gd name="connsiteY10279" fmla="*/ 107216 h 6841956"/>
              <a:gd name="connsiteX10280" fmla="*/ 9199467 w 15988647"/>
              <a:gd name="connsiteY10280" fmla="*/ 96013 h 6841956"/>
              <a:gd name="connsiteX10281" fmla="*/ 9137049 w 15988647"/>
              <a:gd name="connsiteY10281" fmla="*/ 95212 h 6841956"/>
              <a:gd name="connsiteX10282" fmla="*/ 9187463 w 15988647"/>
              <a:gd name="connsiteY10282" fmla="*/ 88810 h 6841956"/>
              <a:gd name="connsiteX10283" fmla="*/ 9229076 w 15988647"/>
              <a:gd name="connsiteY10283" fmla="*/ 88810 h 6841956"/>
              <a:gd name="connsiteX10284" fmla="*/ 9241079 w 15988647"/>
              <a:gd name="connsiteY10284" fmla="*/ 97613 h 6841956"/>
              <a:gd name="connsiteX10285" fmla="*/ 9251482 w 15988647"/>
              <a:gd name="connsiteY10285" fmla="*/ 89611 h 6841956"/>
              <a:gd name="connsiteX10286" fmla="*/ 10533457 w 15988647"/>
              <a:gd name="connsiteY10286" fmla="*/ 73606 h 6841956"/>
              <a:gd name="connsiteX10287" fmla="*/ 10610279 w 15988647"/>
              <a:gd name="connsiteY10287" fmla="*/ 89610 h 6841956"/>
              <a:gd name="connsiteX10288" fmla="*/ 10719911 w 15988647"/>
              <a:gd name="connsiteY10288" fmla="*/ 123219 h 6841956"/>
              <a:gd name="connsiteX10289" fmla="*/ 10755921 w 15988647"/>
              <a:gd name="connsiteY10289" fmla="*/ 155229 h 6841956"/>
              <a:gd name="connsiteX10290" fmla="*/ 10699105 w 15988647"/>
              <a:gd name="connsiteY10290" fmla="*/ 160030 h 6841956"/>
              <a:gd name="connsiteX10291" fmla="*/ 10605478 w 15988647"/>
              <a:gd name="connsiteY10291" fmla="*/ 149627 h 6841956"/>
              <a:gd name="connsiteX10292" fmla="*/ 10540658 w 15988647"/>
              <a:gd name="connsiteY10292" fmla="*/ 136023 h 6841956"/>
              <a:gd name="connsiteX10293" fmla="*/ 10487843 w 15988647"/>
              <a:gd name="connsiteY10293" fmla="*/ 110416 h 6841956"/>
              <a:gd name="connsiteX10294" fmla="*/ 10440629 w 15988647"/>
              <a:gd name="connsiteY10294" fmla="*/ 104014 h 6841956"/>
              <a:gd name="connsiteX10295" fmla="*/ 10483842 w 15988647"/>
              <a:gd name="connsiteY10295" fmla="*/ 80808 h 6841956"/>
              <a:gd name="connsiteX10296" fmla="*/ 5334431 w 15988647"/>
              <a:gd name="connsiteY10296" fmla="*/ 72824 h 6841956"/>
              <a:gd name="connsiteX10297" fmla="*/ 5347234 w 15988647"/>
              <a:gd name="connsiteY10297" fmla="*/ 90429 h 6841956"/>
              <a:gd name="connsiteX10298" fmla="*/ 5384845 w 15988647"/>
              <a:gd name="connsiteY10298" fmla="*/ 97631 h 6841956"/>
              <a:gd name="connsiteX10299" fmla="*/ 5423254 w 15988647"/>
              <a:gd name="connsiteY10299" fmla="*/ 104833 h 6841956"/>
              <a:gd name="connsiteX10300" fmla="*/ 5417652 w 15988647"/>
              <a:gd name="connsiteY10300" fmla="*/ 127240 h 6841956"/>
              <a:gd name="connsiteX10301" fmla="*/ 5439260 w 15988647"/>
              <a:gd name="connsiteY10301" fmla="*/ 139243 h 6841956"/>
              <a:gd name="connsiteX10302" fmla="*/ 5387246 w 15988647"/>
              <a:gd name="connsiteY10302" fmla="*/ 149646 h 6841956"/>
              <a:gd name="connsiteX10303" fmla="*/ 5302422 w 15988647"/>
              <a:gd name="connsiteY10303" fmla="*/ 177654 h 6841956"/>
              <a:gd name="connsiteX10304" fmla="*/ 5248006 w 15988647"/>
              <a:gd name="connsiteY10304" fmla="*/ 180054 h 6841956"/>
              <a:gd name="connsiteX10305" fmla="*/ 5193591 w 15988647"/>
              <a:gd name="connsiteY10305" fmla="*/ 175253 h 6841956"/>
              <a:gd name="connsiteX10306" fmla="*/ 5180790 w 15988647"/>
              <a:gd name="connsiteY10306" fmla="*/ 160048 h 6841956"/>
              <a:gd name="connsiteX10307" fmla="*/ 5197595 w 15988647"/>
              <a:gd name="connsiteY10307" fmla="*/ 147245 h 6841956"/>
              <a:gd name="connsiteX10308" fmla="*/ 5232004 w 15988647"/>
              <a:gd name="connsiteY10308" fmla="*/ 137643 h 6841956"/>
              <a:gd name="connsiteX10309" fmla="*/ 5179189 w 15988647"/>
              <a:gd name="connsiteY10309" fmla="*/ 137643 h 6841956"/>
              <a:gd name="connsiteX10310" fmla="*/ 5163182 w 15988647"/>
              <a:gd name="connsiteY10310" fmla="*/ 125639 h 6841956"/>
              <a:gd name="connsiteX10311" fmla="*/ 5166384 w 15988647"/>
              <a:gd name="connsiteY10311" fmla="*/ 110435 h 6841956"/>
              <a:gd name="connsiteX10312" fmla="*/ 5205598 w 15988647"/>
              <a:gd name="connsiteY10312" fmla="*/ 95231 h 6841956"/>
              <a:gd name="connsiteX10313" fmla="*/ 5238407 w 15988647"/>
              <a:gd name="connsiteY10313" fmla="*/ 84828 h 6841956"/>
              <a:gd name="connsiteX10314" fmla="*/ 5270414 w 15988647"/>
              <a:gd name="connsiteY10314" fmla="*/ 82427 h 6841956"/>
              <a:gd name="connsiteX10315" fmla="*/ 5268015 w 15988647"/>
              <a:gd name="connsiteY10315" fmla="*/ 74424 h 6841956"/>
              <a:gd name="connsiteX10316" fmla="*/ 5939403 w 15988647"/>
              <a:gd name="connsiteY10316" fmla="*/ 12006 h 6841956"/>
              <a:gd name="connsiteX10317" fmla="*/ 5995420 w 15988647"/>
              <a:gd name="connsiteY10317" fmla="*/ 13606 h 6841956"/>
              <a:gd name="connsiteX10318" fmla="*/ 6051438 w 15988647"/>
              <a:gd name="connsiteY10318" fmla="*/ 15207 h 6841956"/>
              <a:gd name="connsiteX10319" fmla="*/ 6121018 w 15988647"/>
              <a:gd name="connsiteY10319" fmla="*/ 17608 h 6841956"/>
              <a:gd name="connsiteX10320" fmla="*/ 6174634 w 15988647"/>
              <a:gd name="connsiteY10320" fmla="*/ 21609 h 6841956"/>
              <a:gd name="connsiteX10321" fmla="*/ 6216250 w 15988647"/>
              <a:gd name="connsiteY10321" fmla="*/ 29611 h 6841956"/>
              <a:gd name="connsiteX10322" fmla="*/ 6207444 w 15988647"/>
              <a:gd name="connsiteY10322" fmla="*/ 37613 h 6841956"/>
              <a:gd name="connsiteX10323" fmla="*/ 6129020 w 15988647"/>
              <a:gd name="connsiteY10323" fmla="*/ 51217 h 6841956"/>
              <a:gd name="connsiteX10324" fmla="*/ 6057040 w 15988647"/>
              <a:gd name="connsiteY10324" fmla="*/ 57619 h 6841956"/>
              <a:gd name="connsiteX10325" fmla="*/ 6025029 w 15988647"/>
              <a:gd name="connsiteY10325" fmla="*/ 64821 h 6841956"/>
              <a:gd name="connsiteX10326" fmla="*/ 6085046 w 15988647"/>
              <a:gd name="connsiteY10326" fmla="*/ 64821 h 6841956"/>
              <a:gd name="connsiteX10327" fmla="*/ 6001023 w 15988647"/>
              <a:gd name="connsiteY10327" fmla="*/ 84827 h 6841956"/>
              <a:gd name="connsiteX10328" fmla="*/ 5946606 w 15988647"/>
              <a:gd name="connsiteY10328" fmla="*/ 94430 h 6841956"/>
              <a:gd name="connsiteX10329" fmla="*/ 5872185 w 15988647"/>
              <a:gd name="connsiteY10329" fmla="*/ 122438 h 6841956"/>
              <a:gd name="connsiteX10330" fmla="*/ 5807364 w 15988647"/>
              <a:gd name="connsiteY10330" fmla="*/ 128039 h 6841956"/>
              <a:gd name="connsiteX10331" fmla="*/ 5782559 w 15988647"/>
              <a:gd name="connsiteY10331" fmla="*/ 136042 h 6841956"/>
              <a:gd name="connsiteX10332" fmla="*/ 5692129 w 15988647"/>
              <a:gd name="connsiteY10332" fmla="*/ 139242 h 6841956"/>
              <a:gd name="connsiteX10333" fmla="*/ 5727341 w 15988647"/>
              <a:gd name="connsiteY10333" fmla="*/ 144044 h 6841956"/>
              <a:gd name="connsiteX10334" fmla="*/ 5700933 w 15988647"/>
              <a:gd name="connsiteY10334" fmla="*/ 150445 h 6841956"/>
              <a:gd name="connsiteX10335" fmla="*/ 5706534 w 15988647"/>
              <a:gd name="connsiteY10335" fmla="*/ 168851 h 6841956"/>
              <a:gd name="connsiteX10336" fmla="*/ 5666522 w 15988647"/>
              <a:gd name="connsiteY10336" fmla="*/ 181654 h 6841956"/>
              <a:gd name="connsiteX10337" fmla="*/ 5611304 w 15988647"/>
              <a:gd name="connsiteY10337" fmla="*/ 192058 h 6841956"/>
              <a:gd name="connsiteX10338" fmla="*/ 5583299 w 15988647"/>
              <a:gd name="connsiteY10338" fmla="*/ 206462 h 6841956"/>
              <a:gd name="connsiteX10339" fmla="*/ 5530481 w 15988647"/>
              <a:gd name="connsiteY10339" fmla="*/ 218465 h 6841956"/>
              <a:gd name="connsiteX10340" fmla="*/ 5526481 w 15988647"/>
              <a:gd name="connsiteY10340" fmla="*/ 227268 h 6841956"/>
              <a:gd name="connsiteX10341" fmla="*/ 5578494 w 15988647"/>
              <a:gd name="connsiteY10341" fmla="*/ 225667 h 6841956"/>
              <a:gd name="connsiteX10342" fmla="*/ 5569691 w 15988647"/>
              <a:gd name="connsiteY10342" fmla="*/ 235270 h 6841956"/>
              <a:gd name="connsiteX10343" fmla="*/ 5468064 w 15988647"/>
              <a:gd name="connsiteY10343" fmla="*/ 258477 h 6841956"/>
              <a:gd name="connsiteX10344" fmla="*/ 5400049 w 15988647"/>
              <a:gd name="connsiteY10344" fmla="*/ 247274 h 6841956"/>
              <a:gd name="connsiteX10345" fmla="*/ 5306423 w 15988647"/>
              <a:gd name="connsiteY10345" fmla="*/ 253675 h 6841956"/>
              <a:gd name="connsiteX10346" fmla="*/ 5266413 w 15988647"/>
              <a:gd name="connsiteY10346" fmla="*/ 248874 h 6841956"/>
              <a:gd name="connsiteX10347" fmla="*/ 5211997 w 15988647"/>
              <a:gd name="connsiteY10347" fmla="*/ 246473 h 6841956"/>
              <a:gd name="connsiteX10348" fmla="*/ 5228803 w 15988647"/>
              <a:gd name="connsiteY10348" fmla="*/ 228068 h 6841956"/>
              <a:gd name="connsiteX10349" fmla="*/ 5292823 w 15988647"/>
              <a:gd name="connsiteY10349" fmla="*/ 219265 h 6841956"/>
              <a:gd name="connsiteX10350" fmla="*/ 5308824 w 15988647"/>
              <a:gd name="connsiteY10350" fmla="*/ 192058 h 6841956"/>
              <a:gd name="connsiteX10351" fmla="*/ 5329629 w 15988647"/>
              <a:gd name="connsiteY10351" fmla="*/ 189657 h 6841956"/>
              <a:gd name="connsiteX10352" fmla="*/ 5389646 w 15988647"/>
              <a:gd name="connsiteY10352" fmla="*/ 205661 h 6841956"/>
              <a:gd name="connsiteX10353" fmla="*/ 5376042 w 15988647"/>
              <a:gd name="connsiteY10353" fmla="*/ 181654 h 6841956"/>
              <a:gd name="connsiteX10354" fmla="*/ 5336832 w 15988647"/>
              <a:gd name="connsiteY10354" fmla="*/ 174452 h 6841956"/>
              <a:gd name="connsiteX10355" fmla="*/ 5376841 w 15988647"/>
              <a:gd name="connsiteY10355" fmla="*/ 160048 h 6841956"/>
              <a:gd name="connsiteX10356" fmla="*/ 5437659 w 15988647"/>
              <a:gd name="connsiteY10356" fmla="*/ 151246 h 6841956"/>
              <a:gd name="connsiteX10357" fmla="*/ 5460063 w 15988647"/>
              <a:gd name="connsiteY10357" fmla="*/ 138442 h 6841956"/>
              <a:gd name="connsiteX10358" fmla="*/ 5436056 w 15988647"/>
              <a:gd name="connsiteY10358" fmla="*/ 124839 h 6841956"/>
              <a:gd name="connsiteX10359" fmla="*/ 5444858 w 15988647"/>
              <a:gd name="connsiteY10359" fmla="*/ 107234 h 6841956"/>
              <a:gd name="connsiteX10360" fmla="*/ 5520081 w 15988647"/>
              <a:gd name="connsiteY10360" fmla="*/ 108034 h 6841956"/>
              <a:gd name="connsiteX10361" fmla="*/ 5537682 w 15988647"/>
              <a:gd name="connsiteY10361" fmla="*/ 112035 h 6841956"/>
              <a:gd name="connsiteX10362" fmla="*/ 5596101 w 15988647"/>
              <a:gd name="connsiteY10362" fmla="*/ 99231 h 6841956"/>
              <a:gd name="connsiteX10363" fmla="*/ 5537682 w 15988647"/>
              <a:gd name="connsiteY10363" fmla="*/ 95230 h 6841956"/>
              <a:gd name="connsiteX10364" fmla="*/ 5436858 w 15988647"/>
              <a:gd name="connsiteY10364" fmla="*/ 97631 h 6841956"/>
              <a:gd name="connsiteX10365" fmla="*/ 5401649 w 15988647"/>
              <a:gd name="connsiteY10365" fmla="*/ 86428 h 6841956"/>
              <a:gd name="connsiteX10366" fmla="*/ 5395247 w 15988647"/>
              <a:gd name="connsiteY10366" fmla="*/ 72824 h 6841956"/>
              <a:gd name="connsiteX10367" fmla="*/ 5375242 w 15988647"/>
              <a:gd name="connsiteY10367" fmla="*/ 63221 h 6841956"/>
              <a:gd name="connsiteX10368" fmla="*/ 5384043 w 15988647"/>
              <a:gd name="connsiteY10368" fmla="*/ 52818 h 6841956"/>
              <a:gd name="connsiteX10369" fmla="*/ 5432056 w 15988647"/>
              <a:gd name="connsiteY10369" fmla="*/ 46416 h 6841956"/>
              <a:gd name="connsiteX10370" fmla="*/ 5465665 w 15988647"/>
              <a:gd name="connsiteY10370" fmla="*/ 45616 h 6841956"/>
              <a:gd name="connsiteX10371" fmla="*/ 5524881 w 15988647"/>
              <a:gd name="connsiteY10371" fmla="*/ 40814 h 6841956"/>
              <a:gd name="connsiteX10372" fmla="*/ 5579295 w 15988647"/>
              <a:gd name="connsiteY10372" fmla="*/ 28811 h 6841956"/>
              <a:gd name="connsiteX10373" fmla="*/ 5610501 w 15988647"/>
              <a:gd name="connsiteY10373" fmla="*/ 30411 h 6841956"/>
              <a:gd name="connsiteX10374" fmla="*/ 5629709 w 15988647"/>
              <a:gd name="connsiteY10374" fmla="*/ 39214 h 6841956"/>
              <a:gd name="connsiteX10375" fmla="*/ 5669725 w 15988647"/>
              <a:gd name="connsiteY10375" fmla="*/ 23209 h 6841956"/>
              <a:gd name="connsiteX10376" fmla="*/ 5711339 w 15988647"/>
              <a:gd name="connsiteY10376" fmla="*/ 18408 h 6841956"/>
              <a:gd name="connsiteX10377" fmla="*/ 5763351 w 15988647"/>
              <a:gd name="connsiteY10377" fmla="*/ 15207 h 6841956"/>
              <a:gd name="connsiteX10378" fmla="*/ 5846577 w 15988647"/>
              <a:gd name="connsiteY10378" fmla="*/ 13606 h 6841956"/>
              <a:gd name="connsiteX10379" fmla="*/ 5856980 w 15988647"/>
              <a:gd name="connsiteY10379" fmla="*/ 16807 h 6841956"/>
              <a:gd name="connsiteX10380" fmla="*/ 6954075 w 15988647"/>
              <a:gd name="connsiteY10380" fmla="*/ 0 h 6841956"/>
              <a:gd name="connsiteX10381" fmla="*/ 7164536 w 15988647"/>
              <a:gd name="connsiteY10381" fmla="*/ 3201 h 6841956"/>
              <a:gd name="connsiteX10382" fmla="*/ 7323779 w 15988647"/>
              <a:gd name="connsiteY10382" fmla="*/ 27208 h 6841956"/>
              <a:gd name="connsiteX10383" fmla="*/ 7270170 w 15988647"/>
              <a:gd name="connsiteY10383" fmla="*/ 38411 h 6841956"/>
              <a:gd name="connsiteX10384" fmla="*/ 7166134 w 15988647"/>
              <a:gd name="connsiteY10384" fmla="*/ 40012 h 6841956"/>
              <a:gd name="connsiteX10385" fmla="*/ 7018094 w 15988647"/>
              <a:gd name="connsiteY10385" fmla="*/ 43213 h 6841956"/>
              <a:gd name="connsiteX10386" fmla="*/ 7029297 w 15988647"/>
              <a:gd name="connsiteY10386" fmla="*/ 48813 h 6841956"/>
              <a:gd name="connsiteX10387" fmla="*/ 7127721 w 15988647"/>
              <a:gd name="connsiteY10387" fmla="*/ 44813 h 6841956"/>
              <a:gd name="connsiteX10388" fmla="*/ 7205346 w 15988647"/>
              <a:gd name="connsiteY10388" fmla="*/ 56015 h 6841956"/>
              <a:gd name="connsiteX10389" fmla="*/ 7261366 w 15988647"/>
              <a:gd name="connsiteY10389" fmla="*/ 46414 h 6841956"/>
              <a:gd name="connsiteX10390" fmla="*/ 7280571 w 15988647"/>
              <a:gd name="connsiteY10390" fmla="*/ 57616 h 6841956"/>
              <a:gd name="connsiteX10391" fmla="*/ 7244557 w 15988647"/>
              <a:gd name="connsiteY10391" fmla="*/ 76821 h 6841956"/>
              <a:gd name="connsiteX10392" fmla="*/ 7318180 w 15988647"/>
              <a:gd name="connsiteY10392" fmla="*/ 64018 h 6841956"/>
              <a:gd name="connsiteX10393" fmla="*/ 7455020 w 15988647"/>
              <a:gd name="connsiteY10393" fmla="*/ 52014 h 6841956"/>
              <a:gd name="connsiteX10394" fmla="*/ 7535045 w 15988647"/>
              <a:gd name="connsiteY10394" fmla="*/ 58416 h 6841956"/>
              <a:gd name="connsiteX10395" fmla="*/ 7548650 w 15988647"/>
              <a:gd name="connsiteY10395" fmla="*/ 72020 h 6841956"/>
              <a:gd name="connsiteX10396" fmla="*/ 7430216 w 15988647"/>
              <a:gd name="connsiteY10396" fmla="*/ 95227 h 6841956"/>
              <a:gd name="connsiteX10397" fmla="*/ 7412610 w 15988647"/>
              <a:gd name="connsiteY10397" fmla="*/ 103229 h 6841956"/>
              <a:gd name="connsiteX10398" fmla="*/ 7321384 w 15988647"/>
              <a:gd name="connsiteY10398" fmla="*/ 109631 h 6841956"/>
              <a:gd name="connsiteX10399" fmla="*/ 7386199 w 15988647"/>
              <a:gd name="connsiteY10399" fmla="*/ 111231 h 6841956"/>
              <a:gd name="connsiteX10400" fmla="*/ 7346994 w 15988647"/>
              <a:gd name="connsiteY10400" fmla="*/ 136839 h 6841956"/>
              <a:gd name="connsiteX10401" fmla="*/ 7318180 w 15988647"/>
              <a:gd name="connsiteY10401" fmla="*/ 160046 h 6841956"/>
              <a:gd name="connsiteX10402" fmla="*/ 7308577 w 15988647"/>
              <a:gd name="connsiteY10402" fmla="*/ 201658 h 6841956"/>
              <a:gd name="connsiteX10403" fmla="*/ 7338187 w 15988647"/>
              <a:gd name="connsiteY10403" fmla="*/ 227264 h 6841956"/>
              <a:gd name="connsiteX10404" fmla="*/ 7290970 w 15988647"/>
              <a:gd name="connsiteY10404" fmla="*/ 228065 h 6841956"/>
              <a:gd name="connsiteX10405" fmla="*/ 7238963 w 15988647"/>
              <a:gd name="connsiteY10405" fmla="*/ 240868 h 6841956"/>
              <a:gd name="connsiteX10406" fmla="*/ 7289374 w 15988647"/>
              <a:gd name="connsiteY10406" fmla="*/ 261674 h 6841956"/>
              <a:gd name="connsiteX10407" fmla="*/ 7288573 w 15988647"/>
              <a:gd name="connsiteY10407" fmla="*/ 295284 h 6841956"/>
              <a:gd name="connsiteX10408" fmla="*/ 7254960 w 15988647"/>
              <a:gd name="connsiteY10408" fmla="*/ 299285 h 6841956"/>
              <a:gd name="connsiteX10409" fmla="*/ 7287772 w 15988647"/>
              <a:gd name="connsiteY10409" fmla="*/ 333695 h 6841956"/>
              <a:gd name="connsiteX10410" fmla="*/ 7218151 w 15988647"/>
              <a:gd name="connsiteY10410" fmla="*/ 336896 h 6841956"/>
              <a:gd name="connsiteX10411" fmla="*/ 7250163 w 15988647"/>
              <a:gd name="connsiteY10411" fmla="*/ 352901 h 6841956"/>
              <a:gd name="connsiteX10412" fmla="*/ 7237354 w 15988647"/>
              <a:gd name="connsiteY10412" fmla="*/ 367305 h 6841956"/>
              <a:gd name="connsiteX10413" fmla="*/ 7191744 w 15988647"/>
              <a:gd name="connsiteY10413" fmla="*/ 373707 h 6841956"/>
              <a:gd name="connsiteX10414" fmla="*/ 7147728 w 15988647"/>
              <a:gd name="connsiteY10414" fmla="*/ 374507 h 6841956"/>
              <a:gd name="connsiteX10415" fmla="*/ 7181345 w 15988647"/>
              <a:gd name="connsiteY10415" fmla="*/ 401714 h 6841956"/>
              <a:gd name="connsiteX10416" fmla="*/ 7177337 w 15988647"/>
              <a:gd name="connsiteY10416" fmla="*/ 420920 h 6841956"/>
              <a:gd name="connsiteX10417" fmla="*/ 7118925 w 15988647"/>
              <a:gd name="connsiteY10417" fmla="*/ 403315 h 6841956"/>
              <a:gd name="connsiteX10418" fmla="*/ 7099716 w 15988647"/>
              <a:gd name="connsiteY10418" fmla="*/ 414518 h 6841956"/>
              <a:gd name="connsiteX10419" fmla="*/ 7139726 w 15988647"/>
              <a:gd name="connsiteY10419" fmla="*/ 424921 h 6841956"/>
              <a:gd name="connsiteX10420" fmla="*/ 7176540 w 15988647"/>
              <a:gd name="connsiteY10420" fmla="*/ 450528 h 6841956"/>
              <a:gd name="connsiteX10421" fmla="*/ 7181345 w 15988647"/>
              <a:gd name="connsiteY10421" fmla="*/ 484938 h 6841956"/>
              <a:gd name="connsiteX10422" fmla="*/ 7122120 w 15988647"/>
              <a:gd name="connsiteY10422" fmla="*/ 492941 h 6841956"/>
              <a:gd name="connsiteX10423" fmla="*/ 7100518 w 15988647"/>
              <a:gd name="connsiteY10423" fmla="*/ 476136 h 6841956"/>
              <a:gd name="connsiteX10424" fmla="*/ 7066905 w 15988647"/>
              <a:gd name="connsiteY10424" fmla="*/ 452129 h 6841956"/>
              <a:gd name="connsiteX10425" fmla="*/ 7070904 w 15988647"/>
              <a:gd name="connsiteY10425" fmla="*/ 480937 h 6841956"/>
              <a:gd name="connsiteX10426" fmla="*/ 7027696 w 15988647"/>
              <a:gd name="connsiteY10426" fmla="*/ 503344 h 6841956"/>
              <a:gd name="connsiteX10427" fmla="*/ 7113316 w 15988647"/>
              <a:gd name="connsiteY10427" fmla="*/ 504944 h 6841956"/>
              <a:gd name="connsiteX10428" fmla="*/ 7157336 w 15988647"/>
              <a:gd name="connsiteY10428" fmla="*/ 507345 h 6841956"/>
              <a:gd name="connsiteX10429" fmla="*/ 7062101 w 15988647"/>
              <a:gd name="connsiteY10429" fmla="*/ 544956 h 6841956"/>
              <a:gd name="connsiteX10430" fmla="*/ 6964478 w 15988647"/>
              <a:gd name="connsiteY10430" fmla="*/ 579365 h 6841956"/>
              <a:gd name="connsiteX10431" fmla="*/ 6862851 w 15988647"/>
              <a:gd name="connsiteY10431" fmla="*/ 593769 h 6841956"/>
              <a:gd name="connsiteX10432" fmla="*/ 6826040 w 15988647"/>
              <a:gd name="connsiteY10432" fmla="*/ 594569 h 6841956"/>
              <a:gd name="connsiteX10433" fmla="*/ 6786832 w 15988647"/>
              <a:gd name="connsiteY10433" fmla="*/ 611374 h 6841956"/>
              <a:gd name="connsiteX10434" fmla="*/ 6726809 w 15988647"/>
              <a:gd name="connsiteY10434" fmla="*/ 657788 h 6841956"/>
              <a:gd name="connsiteX10435" fmla="*/ 6645182 w 15988647"/>
              <a:gd name="connsiteY10435" fmla="*/ 688997 h 6841956"/>
              <a:gd name="connsiteX10436" fmla="*/ 6621178 w 15988647"/>
              <a:gd name="connsiteY10436" fmla="*/ 691398 h 6841956"/>
              <a:gd name="connsiteX10437" fmla="*/ 6572362 w 15988647"/>
              <a:gd name="connsiteY10437" fmla="*/ 701801 h 6841956"/>
              <a:gd name="connsiteX10438" fmla="*/ 6519541 w 15988647"/>
              <a:gd name="connsiteY10438" fmla="*/ 713004 h 6841956"/>
              <a:gd name="connsiteX10439" fmla="*/ 6481139 w 15988647"/>
              <a:gd name="connsiteY10439" fmla="*/ 740211 h 6841956"/>
              <a:gd name="connsiteX10440" fmla="*/ 6469934 w 15988647"/>
              <a:gd name="connsiteY10440" fmla="*/ 772220 h 6841956"/>
              <a:gd name="connsiteX10441" fmla="*/ 6442717 w 15988647"/>
              <a:gd name="connsiteY10441" fmla="*/ 802629 h 6841956"/>
              <a:gd name="connsiteX10442" fmla="*/ 6373899 w 15988647"/>
              <a:gd name="connsiteY10442" fmla="*/ 839440 h 6841956"/>
              <a:gd name="connsiteX10443" fmla="*/ 6376295 w 15988647"/>
              <a:gd name="connsiteY10443" fmla="*/ 875450 h 6841956"/>
              <a:gd name="connsiteX10444" fmla="*/ 6347492 w 15988647"/>
              <a:gd name="connsiteY10444" fmla="*/ 913862 h 6841956"/>
              <a:gd name="connsiteX10445" fmla="*/ 6314676 w 15988647"/>
              <a:gd name="connsiteY10445" fmla="*/ 959474 h 6841956"/>
              <a:gd name="connsiteX10446" fmla="*/ 6262658 w 15988647"/>
              <a:gd name="connsiteY10446" fmla="*/ 962675 h 6841956"/>
              <a:gd name="connsiteX10447" fmla="*/ 6222649 w 15988647"/>
              <a:gd name="connsiteY10447" fmla="*/ 924264 h 6841956"/>
              <a:gd name="connsiteX10448" fmla="*/ 6150625 w 15988647"/>
              <a:gd name="connsiteY10448" fmla="*/ 923464 h 6841956"/>
              <a:gd name="connsiteX10449" fmla="*/ 6125019 w 15988647"/>
              <a:gd name="connsiteY10449" fmla="*/ 897857 h 6841956"/>
              <a:gd name="connsiteX10450" fmla="*/ 6118617 w 15988647"/>
              <a:gd name="connsiteY10450" fmla="*/ 853044 h 6841956"/>
              <a:gd name="connsiteX10451" fmla="*/ 6080237 w 15988647"/>
              <a:gd name="connsiteY10451" fmla="*/ 795427 h 6841956"/>
              <a:gd name="connsiteX10452" fmla="*/ 6074640 w 15988647"/>
              <a:gd name="connsiteY10452" fmla="*/ 765818 h 6841956"/>
              <a:gd name="connsiteX10453" fmla="*/ 6086641 w 15988647"/>
              <a:gd name="connsiteY10453" fmla="*/ 725007 h 6841956"/>
              <a:gd name="connsiteX10454" fmla="*/ 6057034 w 15988647"/>
              <a:gd name="connsiteY10454" fmla="*/ 684196 h 6841956"/>
              <a:gd name="connsiteX10455" fmla="*/ 6083440 w 15988647"/>
              <a:gd name="connsiteY10455" fmla="*/ 651386 h 6841956"/>
              <a:gd name="connsiteX10456" fmla="*/ 6068235 w 15988647"/>
              <a:gd name="connsiteY10456" fmla="*/ 635381 h 6841956"/>
              <a:gd name="connsiteX10457" fmla="*/ 6124218 w 15988647"/>
              <a:gd name="connsiteY10457" fmla="*/ 584166 h 6841956"/>
              <a:gd name="connsiteX10458" fmla="*/ 6181834 w 15988647"/>
              <a:gd name="connsiteY10458" fmla="*/ 567363 h 6841956"/>
              <a:gd name="connsiteX10459" fmla="*/ 6202643 w 15988647"/>
              <a:gd name="connsiteY10459" fmla="*/ 549757 h 6841956"/>
              <a:gd name="connsiteX10460" fmla="*/ 6225049 w 15988647"/>
              <a:gd name="connsiteY10460" fmla="*/ 516148 h 6841956"/>
              <a:gd name="connsiteX10461" fmla="*/ 6181037 w 15988647"/>
              <a:gd name="connsiteY10461" fmla="*/ 531352 h 6841956"/>
              <a:gd name="connsiteX10462" fmla="*/ 6160231 w 15988647"/>
              <a:gd name="connsiteY10462" fmla="*/ 537754 h 6841956"/>
              <a:gd name="connsiteX10463" fmla="*/ 6127420 w 15988647"/>
              <a:gd name="connsiteY10463" fmla="*/ 543356 h 6841956"/>
              <a:gd name="connsiteX10464" fmla="*/ 6093810 w 15988647"/>
              <a:gd name="connsiteY10464" fmla="*/ 529751 h 6841956"/>
              <a:gd name="connsiteX10465" fmla="*/ 6105813 w 15988647"/>
              <a:gd name="connsiteY10465" fmla="*/ 500143 h 6841956"/>
              <a:gd name="connsiteX10466" fmla="*/ 6129821 w 15988647"/>
              <a:gd name="connsiteY10466" fmla="*/ 477736 h 6841956"/>
              <a:gd name="connsiteX10467" fmla="*/ 6160231 w 15988647"/>
              <a:gd name="connsiteY10467" fmla="*/ 476936 h 6841956"/>
              <a:gd name="connsiteX10468" fmla="*/ 6221051 w 15988647"/>
              <a:gd name="connsiteY10468" fmla="*/ 488940 h 6841956"/>
              <a:gd name="connsiteX10469" fmla="*/ 6178631 w 15988647"/>
              <a:gd name="connsiteY10469" fmla="*/ 461732 h 6841956"/>
              <a:gd name="connsiteX10470" fmla="*/ 6157030 w 15988647"/>
              <a:gd name="connsiteY10470" fmla="*/ 447327 h 6841956"/>
              <a:gd name="connsiteX10471" fmla="*/ 6121820 w 15988647"/>
              <a:gd name="connsiteY10471" fmla="*/ 452929 h 6841956"/>
              <a:gd name="connsiteX10472" fmla="*/ 6101013 w 15988647"/>
              <a:gd name="connsiteY10472" fmla="*/ 442526 h 6841956"/>
              <a:gd name="connsiteX10473" fmla="*/ 6157030 w 15988647"/>
              <a:gd name="connsiteY10473" fmla="*/ 404115 h 6841956"/>
              <a:gd name="connsiteX10474" fmla="*/ 6146624 w 15988647"/>
              <a:gd name="connsiteY10474" fmla="*/ 388111 h 6841956"/>
              <a:gd name="connsiteX10475" fmla="*/ 6137825 w 15988647"/>
              <a:gd name="connsiteY10475" fmla="*/ 360103 h 6841956"/>
              <a:gd name="connsiteX10476" fmla="*/ 6126622 w 15988647"/>
              <a:gd name="connsiteY10476" fmla="*/ 316890 h 6841956"/>
              <a:gd name="connsiteX10477" fmla="*/ 6097812 w 15988647"/>
              <a:gd name="connsiteY10477" fmla="*/ 301686 h 6841956"/>
              <a:gd name="connsiteX10478" fmla="*/ 6109015 w 15988647"/>
              <a:gd name="connsiteY10478" fmla="*/ 284881 h 6841956"/>
              <a:gd name="connsiteX10479" fmla="*/ 6044229 w 15988647"/>
              <a:gd name="connsiteY10479" fmla="*/ 261674 h 6841956"/>
              <a:gd name="connsiteX10480" fmla="*/ 5982611 w 15988647"/>
              <a:gd name="connsiteY10480" fmla="*/ 258473 h 6841956"/>
              <a:gd name="connsiteX10481" fmla="*/ 5901787 w 15988647"/>
              <a:gd name="connsiteY10481" fmla="*/ 260074 h 6841956"/>
              <a:gd name="connsiteX10482" fmla="*/ 5825763 w 15988647"/>
              <a:gd name="connsiteY10482" fmla="*/ 263275 h 6841956"/>
              <a:gd name="connsiteX10483" fmla="*/ 5800957 w 15988647"/>
              <a:gd name="connsiteY10483" fmla="*/ 250471 h 6841956"/>
              <a:gd name="connsiteX10484" fmla="*/ 5770548 w 15988647"/>
              <a:gd name="connsiteY10484" fmla="*/ 225664 h 6841956"/>
              <a:gd name="connsiteX10485" fmla="*/ 5858573 w 15988647"/>
              <a:gd name="connsiteY10485" fmla="*/ 213661 h 6841956"/>
              <a:gd name="connsiteX10486" fmla="*/ 5919393 w 15988647"/>
              <a:gd name="connsiteY10486" fmla="*/ 212061 h 6841956"/>
              <a:gd name="connsiteX10487" fmla="*/ 5802558 w 15988647"/>
              <a:gd name="connsiteY10487" fmla="*/ 201658 h 6841956"/>
              <a:gd name="connsiteX10488" fmla="*/ 5750543 w 15988647"/>
              <a:gd name="connsiteY10488" fmla="*/ 186453 h 6841956"/>
              <a:gd name="connsiteX10489" fmla="*/ 5768144 w 15988647"/>
              <a:gd name="connsiteY10489" fmla="*/ 172049 h 6841956"/>
              <a:gd name="connsiteX10490" fmla="*/ 5893785 w 15988647"/>
              <a:gd name="connsiteY10490" fmla="*/ 154444 h 6841956"/>
              <a:gd name="connsiteX10491" fmla="*/ 6013821 w 15988647"/>
              <a:gd name="connsiteY10491" fmla="*/ 136839 h 6841956"/>
              <a:gd name="connsiteX10492" fmla="*/ 6036226 w 15988647"/>
              <a:gd name="connsiteY10492" fmla="*/ 124035 h 6841956"/>
              <a:gd name="connsiteX10493" fmla="*/ 5971410 w 15988647"/>
              <a:gd name="connsiteY10493" fmla="*/ 111231 h 6841956"/>
              <a:gd name="connsiteX10494" fmla="*/ 6008218 w 15988647"/>
              <a:gd name="connsiteY10494" fmla="*/ 97627 h 6841956"/>
              <a:gd name="connsiteX10495" fmla="*/ 6125820 w 15988647"/>
              <a:gd name="connsiteY10495" fmla="*/ 74421 h 6841956"/>
              <a:gd name="connsiteX10496" fmla="*/ 6169031 w 15988647"/>
              <a:gd name="connsiteY10496" fmla="*/ 71220 h 6841956"/>
              <a:gd name="connsiteX10497" fmla="*/ 6170634 w 15988647"/>
              <a:gd name="connsiteY10497" fmla="*/ 56816 h 6841956"/>
              <a:gd name="connsiteX10498" fmla="*/ 6242656 w 15988647"/>
              <a:gd name="connsiteY10498" fmla="*/ 48013 h 6841956"/>
              <a:gd name="connsiteX10499" fmla="*/ 6330684 w 15988647"/>
              <a:gd name="connsiteY10499" fmla="*/ 43213 h 6841956"/>
              <a:gd name="connsiteX10500" fmla="*/ 6413914 w 15988647"/>
              <a:gd name="connsiteY10500" fmla="*/ 43213 h 6841956"/>
              <a:gd name="connsiteX10501" fmla="*/ 6436319 w 15988647"/>
              <a:gd name="connsiteY10501" fmla="*/ 52814 h 6841956"/>
              <a:gd name="connsiteX10502" fmla="*/ 6521145 w 15988647"/>
              <a:gd name="connsiteY10502" fmla="*/ 35210 h 6841956"/>
              <a:gd name="connsiteX10503" fmla="*/ 6577960 w 15988647"/>
              <a:gd name="connsiteY10503" fmla="*/ 47213 h 6841956"/>
              <a:gd name="connsiteX10504" fmla="*/ 6614777 w 15988647"/>
              <a:gd name="connsiteY10504" fmla="*/ 49613 h 6841956"/>
              <a:gd name="connsiteX10505" fmla="*/ 6664388 w 15988647"/>
              <a:gd name="connsiteY10505" fmla="*/ 60017 h 6841956"/>
              <a:gd name="connsiteX10506" fmla="*/ 6610778 w 15988647"/>
              <a:gd name="connsiteY10506" fmla="*/ 43213 h 6841956"/>
              <a:gd name="connsiteX10507" fmla="*/ 6623577 w 15988647"/>
              <a:gd name="connsiteY10507" fmla="*/ 29609 h 6841956"/>
              <a:gd name="connsiteX10508" fmla="*/ 6725206 w 15988647"/>
              <a:gd name="connsiteY10508" fmla="*/ 12004 h 6841956"/>
              <a:gd name="connsiteX10509" fmla="*/ 6818032 w 15988647"/>
              <a:gd name="connsiteY10509" fmla="*/ 13604 h 6841956"/>
              <a:gd name="connsiteX10510" fmla="*/ 6858851 w 15988647"/>
              <a:gd name="connsiteY10510" fmla="*/ 2401 h 684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Lst>
            <a:rect l="l" t="t" r="r" b="b"/>
            <a:pathLst>
              <a:path w="15988647" h="6841956">
                <a:moveTo>
                  <a:pt x="5204759" y="6690712"/>
                </a:moveTo>
                <a:lnTo>
                  <a:pt x="5234369" y="6697114"/>
                </a:lnTo>
                <a:lnTo>
                  <a:pt x="5282385" y="6805946"/>
                </a:lnTo>
                <a:lnTo>
                  <a:pt x="5282424" y="6805946"/>
                </a:lnTo>
                <a:lnTo>
                  <a:pt x="5234412" y="6697114"/>
                </a:lnTo>
                <a:lnTo>
                  <a:pt x="5259219" y="6719520"/>
                </a:lnTo>
                <a:lnTo>
                  <a:pt x="5293629" y="6756331"/>
                </a:lnTo>
                <a:lnTo>
                  <a:pt x="5356043" y="6785940"/>
                </a:lnTo>
                <a:lnTo>
                  <a:pt x="5414458" y="6797943"/>
                </a:lnTo>
                <a:lnTo>
                  <a:pt x="5408055" y="6821950"/>
                </a:lnTo>
                <a:lnTo>
                  <a:pt x="5372848" y="6824351"/>
                </a:lnTo>
                <a:lnTo>
                  <a:pt x="5346441" y="6807546"/>
                </a:lnTo>
                <a:lnTo>
                  <a:pt x="5322434" y="6805946"/>
                </a:lnTo>
                <a:lnTo>
                  <a:pt x="5322395" y="6805946"/>
                </a:lnTo>
                <a:lnTo>
                  <a:pt x="5346400" y="6807546"/>
                </a:lnTo>
                <a:lnTo>
                  <a:pt x="5342399" y="6826752"/>
                </a:lnTo>
                <a:lnTo>
                  <a:pt x="5316794" y="6841956"/>
                </a:lnTo>
                <a:lnTo>
                  <a:pt x="5297588" y="6840356"/>
                </a:lnTo>
                <a:lnTo>
                  <a:pt x="5272781" y="6836355"/>
                </a:lnTo>
                <a:lnTo>
                  <a:pt x="5239172" y="6821950"/>
                </a:lnTo>
                <a:lnTo>
                  <a:pt x="5195958" y="6814748"/>
                </a:lnTo>
                <a:lnTo>
                  <a:pt x="5135942" y="6787541"/>
                </a:lnTo>
                <a:lnTo>
                  <a:pt x="5084725" y="6761933"/>
                </a:lnTo>
                <a:lnTo>
                  <a:pt x="5006303" y="6706717"/>
                </a:lnTo>
                <a:lnTo>
                  <a:pt x="5043113" y="6717120"/>
                </a:lnTo>
                <a:lnTo>
                  <a:pt x="5111934" y="6749929"/>
                </a:lnTo>
                <a:lnTo>
                  <a:pt x="5170351" y="6767535"/>
                </a:lnTo>
                <a:lnTo>
                  <a:pt x="5179954" y="6745128"/>
                </a:lnTo>
                <a:lnTo>
                  <a:pt x="5177553" y="6711518"/>
                </a:lnTo>
                <a:close/>
                <a:moveTo>
                  <a:pt x="5573651" y="6680309"/>
                </a:moveTo>
                <a:lnTo>
                  <a:pt x="5572850" y="6683510"/>
                </a:lnTo>
                <a:lnTo>
                  <a:pt x="5576052" y="6682710"/>
                </a:lnTo>
                <a:lnTo>
                  <a:pt x="5576052" y="6685911"/>
                </a:lnTo>
                <a:lnTo>
                  <a:pt x="5569651" y="6683510"/>
                </a:lnTo>
                <a:lnTo>
                  <a:pt x="5572050" y="6681110"/>
                </a:lnTo>
                <a:close/>
                <a:moveTo>
                  <a:pt x="5567249" y="6672307"/>
                </a:moveTo>
                <a:lnTo>
                  <a:pt x="5568849" y="6673908"/>
                </a:lnTo>
                <a:lnTo>
                  <a:pt x="5572050" y="6674708"/>
                </a:lnTo>
                <a:lnTo>
                  <a:pt x="5572851" y="6677909"/>
                </a:lnTo>
                <a:lnTo>
                  <a:pt x="5570450" y="6678709"/>
                </a:lnTo>
                <a:lnTo>
                  <a:pt x="5569651" y="6675508"/>
                </a:lnTo>
                <a:lnTo>
                  <a:pt x="5568049" y="6673908"/>
                </a:lnTo>
                <a:close/>
                <a:moveTo>
                  <a:pt x="5616063" y="6665105"/>
                </a:moveTo>
                <a:lnTo>
                  <a:pt x="5616863" y="6665905"/>
                </a:lnTo>
                <a:lnTo>
                  <a:pt x="5618463" y="6666705"/>
                </a:lnTo>
                <a:lnTo>
                  <a:pt x="5617662" y="6669906"/>
                </a:lnTo>
                <a:lnTo>
                  <a:pt x="5615263" y="6669106"/>
                </a:lnTo>
                <a:lnTo>
                  <a:pt x="5613661" y="6666705"/>
                </a:lnTo>
                <a:close/>
                <a:moveTo>
                  <a:pt x="5515233" y="6654701"/>
                </a:moveTo>
                <a:lnTo>
                  <a:pt x="5516834" y="6655502"/>
                </a:lnTo>
                <a:lnTo>
                  <a:pt x="5514431" y="6657902"/>
                </a:lnTo>
                <a:lnTo>
                  <a:pt x="5516834" y="6658702"/>
                </a:lnTo>
                <a:lnTo>
                  <a:pt x="5519233" y="6656302"/>
                </a:lnTo>
                <a:lnTo>
                  <a:pt x="5520034" y="6658702"/>
                </a:lnTo>
                <a:lnTo>
                  <a:pt x="5520034" y="6660303"/>
                </a:lnTo>
                <a:lnTo>
                  <a:pt x="5520834" y="6662703"/>
                </a:lnTo>
                <a:lnTo>
                  <a:pt x="5517634" y="6663504"/>
                </a:lnTo>
                <a:lnTo>
                  <a:pt x="5515233" y="6662703"/>
                </a:lnTo>
                <a:lnTo>
                  <a:pt x="5513633" y="6661103"/>
                </a:lnTo>
                <a:lnTo>
                  <a:pt x="5511232" y="6660303"/>
                </a:lnTo>
                <a:lnTo>
                  <a:pt x="5510431" y="6657102"/>
                </a:lnTo>
                <a:lnTo>
                  <a:pt x="5512031" y="6657102"/>
                </a:lnTo>
                <a:lnTo>
                  <a:pt x="5512832" y="6655502"/>
                </a:lnTo>
                <a:close/>
                <a:moveTo>
                  <a:pt x="5556044" y="6633095"/>
                </a:moveTo>
                <a:lnTo>
                  <a:pt x="5558445" y="6633095"/>
                </a:lnTo>
                <a:lnTo>
                  <a:pt x="5560846" y="6635496"/>
                </a:lnTo>
                <a:lnTo>
                  <a:pt x="5558445" y="6636296"/>
                </a:lnTo>
                <a:lnTo>
                  <a:pt x="5556044" y="6636296"/>
                </a:lnTo>
                <a:close/>
                <a:moveTo>
                  <a:pt x="5521634" y="6633095"/>
                </a:moveTo>
                <a:lnTo>
                  <a:pt x="5528036" y="6635496"/>
                </a:lnTo>
                <a:lnTo>
                  <a:pt x="5534437" y="6638696"/>
                </a:lnTo>
                <a:lnTo>
                  <a:pt x="5538440" y="6639497"/>
                </a:lnTo>
                <a:lnTo>
                  <a:pt x="5541640" y="6640297"/>
                </a:lnTo>
                <a:lnTo>
                  <a:pt x="5544042" y="6637896"/>
                </a:lnTo>
                <a:lnTo>
                  <a:pt x="5544842" y="6635496"/>
                </a:lnTo>
                <a:lnTo>
                  <a:pt x="5546442" y="6636296"/>
                </a:lnTo>
                <a:lnTo>
                  <a:pt x="5549643" y="6634695"/>
                </a:lnTo>
                <a:lnTo>
                  <a:pt x="5550442" y="6636296"/>
                </a:lnTo>
                <a:lnTo>
                  <a:pt x="5554445" y="6636296"/>
                </a:lnTo>
                <a:lnTo>
                  <a:pt x="5554445" y="6638696"/>
                </a:lnTo>
                <a:lnTo>
                  <a:pt x="5556845" y="6638696"/>
                </a:lnTo>
                <a:lnTo>
                  <a:pt x="5564045" y="6637096"/>
                </a:lnTo>
                <a:lnTo>
                  <a:pt x="5564848" y="6638696"/>
                </a:lnTo>
                <a:lnTo>
                  <a:pt x="5567248" y="6638696"/>
                </a:lnTo>
                <a:lnTo>
                  <a:pt x="5570448" y="6637896"/>
                </a:lnTo>
                <a:lnTo>
                  <a:pt x="5568049" y="6636296"/>
                </a:lnTo>
                <a:lnTo>
                  <a:pt x="5567248" y="6633895"/>
                </a:lnTo>
                <a:lnTo>
                  <a:pt x="5570448" y="6633895"/>
                </a:lnTo>
                <a:lnTo>
                  <a:pt x="5575250" y="6635496"/>
                </a:lnTo>
                <a:lnTo>
                  <a:pt x="5576050" y="6638696"/>
                </a:lnTo>
                <a:lnTo>
                  <a:pt x="5572850" y="6642697"/>
                </a:lnTo>
                <a:lnTo>
                  <a:pt x="5573649" y="6645099"/>
                </a:lnTo>
                <a:lnTo>
                  <a:pt x="5572050" y="6646699"/>
                </a:lnTo>
                <a:lnTo>
                  <a:pt x="5568848" y="6646699"/>
                </a:lnTo>
                <a:lnTo>
                  <a:pt x="5566447" y="6653101"/>
                </a:lnTo>
                <a:lnTo>
                  <a:pt x="5564045" y="6655501"/>
                </a:lnTo>
                <a:lnTo>
                  <a:pt x="5561646" y="6660303"/>
                </a:lnTo>
                <a:lnTo>
                  <a:pt x="5560847" y="6662703"/>
                </a:lnTo>
                <a:lnTo>
                  <a:pt x="5556845" y="6665104"/>
                </a:lnTo>
                <a:lnTo>
                  <a:pt x="5556045" y="6663504"/>
                </a:lnTo>
                <a:lnTo>
                  <a:pt x="5552843" y="6663504"/>
                </a:lnTo>
                <a:lnTo>
                  <a:pt x="5552843" y="6665904"/>
                </a:lnTo>
                <a:lnTo>
                  <a:pt x="5546442" y="6665104"/>
                </a:lnTo>
                <a:lnTo>
                  <a:pt x="5545641" y="6665904"/>
                </a:lnTo>
                <a:lnTo>
                  <a:pt x="5548042" y="6669106"/>
                </a:lnTo>
                <a:lnTo>
                  <a:pt x="5547242" y="6669906"/>
                </a:lnTo>
                <a:lnTo>
                  <a:pt x="5545641" y="6673107"/>
                </a:lnTo>
                <a:lnTo>
                  <a:pt x="5542440" y="6673107"/>
                </a:lnTo>
                <a:lnTo>
                  <a:pt x="5540039" y="6676307"/>
                </a:lnTo>
                <a:lnTo>
                  <a:pt x="5537640" y="6677108"/>
                </a:lnTo>
                <a:lnTo>
                  <a:pt x="5536037" y="6677108"/>
                </a:lnTo>
                <a:lnTo>
                  <a:pt x="5534437" y="6674707"/>
                </a:lnTo>
                <a:lnTo>
                  <a:pt x="5531237" y="6672306"/>
                </a:lnTo>
                <a:lnTo>
                  <a:pt x="5531237" y="6670706"/>
                </a:lnTo>
                <a:lnTo>
                  <a:pt x="5527236" y="6670706"/>
                </a:lnTo>
                <a:lnTo>
                  <a:pt x="5532037" y="6673907"/>
                </a:lnTo>
                <a:lnTo>
                  <a:pt x="5528836" y="6673907"/>
                </a:lnTo>
                <a:lnTo>
                  <a:pt x="5524834" y="6671506"/>
                </a:lnTo>
                <a:lnTo>
                  <a:pt x="5523235" y="6670706"/>
                </a:lnTo>
                <a:lnTo>
                  <a:pt x="5520034" y="6669106"/>
                </a:lnTo>
                <a:lnTo>
                  <a:pt x="5517634" y="6667505"/>
                </a:lnTo>
                <a:lnTo>
                  <a:pt x="5517634" y="6665904"/>
                </a:lnTo>
                <a:lnTo>
                  <a:pt x="5523235" y="6667505"/>
                </a:lnTo>
                <a:lnTo>
                  <a:pt x="5528036" y="6665904"/>
                </a:lnTo>
                <a:lnTo>
                  <a:pt x="5524034" y="6664304"/>
                </a:lnTo>
                <a:lnTo>
                  <a:pt x="5523235" y="6663504"/>
                </a:lnTo>
                <a:lnTo>
                  <a:pt x="5530437" y="6663504"/>
                </a:lnTo>
                <a:lnTo>
                  <a:pt x="5533638" y="6664304"/>
                </a:lnTo>
                <a:lnTo>
                  <a:pt x="5536037" y="6665904"/>
                </a:lnTo>
                <a:lnTo>
                  <a:pt x="5536037" y="6664304"/>
                </a:lnTo>
                <a:lnTo>
                  <a:pt x="5539240" y="6663504"/>
                </a:lnTo>
                <a:lnTo>
                  <a:pt x="5540039" y="6661103"/>
                </a:lnTo>
                <a:lnTo>
                  <a:pt x="5536840" y="6659503"/>
                </a:lnTo>
                <a:lnTo>
                  <a:pt x="5535239" y="6655501"/>
                </a:lnTo>
                <a:lnTo>
                  <a:pt x="5536037" y="6653901"/>
                </a:lnTo>
                <a:lnTo>
                  <a:pt x="5540840" y="6653901"/>
                </a:lnTo>
                <a:lnTo>
                  <a:pt x="5542440" y="6654701"/>
                </a:lnTo>
                <a:lnTo>
                  <a:pt x="5545641" y="6653901"/>
                </a:lnTo>
                <a:lnTo>
                  <a:pt x="5544842" y="6651500"/>
                </a:lnTo>
                <a:lnTo>
                  <a:pt x="5538440" y="6651500"/>
                </a:lnTo>
                <a:lnTo>
                  <a:pt x="5538440" y="6652300"/>
                </a:lnTo>
                <a:lnTo>
                  <a:pt x="5535239" y="6653901"/>
                </a:lnTo>
                <a:lnTo>
                  <a:pt x="5530437" y="6653901"/>
                </a:lnTo>
                <a:lnTo>
                  <a:pt x="5526435" y="6651500"/>
                </a:lnTo>
                <a:lnTo>
                  <a:pt x="5526435" y="6649100"/>
                </a:lnTo>
                <a:lnTo>
                  <a:pt x="5532037" y="6650700"/>
                </a:lnTo>
                <a:lnTo>
                  <a:pt x="5536840" y="6649100"/>
                </a:lnTo>
                <a:lnTo>
                  <a:pt x="5539240" y="6649100"/>
                </a:lnTo>
                <a:lnTo>
                  <a:pt x="5543242" y="6648299"/>
                </a:lnTo>
                <a:lnTo>
                  <a:pt x="5546442" y="6649900"/>
                </a:lnTo>
                <a:lnTo>
                  <a:pt x="5546442" y="6649100"/>
                </a:lnTo>
                <a:lnTo>
                  <a:pt x="5543242" y="6648299"/>
                </a:lnTo>
                <a:lnTo>
                  <a:pt x="5540039" y="6646699"/>
                </a:lnTo>
                <a:lnTo>
                  <a:pt x="5536037" y="6644298"/>
                </a:lnTo>
                <a:lnTo>
                  <a:pt x="5529637" y="6641897"/>
                </a:lnTo>
                <a:lnTo>
                  <a:pt x="5530437" y="6638696"/>
                </a:lnTo>
                <a:lnTo>
                  <a:pt x="5524834" y="6637896"/>
                </a:lnTo>
                <a:lnTo>
                  <a:pt x="5522434" y="6637096"/>
                </a:lnTo>
                <a:lnTo>
                  <a:pt x="5520034" y="6633895"/>
                </a:lnTo>
                <a:close/>
                <a:moveTo>
                  <a:pt x="5587254" y="6630694"/>
                </a:moveTo>
                <a:lnTo>
                  <a:pt x="5590453" y="6630694"/>
                </a:lnTo>
                <a:lnTo>
                  <a:pt x="5594455" y="6632295"/>
                </a:lnTo>
                <a:lnTo>
                  <a:pt x="5599257" y="6632295"/>
                </a:lnTo>
                <a:lnTo>
                  <a:pt x="5600057" y="6631495"/>
                </a:lnTo>
                <a:lnTo>
                  <a:pt x="5604057" y="6630694"/>
                </a:lnTo>
                <a:lnTo>
                  <a:pt x="5607260" y="6632295"/>
                </a:lnTo>
                <a:lnTo>
                  <a:pt x="5610458" y="6634695"/>
                </a:lnTo>
                <a:lnTo>
                  <a:pt x="5611261" y="6637096"/>
                </a:lnTo>
                <a:lnTo>
                  <a:pt x="5611261" y="6637896"/>
                </a:lnTo>
                <a:lnTo>
                  <a:pt x="5607260" y="6638696"/>
                </a:lnTo>
                <a:lnTo>
                  <a:pt x="5605658" y="6636296"/>
                </a:lnTo>
                <a:lnTo>
                  <a:pt x="5604057" y="6635496"/>
                </a:lnTo>
                <a:lnTo>
                  <a:pt x="5603258" y="6637896"/>
                </a:lnTo>
                <a:lnTo>
                  <a:pt x="5604859" y="6638696"/>
                </a:lnTo>
                <a:lnTo>
                  <a:pt x="5605658" y="6641097"/>
                </a:lnTo>
                <a:lnTo>
                  <a:pt x="5608058" y="6639497"/>
                </a:lnTo>
                <a:lnTo>
                  <a:pt x="5609660" y="6640297"/>
                </a:lnTo>
                <a:lnTo>
                  <a:pt x="5610458" y="6643498"/>
                </a:lnTo>
                <a:lnTo>
                  <a:pt x="5612860" y="6644298"/>
                </a:lnTo>
                <a:lnTo>
                  <a:pt x="5613661" y="6643498"/>
                </a:lnTo>
                <a:lnTo>
                  <a:pt x="5617661" y="6645899"/>
                </a:lnTo>
                <a:lnTo>
                  <a:pt x="5618462" y="6642698"/>
                </a:lnTo>
                <a:lnTo>
                  <a:pt x="5612060" y="6641097"/>
                </a:lnTo>
                <a:lnTo>
                  <a:pt x="5612860" y="6637096"/>
                </a:lnTo>
                <a:lnTo>
                  <a:pt x="5615261" y="6635496"/>
                </a:lnTo>
                <a:lnTo>
                  <a:pt x="5627264" y="6634695"/>
                </a:lnTo>
                <a:lnTo>
                  <a:pt x="5632866" y="6639497"/>
                </a:lnTo>
                <a:lnTo>
                  <a:pt x="5634467" y="6640297"/>
                </a:lnTo>
                <a:lnTo>
                  <a:pt x="5634467" y="6643498"/>
                </a:lnTo>
                <a:lnTo>
                  <a:pt x="5629666" y="6642698"/>
                </a:lnTo>
                <a:lnTo>
                  <a:pt x="5625664" y="6641097"/>
                </a:lnTo>
                <a:lnTo>
                  <a:pt x="5620863" y="6642698"/>
                </a:lnTo>
                <a:lnTo>
                  <a:pt x="5623263" y="6644298"/>
                </a:lnTo>
                <a:lnTo>
                  <a:pt x="5626464" y="6645099"/>
                </a:lnTo>
                <a:lnTo>
                  <a:pt x="5633667" y="6645899"/>
                </a:lnTo>
                <a:lnTo>
                  <a:pt x="5636067" y="6646699"/>
                </a:lnTo>
                <a:lnTo>
                  <a:pt x="5636868" y="6648299"/>
                </a:lnTo>
                <a:lnTo>
                  <a:pt x="5635267" y="6652300"/>
                </a:lnTo>
                <a:lnTo>
                  <a:pt x="5631265" y="6652300"/>
                </a:lnTo>
                <a:lnTo>
                  <a:pt x="5630465" y="6653101"/>
                </a:lnTo>
                <a:lnTo>
                  <a:pt x="5624865" y="6653901"/>
                </a:lnTo>
                <a:lnTo>
                  <a:pt x="5620863" y="6655502"/>
                </a:lnTo>
                <a:lnTo>
                  <a:pt x="5623263" y="6657102"/>
                </a:lnTo>
                <a:lnTo>
                  <a:pt x="5616060" y="6660303"/>
                </a:lnTo>
                <a:lnTo>
                  <a:pt x="5612860" y="6659503"/>
                </a:lnTo>
                <a:lnTo>
                  <a:pt x="5608860" y="6660303"/>
                </a:lnTo>
                <a:lnTo>
                  <a:pt x="5603258" y="6660303"/>
                </a:lnTo>
                <a:lnTo>
                  <a:pt x="5598456" y="6658702"/>
                </a:lnTo>
                <a:lnTo>
                  <a:pt x="5593655" y="6655502"/>
                </a:lnTo>
                <a:lnTo>
                  <a:pt x="5593655" y="6657902"/>
                </a:lnTo>
                <a:lnTo>
                  <a:pt x="5596057" y="6659503"/>
                </a:lnTo>
                <a:lnTo>
                  <a:pt x="5600857" y="6661103"/>
                </a:lnTo>
                <a:lnTo>
                  <a:pt x="5603258" y="6663504"/>
                </a:lnTo>
                <a:lnTo>
                  <a:pt x="5604859" y="6662703"/>
                </a:lnTo>
                <a:lnTo>
                  <a:pt x="5608058" y="6663504"/>
                </a:lnTo>
                <a:lnTo>
                  <a:pt x="5611261" y="6665904"/>
                </a:lnTo>
                <a:lnTo>
                  <a:pt x="5609660" y="6666705"/>
                </a:lnTo>
                <a:lnTo>
                  <a:pt x="5611261" y="6670706"/>
                </a:lnTo>
                <a:lnTo>
                  <a:pt x="5609660" y="6670706"/>
                </a:lnTo>
                <a:lnTo>
                  <a:pt x="5607260" y="6668305"/>
                </a:lnTo>
                <a:lnTo>
                  <a:pt x="5604057" y="6667505"/>
                </a:lnTo>
                <a:lnTo>
                  <a:pt x="5600057" y="6670706"/>
                </a:lnTo>
                <a:lnTo>
                  <a:pt x="5598456" y="6668305"/>
                </a:lnTo>
                <a:lnTo>
                  <a:pt x="5596057" y="6666705"/>
                </a:lnTo>
                <a:lnTo>
                  <a:pt x="5593655" y="6666705"/>
                </a:lnTo>
                <a:lnTo>
                  <a:pt x="5589654" y="6665104"/>
                </a:lnTo>
                <a:lnTo>
                  <a:pt x="5588053" y="6665904"/>
                </a:lnTo>
                <a:lnTo>
                  <a:pt x="5589654" y="6669106"/>
                </a:lnTo>
                <a:lnTo>
                  <a:pt x="5592055" y="6669106"/>
                </a:lnTo>
                <a:lnTo>
                  <a:pt x="5593655" y="6670706"/>
                </a:lnTo>
                <a:lnTo>
                  <a:pt x="5592055" y="6671506"/>
                </a:lnTo>
                <a:lnTo>
                  <a:pt x="5597657" y="6676307"/>
                </a:lnTo>
                <a:lnTo>
                  <a:pt x="5596057" y="6677108"/>
                </a:lnTo>
                <a:lnTo>
                  <a:pt x="5592854" y="6675507"/>
                </a:lnTo>
                <a:lnTo>
                  <a:pt x="5590453" y="6675507"/>
                </a:lnTo>
                <a:lnTo>
                  <a:pt x="5588053" y="6673107"/>
                </a:lnTo>
                <a:lnTo>
                  <a:pt x="5585653" y="6672306"/>
                </a:lnTo>
                <a:lnTo>
                  <a:pt x="5583252" y="6671506"/>
                </a:lnTo>
                <a:lnTo>
                  <a:pt x="5582451" y="6676307"/>
                </a:lnTo>
                <a:lnTo>
                  <a:pt x="5586453" y="6677108"/>
                </a:lnTo>
                <a:lnTo>
                  <a:pt x="5586453" y="6679509"/>
                </a:lnTo>
                <a:lnTo>
                  <a:pt x="5585653" y="6681109"/>
                </a:lnTo>
                <a:lnTo>
                  <a:pt x="5582451" y="6680309"/>
                </a:lnTo>
                <a:lnTo>
                  <a:pt x="5581652" y="6678708"/>
                </a:lnTo>
                <a:lnTo>
                  <a:pt x="5577650" y="6677108"/>
                </a:lnTo>
                <a:lnTo>
                  <a:pt x="5576851" y="6675507"/>
                </a:lnTo>
                <a:lnTo>
                  <a:pt x="5575250" y="6675507"/>
                </a:lnTo>
                <a:lnTo>
                  <a:pt x="5572048" y="6671506"/>
                </a:lnTo>
                <a:lnTo>
                  <a:pt x="5574449" y="6668305"/>
                </a:lnTo>
                <a:lnTo>
                  <a:pt x="5574449" y="6666705"/>
                </a:lnTo>
                <a:lnTo>
                  <a:pt x="5571248" y="6662703"/>
                </a:lnTo>
                <a:lnTo>
                  <a:pt x="5571248" y="6661103"/>
                </a:lnTo>
                <a:lnTo>
                  <a:pt x="5575250" y="6659503"/>
                </a:lnTo>
                <a:lnTo>
                  <a:pt x="5574449" y="6657902"/>
                </a:lnTo>
                <a:lnTo>
                  <a:pt x="5578450" y="6657102"/>
                </a:lnTo>
                <a:lnTo>
                  <a:pt x="5577650" y="6654701"/>
                </a:lnTo>
                <a:lnTo>
                  <a:pt x="5582451" y="6651500"/>
                </a:lnTo>
                <a:lnTo>
                  <a:pt x="5587254" y="6649900"/>
                </a:lnTo>
                <a:lnTo>
                  <a:pt x="5590453" y="6653101"/>
                </a:lnTo>
                <a:lnTo>
                  <a:pt x="5590453" y="6656302"/>
                </a:lnTo>
                <a:lnTo>
                  <a:pt x="5592854" y="6655502"/>
                </a:lnTo>
                <a:lnTo>
                  <a:pt x="5588852" y="6650700"/>
                </a:lnTo>
                <a:lnTo>
                  <a:pt x="5589654" y="6648299"/>
                </a:lnTo>
                <a:lnTo>
                  <a:pt x="5584852" y="6646699"/>
                </a:lnTo>
                <a:lnTo>
                  <a:pt x="5581652" y="6644298"/>
                </a:lnTo>
                <a:lnTo>
                  <a:pt x="5582451" y="6642698"/>
                </a:lnTo>
                <a:lnTo>
                  <a:pt x="5585653" y="6644298"/>
                </a:lnTo>
                <a:lnTo>
                  <a:pt x="5586453" y="6640297"/>
                </a:lnTo>
                <a:lnTo>
                  <a:pt x="5580850" y="6638696"/>
                </a:lnTo>
                <a:lnTo>
                  <a:pt x="5581652" y="6636296"/>
                </a:lnTo>
                <a:lnTo>
                  <a:pt x="5583252" y="6637096"/>
                </a:lnTo>
                <a:lnTo>
                  <a:pt x="5585653" y="6635496"/>
                </a:lnTo>
                <a:lnTo>
                  <a:pt x="5588053" y="6635496"/>
                </a:lnTo>
                <a:lnTo>
                  <a:pt x="5589654" y="6633095"/>
                </a:lnTo>
                <a:close/>
                <a:moveTo>
                  <a:pt x="5544840" y="6630694"/>
                </a:moveTo>
                <a:lnTo>
                  <a:pt x="5548042" y="6631495"/>
                </a:lnTo>
                <a:lnTo>
                  <a:pt x="5548042" y="6633095"/>
                </a:lnTo>
                <a:lnTo>
                  <a:pt x="5545641" y="6633095"/>
                </a:lnTo>
                <a:close/>
                <a:moveTo>
                  <a:pt x="5541640" y="6630694"/>
                </a:moveTo>
                <a:lnTo>
                  <a:pt x="5543240" y="6633095"/>
                </a:lnTo>
                <a:lnTo>
                  <a:pt x="5540840" y="6636296"/>
                </a:lnTo>
                <a:lnTo>
                  <a:pt x="5539240" y="6635496"/>
                </a:lnTo>
                <a:lnTo>
                  <a:pt x="5536839" y="6636296"/>
                </a:lnTo>
                <a:lnTo>
                  <a:pt x="5534437" y="6634695"/>
                </a:lnTo>
                <a:lnTo>
                  <a:pt x="5536839" y="6633095"/>
                </a:lnTo>
                <a:lnTo>
                  <a:pt x="5539240" y="6634695"/>
                </a:lnTo>
                <a:lnTo>
                  <a:pt x="5540039" y="6633095"/>
                </a:lnTo>
                <a:lnTo>
                  <a:pt x="5536039" y="6632295"/>
                </a:lnTo>
                <a:lnTo>
                  <a:pt x="5536839" y="6631495"/>
                </a:lnTo>
                <a:close/>
                <a:moveTo>
                  <a:pt x="5552843" y="6628294"/>
                </a:moveTo>
                <a:lnTo>
                  <a:pt x="5554444" y="6629095"/>
                </a:lnTo>
                <a:lnTo>
                  <a:pt x="5560045" y="6629095"/>
                </a:lnTo>
                <a:lnTo>
                  <a:pt x="5561646" y="6630695"/>
                </a:lnTo>
                <a:lnTo>
                  <a:pt x="5563245" y="6629095"/>
                </a:lnTo>
                <a:lnTo>
                  <a:pt x="5564847" y="6629895"/>
                </a:lnTo>
                <a:lnTo>
                  <a:pt x="5566447" y="6632295"/>
                </a:lnTo>
                <a:lnTo>
                  <a:pt x="5564847" y="6633096"/>
                </a:lnTo>
                <a:lnTo>
                  <a:pt x="5561646" y="6632295"/>
                </a:lnTo>
                <a:lnTo>
                  <a:pt x="5558445" y="6630695"/>
                </a:lnTo>
                <a:lnTo>
                  <a:pt x="5552042" y="6629895"/>
                </a:lnTo>
                <a:close/>
                <a:moveTo>
                  <a:pt x="5496827" y="6617891"/>
                </a:moveTo>
                <a:lnTo>
                  <a:pt x="5500026" y="6620292"/>
                </a:lnTo>
                <a:lnTo>
                  <a:pt x="5496026" y="6619492"/>
                </a:lnTo>
                <a:close/>
                <a:moveTo>
                  <a:pt x="13916043" y="6097739"/>
                </a:moveTo>
                <a:lnTo>
                  <a:pt x="13940050" y="6102540"/>
                </a:lnTo>
                <a:lnTo>
                  <a:pt x="13969658" y="6120145"/>
                </a:lnTo>
                <a:lnTo>
                  <a:pt x="13996066" y="6112944"/>
                </a:lnTo>
                <a:lnTo>
                  <a:pt x="14035278" y="6103341"/>
                </a:lnTo>
                <a:lnTo>
                  <a:pt x="14057684" y="6106541"/>
                </a:lnTo>
                <a:lnTo>
                  <a:pt x="14021673" y="6167359"/>
                </a:lnTo>
                <a:lnTo>
                  <a:pt x="13995266" y="6184164"/>
                </a:lnTo>
                <a:lnTo>
                  <a:pt x="13963257" y="6225776"/>
                </a:lnTo>
                <a:lnTo>
                  <a:pt x="13958455" y="6211372"/>
                </a:lnTo>
                <a:lnTo>
                  <a:pt x="13905639" y="6246582"/>
                </a:lnTo>
                <a:lnTo>
                  <a:pt x="13899238" y="6244182"/>
                </a:lnTo>
                <a:lnTo>
                  <a:pt x="13875231" y="6242581"/>
                </a:lnTo>
                <a:lnTo>
                  <a:pt x="13879232" y="6199369"/>
                </a:lnTo>
                <a:lnTo>
                  <a:pt x="13895237" y="6165759"/>
                </a:lnTo>
                <a:lnTo>
                  <a:pt x="13900038" y="6120946"/>
                </a:lnTo>
                <a:close/>
                <a:moveTo>
                  <a:pt x="15092386" y="6087336"/>
                </a:moveTo>
                <a:lnTo>
                  <a:pt x="15085984" y="6108942"/>
                </a:lnTo>
                <a:lnTo>
                  <a:pt x="15079582" y="6129748"/>
                </a:lnTo>
                <a:lnTo>
                  <a:pt x="15124395" y="6108942"/>
                </a:lnTo>
                <a:lnTo>
                  <a:pt x="15120394" y="6130548"/>
                </a:lnTo>
                <a:lnTo>
                  <a:pt x="15103589" y="6152155"/>
                </a:lnTo>
                <a:lnTo>
                  <a:pt x="15069979" y="6175362"/>
                </a:lnTo>
                <a:lnTo>
                  <a:pt x="15013163" y="6212973"/>
                </a:lnTo>
                <a:lnTo>
                  <a:pt x="14975552" y="6233779"/>
                </a:lnTo>
                <a:lnTo>
                  <a:pt x="14970751" y="6257786"/>
                </a:lnTo>
                <a:lnTo>
                  <a:pt x="14938742" y="6258586"/>
                </a:lnTo>
                <a:lnTo>
                  <a:pt x="14888327" y="6277791"/>
                </a:lnTo>
                <a:lnTo>
                  <a:pt x="14850716" y="6310601"/>
                </a:lnTo>
                <a:lnTo>
                  <a:pt x="14785096" y="6361816"/>
                </a:lnTo>
                <a:lnTo>
                  <a:pt x="14734682" y="6384222"/>
                </a:lnTo>
                <a:lnTo>
                  <a:pt x="14702673" y="6398627"/>
                </a:lnTo>
                <a:lnTo>
                  <a:pt x="14665861" y="6397826"/>
                </a:lnTo>
                <a:lnTo>
                  <a:pt x="14653858" y="6381022"/>
                </a:lnTo>
                <a:lnTo>
                  <a:pt x="14613046" y="6377821"/>
                </a:lnTo>
                <a:lnTo>
                  <a:pt x="14621048" y="6358615"/>
                </a:lnTo>
                <a:lnTo>
                  <a:pt x="14673064" y="6321804"/>
                </a:lnTo>
                <a:lnTo>
                  <a:pt x="14764290" y="6271390"/>
                </a:lnTo>
                <a:lnTo>
                  <a:pt x="14798701" y="6261787"/>
                </a:lnTo>
                <a:lnTo>
                  <a:pt x="14843514" y="6242581"/>
                </a:lnTo>
                <a:lnTo>
                  <a:pt x="14899530" y="6216173"/>
                </a:lnTo>
                <a:lnTo>
                  <a:pt x="14945143" y="6189766"/>
                </a:lnTo>
                <a:lnTo>
                  <a:pt x="14993157" y="6152155"/>
                </a:lnTo>
                <a:lnTo>
                  <a:pt x="15017964" y="6139351"/>
                </a:lnTo>
                <a:lnTo>
                  <a:pt x="15045972" y="6110542"/>
                </a:lnTo>
                <a:close/>
                <a:moveTo>
                  <a:pt x="15301247" y="5777646"/>
                </a:moveTo>
                <a:lnTo>
                  <a:pt x="15308449" y="5806454"/>
                </a:lnTo>
                <a:lnTo>
                  <a:pt x="15334056" y="5819258"/>
                </a:lnTo>
                <a:lnTo>
                  <a:pt x="15318051" y="5864872"/>
                </a:lnTo>
                <a:lnTo>
                  <a:pt x="15314851" y="5919287"/>
                </a:lnTo>
                <a:lnTo>
                  <a:pt x="15338057" y="5884077"/>
                </a:lnTo>
                <a:lnTo>
                  <a:pt x="15348461" y="5898481"/>
                </a:lnTo>
                <a:lnTo>
                  <a:pt x="15329255" y="5936893"/>
                </a:lnTo>
                <a:lnTo>
                  <a:pt x="15352462" y="5953697"/>
                </a:lnTo>
                <a:lnTo>
                  <a:pt x="15378069" y="5957699"/>
                </a:lnTo>
                <a:lnTo>
                  <a:pt x="15415681" y="5938493"/>
                </a:lnTo>
                <a:lnTo>
                  <a:pt x="15433285" y="5944094"/>
                </a:lnTo>
                <a:lnTo>
                  <a:pt x="15391674" y="5989708"/>
                </a:lnTo>
                <a:lnTo>
                  <a:pt x="15358063" y="6019317"/>
                </a:lnTo>
                <a:lnTo>
                  <a:pt x="15326855" y="6018516"/>
                </a:lnTo>
                <a:lnTo>
                  <a:pt x="15304448" y="6033721"/>
                </a:lnTo>
                <a:lnTo>
                  <a:pt x="15292444" y="6056127"/>
                </a:lnTo>
                <a:lnTo>
                  <a:pt x="15279641" y="6064930"/>
                </a:lnTo>
                <a:lnTo>
                  <a:pt x="15242830" y="6092938"/>
                </a:lnTo>
                <a:lnTo>
                  <a:pt x="15195616" y="6127348"/>
                </a:lnTo>
                <a:lnTo>
                  <a:pt x="15147602" y="6148154"/>
                </a:lnTo>
                <a:lnTo>
                  <a:pt x="15151604" y="6134550"/>
                </a:lnTo>
                <a:lnTo>
                  <a:pt x="15139600" y="6127348"/>
                </a:lnTo>
                <a:lnTo>
                  <a:pt x="15194816" y="6085736"/>
                </a:lnTo>
                <a:lnTo>
                  <a:pt x="15202018" y="6056928"/>
                </a:lnTo>
                <a:lnTo>
                  <a:pt x="15171609" y="6036922"/>
                </a:lnTo>
                <a:lnTo>
                  <a:pt x="15186013" y="6018516"/>
                </a:lnTo>
                <a:lnTo>
                  <a:pt x="15228426" y="6000911"/>
                </a:lnTo>
                <a:lnTo>
                  <a:pt x="15262035" y="5960900"/>
                </a:lnTo>
                <a:lnTo>
                  <a:pt x="15282041" y="5928090"/>
                </a:lnTo>
                <a:lnTo>
                  <a:pt x="15286843" y="5893680"/>
                </a:lnTo>
                <a:lnTo>
                  <a:pt x="15293244" y="5884877"/>
                </a:lnTo>
                <a:lnTo>
                  <a:pt x="15286042" y="5863271"/>
                </a:lnTo>
                <a:lnTo>
                  <a:pt x="15280441" y="5818458"/>
                </a:lnTo>
                <a:lnTo>
                  <a:pt x="15283642" y="5781647"/>
                </a:lnTo>
                <a:close/>
                <a:moveTo>
                  <a:pt x="5404055" y="5554380"/>
                </a:moveTo>
                <a:lnTo>
                  <a:pt x="5404027" y="5554386"/>
                </a:lnTo>
                <a:lnTo>
                  <a:pt x="5454436" y="5594392"/>
                </a:lnTo>
                <a:lnTo>
                  <a:pt x="5454464" y="5594389"/>
                </a:lnTo>
                <a:close/>
                <a:moveTo>
                  <a:pt x="9151453" y="5495164"/>
                </a:moveTo>
                <a:lnTo>
                  <a:pt x="9165057" y="5511168"/>
                </a:lnTo>
                <a:lnTo>
                  <a:pt x="9149853" y="5535975"/>
                </a:lnTo>
                <a:lnTo>
                  <a:pt x="9141050" y="5552781"/>
                </a:lnTo>
                <a:lnTo>
                  <a:pt x="9116242" y="5560783"/>
                </a:lnTo>
                <a:lnTo>
                  <a:pt x="9107440" y="5576788"/>
                </a:lnTo>
                <a:lnTo>
                  <a:pt x="9091439" y="5582389"/>
                </a:lnTo>
                <a:lnTo>
                  <a:pt x="9091439" y="5582389"/>
                </a:lnTo>
                <a:lnTo>
                  <a:pt x="9107440" y="5576788"/>
                </a:lnTo>
                <a:lnTo>
                  <a:pt x="9116243" y="5560783"/>
                </a:lnTo>
                <a:lnTo>
                  <a:pt x="9141051" y="5552781"/>
                </a:lnTo>
                <a:lnTo>
                  <a:pt x="9149853" y="5535975"/>
                </a:lnTo>
                <a:lnTo>
                  <a:pt x="9165058" y="5511168"/>
                </a:lnTo>
                <a:close/>
                <a:moveTo>
                  <a:pt x="8622503" y="5450350"/>
                </a:moveTo>
                <a:lnTo>
                  <a:pt x="8622501" y="5450352"/>
                </a:lnTo>
                <a:lnTo>
                  <a:pt x="8638504" y="5464755"/>
                </a:lnTo>
                <a:lnTo>
                  <a:pt x="8644906" y="5486361"/>
                </a:lnTo>
                <a:lnTo>
                  <a:pt x="8664912" y="5490362"/>
                </a:lnTo>
                <a:lnTo>
                  <a:pt x="8692120" y="5499965"/>
                </a:lnTo>
                <a:lnTo>
                  <a:pt x="8715327" y="5495964"/>
                </a:lnTo>
                <a:lnTo>
                  <a:pt x="8715327" y="5495963"/>
                </a:lnTo>
                <a:lnTo>
                  <a:pt x="8692123" y="5499964"/>
                </a:lnTo>
                <a:lnTo>
                  <a:pt x="8664915" y="5490362"/>
                </a:lnTo>
                <a:lnTo>
                  <a:pt x="8644908" y="5486360"/>
                </a:lnTo>
                <a:lnTo>
                  <a:pt x="8638507" y="5464754"/>
                </a:lnTo>
                <a:close/>
                <a:moveTo>
                  <a:pt x="1553266" y="5423142"/>
                </a:moveTo>
                <a:lnTo>
                  <a:pt x="1555668" y="5424743"/>
                </a:lnTo>
                <a:lnTo>
                  <a:pt x="1554868" y="5427943"/>
                </a:lnTo>
                <a:lnTo>
                  <a:pt x="1554066" y="5427143"/>
                </a:lnTo>
                <a:lnTo>
                  <a:pt x="1552467" y="5424743"/>
                </a:lnTo>
                <a:close/>
                <a:moveTo>
                  <a:pt x="9017014" y="5317512"/>
                </a:moveTo>
                <a:lnTo>
                  <a:pt x="8988206" y="5328715"/>
                </a:lnTo>
                <a:lnTo>
                  <a:pt x="9017014" y="5317512"/>
                </a:lnTo>
                <a:close/>
                <a:moveTo>
                  <a:pt x="9285093" y="5316712"/>
                </a:moveTo>
                <a:lnTo>
                  <a:pt x="9285093" y="5316712"/>
                </a:lnTo>
                <a:lnTo>
                  <a:pt x="9288293" y="5335117"/>
                </a:lnTo>
                <a:lnTo>
                  <a:pt x="9266687" y="5326314"/>
                </a:lnTo>
                <a:lnTo>
                  <a:pt x="9266686" y="5326314"/>
                </a:lnTo>
                <a:lnTo>
                  <a:pt x="9288292" y="5335117"/>
                </a:lnTo>
                <a:lnTo>
                  <a:pt x="9293094" y="5358323"/>
                </a:lnTo>
                <a:lnTo>
                  <a:pt x="9295495" y="5381530"/>
                </a:lnTo>
                <a:lnTo>
                  <a:pt x="9284291" y="5403937"/>
                </a:lnTo>
                <a:lnTo>
                  <a:pt x="9258684" y="5409538"/>
                </a:lnTo>
                <a:lnTo>
                  <a:pt x="9258685" y="5409539"/>
                </a:lnTo>
                <a:lnTo>
                  <a:pt x="9284292" y="5403937"/>
                </a:lnTo>
                <a:lnTo>
                  <a:pt x="9295495" y="5381530"/>
                </a:lnTo>
                <a:lnTo>
                  <a:pt x="9293095" y="5358323"/>
                </a:lnTo>
                <a:lnTo>
                  <a:pt x="9288293" y="5335117"/>
                </a:lnTo>
                <a:close/>
                <a:moveTo>
                  <a:pt x="8913786" y="5306308"/>
                </a:moveTo>
                <a:lnTo>
                  <a:pt x="8891378" y="5317511"/>
                </a:lnTo>
                <a:lnTo>
                  <a:pt x="8879375" y="5342318"/>
                </a:lnTo>
                <a:lnTo>
                  <a:pt x="8872992" y="5346811"/>
                </a:lnTo>
                <a:lnTo>
                  <a:pt x="8879375" y="5342319"/>
                </a:lnTo>
                <a:lnTo>
                  <a:pt x="8891378" y="5317512"/>
                </a:lnTo>
                <a:close/>
                <a:moveTo>
                  <a:pt x="8764142" y="5279900"/>
                </a:moveTo>
                <a:lnTo>
                  <a:pt x="8764142" y="5279903"/>
                </a:lnTo>
                <a:lnTo>
                  <a:pt x="8775344" y="5287903"/>
                </a:lnTo>
                <a:lnTo>
                  <a:pt x="8799350" y="5336718"/>
                </a:lnTo>
                <a:lnTo>
                  <a:pt x="8794550" y="5367926"/>
                </a:lnTo>
                <a:lnTo>
                  <a:pt x="8803352" y="5386332"/>
                </a:lnTo>
                <a:lnTo>
                  <a:pt x="8814388" y="5384401"/>
                </a:lnTo>
                <a:lnTo>
                  <a:pt x="8803355" y="5386331"/>
                </a:lnTo>
                <a:lnTo>
                  <a:pt x="8794553" y="5367926"/>
                </a:lnTo>
                <a:lnTo>
                  <a:pt x="8799353" y="5336717"/>
                </a:lnTo>
                <a:lnTo>
                  <a:pt x="8775346" y="5287903"/>
                </a:lnTo>
                <a:close/>
                <a:moveTo>
                  <a:pt x="9069832" y="5253493"/>
                </a:moveTo>
                <a:lnTo>
                  <a:pt x="9055425" y="5272698"/>
                </a:lnTo>
                <a:lnTo>
                  <a:pt x="9031420" y="5276700"/>
                </a:lnTo>
                <a:lnTo>
                  <a:pt x="9055425" y="5272699"/>
                </a:lnTo>
                <a:close/>
                <a:moveTo>
                  <a:pt x="5466470" y="5232687"/>
                </a:moveTo>
                <a:lnTo>
                  <a:pt x="5466458" y="5232694"/>
                </a:lnTo>
                <a:lnTo>
                  <a:pt x="5483250" y="5241489"/>
                </a:lnTo>
                <a:lnTo>
                  <a:pt x="5485649" y="5270297"/>
                </a:lnTo>
                <a:lnTo>
                  <a:pt x="5483250" y="5300706"/>
                </a:lnTo>
                <a:lnTo>
                  <a:pt x="5477647" y="5330315"/>
                </a:lnTo>
                <a:lnTo>
                  <a:pt x="5475247" y="5375128"/>
                </a:lnTo>
                <a:lnTo>
                  <a:pt x="5440839" y="5415140"/>
                </a:lnTo>
                <a:lnTo>
                  <a:pt x="5407238" y="5423140"/>
                </a:lnTo>
                <a:lnTo>
                  <a:pt x="5407258" y="5423143"/>
                </a:lnTo>
                <a:lnTo>
                  <a:pt x="5440868" y="5415140"/>
                </a:lnTo>
                <a:lnTo>
                  <a:pt x="5475276" y="5375129"/>
                </a:lnTo>
                <a:lnTo>
                  <a:pt x="5477675" y="5330315"/>
                </a:lnTo>
                <a:lnTo>
                  <a:pt x="5498479" y="5319913"/>
                </a:lnTo>
                <a:lnTo>
                  <a:pt x="5498479" y="5319912"/>
                </a:lnTo>
                <a:lnTo>
                  <a:pt x="5477674" y="5330315"/>
                </a:lnTo>
                <a:lnTo>
                  <a:pt x="5483275" y="5300707"/>
                </a:lnTo>
                <a:lnTo>
                  <a:pt x="5485677" y="5270297"/>
                </a:lnTo>
                <a:lnTo>
                  <a:pt x="5483275" y="5241489"/>
                </a:lnTo>
                <a:close/>
                <a:moveTo>
                  <a:pt x="15314050" y="5165467"/>
                </a:moveTo>
                <a:lnTo>
                  <a:pt x="15316451" y="5166267"/>
                </a:lnTo>
                <a:lnTo>
                  <a:pt x="15318051" y="5168668"/>
                </a:lnTo>
                <a:lnTo>
                  <a:pt x="15316451" y="5169468"/>
                </a:lnTo>
                <a:lnTo>
                  <a:pt x="15314851" y="5172669"/>
                </a:lnTo>
                <a:lnTo>
                  <a:pt x="15311650" y="5171069"/>
                </a:lnTo>
                <a:lnTo>
                  <a:pt x="15313250" y="5167068"/>
                </a:lnTo>
                <a:close/>
                <a:moveTo>
                  <a:pt x="9246681" y="5145461"/>
                </a:moveTo>
                <a:lnTo>
                  <a:pt x="9231476" y="5151863"/>
                </a:lnTo>
                <a:lnTo>
                  <a:pt x="9246681" y="5145462"/>
                </a:lnTo>
                <a:lnTo>
                  <a:pt x="9269888" y="5151063"/>
                </a:lnTo>
                <a:close/>
                <a:moveTo>
                  <a:pt x="5377646" y="5142260"/>
                </a:moveTo>
                <a:lnTo>
                  <a:pt x="5377635" y="5142268"/>
                </a:lnTo>
                <a:lnTo>
                  <a:pt x="5408829" y="5156664"/>
                </a:lnTo>
                <a:lnTo>
                  <a:pt x="5418431" y="5171869"/>
                </a:lnTo>
                <a:lnTo>
                  <a:pt x="5427235" y="5219083"/>
                </a:lnTo>
                <a:lnTo>
                  <a:pt x="5433636" y="5238288"/>
                </a:lnTo>
                <a:lnTo>
                  <a:pt x="5450442" y="5240689"/>
                </a:lnTo>
                <a:lnTo>
                  <a:pt x="5450447" y="5240686"/>
                </a:lnTo>
                <a:lnTo>
                  <a:pt x="5433661" y="5238288"/>
                </a:lnTo>
                <a:lnTo>
                  <a:pt x="5427259" y="5219083"/>
                </a:lnTo>
                <a:lnTo>
                  <a:pt x="5418457" y="5171869"/>
                </a:lnTo>
                <a:lnTo>
                  <a:pt x="5408855" y="5156665"/>
                </a:lnTo>
                <a:close/>
                <a:moveTo>
                  <a:pt x="5043156" y="5137459"/>
                </a:moveTo>
                <a:lnTo>
                  <a:pt x="5030353" y="5179070"/>
                </a:lnTo>
                <a:lnTo>
                  <a:pt x="5030355" y="5179072"/>
                </a:lnTo>
                <a:lnTo>
                  <a:pt x="5043159" y="5137459"/>
                </a:lnTo>
                <a:close/>
                <a:moveTo>
                  <a:pt x="4956744" y="5132875"/>
                </a:moveTo>
                <a:lnTo>
                  <a:pt x="5000743" y="5142261"/>
                </a:lnTo>
                <a:lnTo>
                  <a:pt x="5000743" y="5142260"/>
                </a:lnTo>
                <a:close/>
                <a:moveTo>
                  <a:pt x="4940722" y="5129457"/>
                </a:moveTo>
                <a:lnTo>
                  <a:pt x="4908712" y="5175870"/>
                </a:lnTo>
                <a:lnTo>
                  <a:pt x="4908678" y="5175878"/>
                </a:lnTo>
                <a:lnTo>
                  <a:pt x="4915877" y="5188674"/>
                </a:lnTo>
                <a:lnTo>
                  <a:pt x="4906272" y="5242289"/>
                </a:lnTo>
                <a:lnTo>
                  <a:pt x="4861460" y="5267097"/>
                </a:lnTo>
                <a:lnTo>
                  <a:pt x="4874263" y="5352722"/>
                </a:lnTo>
                <a:lnTo>
                  <a:pt x="4867862" y="5369527"/>
                </a:lnTo>
                <a:lnTo>
                  <a:pt x="4883866" y="5389532"/>
                </a:lnTo>
                <a:lnTo>
                  <a:pt x="4857457" y="5421542"/>
                </a:lnTo>
                <a:lnTo>
                  <a:pt x="4836652" y="5469556"/>
                </a:lnTo>
                <a:lnTo>
                  <a:pt x="4829450" y="5516770"/>
                </a:lnTo>
                <a:lnTo>
                  <a:pt x="4843053" y="5566384"/>
                </a:lnTo>
                <a:lnTo>
                  <a:pt x="4826249" y="5619200"/>
                </a:lnTo>
                <a:lnTo>
                  <a:pt x="4865461" y="5708025"/>
                </a:lnTo>
                <a:lnTo>
                  <a:pt x="4878264" y="5717628"/>
                </a:lnTo>
                <a:lnTo>
                  <a:pt x="4889467" y="5764842"/>
                </a:lnTo>
                <a:lnTo>
                  <a:pt x="4876664" y="5814456"/>
                </a:lnTo>
                <a:lnTo>
                  <a:pt x="4887865" y="5857669"/>
                </a:lnTo>
                <a:lnTo>
                  <a:pt x="4863860" y="5891279"/>
                </a:lnTo>
                <a:lnTo>
                  <a:pt x="4876664" y="5937692"/>
                </a:lnTo>
                <a:lnTo>
                  <a:pt x="4903073" y="5988107"/>
                </a:lnTo>
                <a:lnTo>
                  <a:pt x="4883066" y="6006512"/>
                </a:lnTo>
                <a:lnTo>
                  <a:pt x="4884667" y="6052126"/>
                </a:lnTo>
                <a:lnTo>
                  <a:pt x="4891066" y="6104141"/>
                </a:lnTo>
                <a:lnTo>
                  <a:pt x="4917477" y="6166559"/>
                </a:lnTo>
                <a:lnTo>
                  <a:pt x="4903872" y="6176962"/>
                </a:lnTo>
                <a:lnTo>
                  <a:pt x="4933482" y="6235379"/>
                </a:lnTo>
                <a:lnTo>
                  <a:pt x="4958289" y="6254585"/>
                </a:lnTo>
                <a:lnTo>
                  <a:pt x="4951887" y="6276191"/>
                </a:lnTo>
                <a:lnTo>
                  <a:pt x="4974293" y="6285794"/>
                </a:lnTo>
                <a:lnTo>
                  <a:pt x="4985497" y="6305000"/>
                </a:lnTo>
                <a:lnTo>
                  <a:pt x="4971093" y="6314602"/>
                </a:lnTo>
                <a:lnTo>
                  <a:pt x="4985497" y="6344211"/>
                </a:lnTo>
                <a:lnTo>
                  <a:pt x="4994299" y="6410630"/>
                </a:lnTo>
                <a:lnTo>
                  <a:pt x="4988699" y="6453843"/>
                </a:lnTo>
                <a:lnTo>
                  <a:pt x="5003103" y="6479450"/>
                </a:lnTo>
                <a:lnTo>
                  <a:pt x="5002300" y="6510659"/>
                </a:lnTo>
                <a:lnTo>
                  <a:pt x="4980696" y="6533066"/>
                </a:lnTo>
                <a:lnTo>
                  <a:pt x="5005503" y="6585081"/>
                </a:lnTo>
                <a:lnTo>
                  <a:pt x="5026308" y="6603487"/>
                </a:lnTo>
                <a:lnTo>
                  <a:pt x="5026348" y="6603482"/>
                </a:lnTo>
                <a:lnTo>
                  <a:pt x="5005547" y="6585082"/>
                </a:lnTo>
                <a:lnTo>
                  <a:pt x="4980733" y="6533067"/>
                </a:lnTo>
                <a:lnTo>
                  <a:pt x="5002345" y="6510660"/>
                </a:lnTo>
                <a:lnTo>
                  <a:pt x="5003146" y="6479451"/>
                </a:lnTo>
                <a:lnTo>
                  <a:pt x="4988739" y="6453843"/>
                </a:lnTo>
                <a:lnTo>
                  <a:pt x="4994339" y="6410630"/>
                </a:lnTo>
                <a:lnTo>
                  <a:pt x="4985536" y="6344211"/>
                </a:lnTo>
                <a:lnTo>
                  <a:pt x="4971132" y="6314602"/>
                </a:lnTo>
                <a:lnTo>
                  <a:pt x="4985536" y="6305000"/>
                </a:lnTo>
                <a:lnTo>
                  <a:pt x="4974332" y="6285794"/>
                </a:lnTo>
                <a:lnTo>
                  <a:pt x="4951926" y="6276191"/>
                </a:lnTo>
                <a:lnTo>
                  <a:pt x="4958327" y="6254585"/>
                </a:lnTo>
                <a:lnTo>
                  <a:pt x="4933521" y="6235380"/>
                </a:lnTo>
                <a:lnTo>
                  <a:pt x="4903912" y="6176963"/>
                </a:lnTo>
                <a:lnTo>
                  <a:pt x="4917516" y="6166559"/>
                </a:lnTo>
                <a:lnTo>
                  <a:pt x="4891102" y="6104141"/>
                </a:lnTo>
                <a:lnTo>
                  <a:pt x="4884703" y="6052126"/>
                </a:lnTo>
                <a:lnTo>
                  <a:pt x="4883103" y="6006513"/>
                </a:lnTo>
                <a:lnTo>
                  <a:pt x="4903113" y="5988107"/>
                </a:lnTo>
                <a:lnTo>
                  <a:pt x="4876704" y="5937693"/>
                </a:lnTo>
                <a:lnTo>
                  <a:pt x="4863898" y="5891279"/>
                </a:lnTo>
                <a:lnTo>
                  <a:pt x="4887905" y="5857669"/>
                </a:lnTo>
                <a:lnTo>
                  <a:pt x="4876704" y="5814457"/>
                </a:lnTo>
                <a:lnTo>
                  <a:pt x="4889504" y="5764843"/>
                </a:lnTo>
                <a:lnTo>
                  <a:pt x="4878303" y="5717629"/>
                </a:lnTo>
                <a:lnTo>
                  <a:pt x="4865499" y="5708026"/>
                </a:lnTo>
                <a:lnTo>
                  <a:pt x="4826287" y="5619200"/>
                </a:lnTo>
                <a:lnTo>
                  <a:pt x="4843093" y="5566384"/>
                </a:lnTo>
                <a:lnTo>
                  <a:pt x="4829489" y="5516770"/>
                </a:lnTo>
                <a:lnTo>
                  <a:pt x="4836688" y="5469556"/>
                </a:lnTo>
                <a:lnTo>
                  <a:pt x="4857499" y="5421542"/>
                </a:lnTo>
                <a:lnTo>
                  <a:pt x="4883903" y="5389533"/>
                </a:lnTo>
                <a:lnTo>
                  <a:pt x="4867902" y="5369527"/>
                </a:lnTo>
                <a:lnTo>
                  <a:pt x="4874304" y="5352722"/>
                </a:lnTo>
                <a:lnTo>
                  <a:pt x="4861500" y="5267097"/>
                </a:lnTo>
                <a:lnTo>
                  <a:pt x="4906309" y="5242290"/>
                </a:lnTo>
                <a:lnTo>
                  <a:pt x="4915913" y="5188674"/>
                </a:lnTo>
                <a:lnTo>
                  <a:pt x="4908712" y="5175870"/>
                </a:lnTo>
                <a:lnTo>
                  <a:pt x="4940722" y="5129458"/>
                </a:lnTo>
                <a:close/>
                <a:moveTo>
                  <a:pt x="1635689" y="5120654"/>
                </a:moveTo>
                <a:lnTo>
                  <a:pt x="1637290" y="5123055"/>
                </a:lnTo>
                <a:lnTo>
                  <a:pt x="1636490" y="5123855"/>
                </a:lnTo>
                <a:lnTo>
                  <a:pt x="1634089" y="5122254"/>
                </a:lnTo>
                <a:close/>
                <a:moveTo>
                  <a:pt x="15346059" y="5106250"/>
                </a:moveTo>
                <a:lnTo>
                  <a:pt x="15346860" y="5106250"/>
                </a:lnTo>
                <a:lnTo>
                  <a:pt x="15350060" y="5107051"/>
                </a:lnTo>
                <a:lnTo>
                  <a:pt x="15353261" y="5106250"/>
                </a:lnTo>
                <a:lnTo>
                  <a:pt x="15352461" y="5107051"/>
                </a:lnTo>
                <a:lnTo>
                  <a:pt x="15354061" y="5110251"/>
                </a:lnTo>
                <a:lnTo>
                  <a:pt x="15356462" y="5110251"/>
                </a:lnTo>
                <a:lnTo>
                  <a:pt x="15359664" y="5108651"/>
                </a:lnTo>
                <a:lnTo>
                  <a:pt x="15358864" y="5113452"/>
                </a:lnTo>
                <a:lnTo>
                  <a:pt x="15357262" y="5115053"/>
                </a:lnTo>
                <a:lnTo>
                  <a:pt x="15356462" y="5118254"/>
                </a:lnTo>
                <a:lnTo>
                  <a:pt x="15352461" y="5120655"/>
                </a:lnTo>
                <a:lnTo>
                  <a:pt x="15349260" y="5119054"/>
                </a:lnTo>
                <a:lnTo>
                  <a:pt x="15349260" y="5118254"/>
                </a:lnTo>
                <a:lnTo>
                  <a:pt x="15346860" y="5115853"/>
                </a:lnTo>
                <a:lnTo>
                  <a:pt x="15347660" y="5114252"/>
                </a:lnTo>
                <a:lnTo>
                  <a:pt x="15346059" y="5112652"/>
                </a:lnTo>
                <a:lnTo>
                  <a:pt x="15346860" y="5109451"/>
                </a:lnTo>
                <a:close/>
                <a:moveTo>
                  <a:pt x="108033" y="5103849"/>
                </a:moveTo>
                <a:lnTo>
                  <a:pt x="109634" y="5109451"/>
                </a:lnTo>
                <a:lnTo>
                  <a:pt x="105632" y="5107050"/>
                </a:lnTo>
                <a:lnTo>
                  <a:pt x="105632" y="5105450"/>
                </a:lnTo>
                <a:close/>
                <a:moveTo>
                  <a:pt x="87226" y="5092646"/>
                </a:moveTo>
                <a:lnTo>
                  <a:pt x="89627" y="5092646"/>
                </a:lnTo>
                <a:lnTo>
                  <a:pt x="92828" y="5095047"/>
                </a:lnTo>
                <a:lnTo>
                  <a:pt x="95228" y="5095847"/>
                </a:lnTo>
                <a:lnTo>
                  <a:pt x="96829" y="5092646"/>
                </a:lnTo>
                <a:lnTo>
                  <a:pt x="99230" y="5095047"/>
                </a:lnTo>
                <a:lnTo>
                  <a:pt x="96829" y="5097447"/>
                </a:lnTo>
                <a:lnTo>
                  <a:pt x="97629" y="5099048"/>
                </a:lnTo>
                <a:lnTo>
                  <a:pt x="96829" y="5100648"/>
                </a:lnTo>
                <a:lnTo>
                  <a:pt x="95228" y="5099848"/>
                </a:lnTo>
                <a:lnTo>
                  <a:pt x="92828" y="5097447"/>
                </a:lnTo>
                <a:lnTo>
                  <a:pt x="87226" y="5095847"/>
                </a:lnTo>
                <a:close/>
                <a:moveTo>
                  <a:pt x="10351002" y="5079842"/>
                </a:moveTo>
                <a:lnTo>
                  <a:pt x="10355004" y="5079842"/>
                </a:lnTo>
                <a:lnTo>
                  <a:pt x="10358205" y="5079842"/>
                </a:lnTo>
                <a:lnTo>
                  <a:pt x="10361406" y="5081443"/>
                </a:lnTo>
                <a:lnTo>
                  <a:pt x="10363806" y="5083843"/>
                </a:lnTo>
                <a:lnTo>
                  <a:pt x="10363806" y="5086244"/>
                </a:lnTo>
                <a:lnTo>
                  <a:pt x="10364606" y="5090245"/>
                </a:lnTo>
                <a:lnTo>
                  <a:pt x="10367007" y="5091846"/>
                </a:lnTo>
                <a:lnTo>
                  <a:pt x="10368607" y="5093446"/>
                </a:lnTo>
                <a:lnTo>
                  <a:pt x="10369408" y="5095047"/>
                </a:lnTo>
                <a:lnTo>
                  <a:pt x="10367807" y="5099848"/>
                </a:lnTo>
                <a:lnTo>
                  <a:pt x="10367007" y="5103049"/>
                </a:lnTo>
                <a:lnTo>
                  <a:pt x="10365407" y="5104650"/>
                </a:lnTo>
                <a:lnTo>
                  <a:pt x="10362206" y="5105450"/>
                </a:lnTo>
                <a:lnTo>
                  <a:pt x="10355004" y="5105450"/>
                </a:lnTo>
                <a:lnTo>
                  <a:pt x="10353403" y="5103849"/>
                </a:lnTo>
                <a:lnTo>
                  <a:pt x="10347001" y="5100648"/>
                </a:lnTo>
                <a:lnTo>
                  <a:pt x="10344600" y="5096647"/>
                </a:lnTo>
                <a:lnTo>
                  <a:pt x="10344600" y="5094246"/>
                </a:lnTo>
                <a:lnTo>
                  <a:pt x="10342200" y="5089445"/>
                </a:lnTo>
                <a:lnTo>
                  <a:pt x="10343000" y="5086244"/>
                </a:lnTo>
                <a:lnTo>
                  <a:pt x="10344600" y="5084644"/>
                </a:lnTo>
                <a:lnTo>
                  <a:pt x="10346201" y="5081443"/>
                </a:lnTo>
                <a:lnTo>
                  <a:pt x="10347001" y="5081443"/>
                </a:lnTo>
                <a:close/>
                <a:moveTo>
                  <a:pt x="15328454" y="5069439"/>
                </a:moveTo>
                <a:lnTo>
                  <a:pt x="15331656" y="5071840"/>
                </a:lnTo>
                <a:lnTo>
                  <a:pt x="15330055" y="5075841"/>
                </a:lnTo>
                <a:lnTo>
                  <a:pt x="15330055" y="5079042"/>
                </a:lnTo>
                <a:lnTo>
                  <a:pt x="15328454" y="5081443"/>
                </a:lnTo>
                <a:lnTo>
                  <a:pt x="15330856" y="5083043"/>
                </a:lnTo>
                <a:lnTo>
                  <a:pt x="15332456" y="5083843"/>
                </a:lnTo>
                <a:lnTo>
                  <a:pt x="15333256" y="5085444"/>
                </a:lnTo>
                <a:lnTo>
                  <a:pt x="15332456" y="5087044"/>
                </a:lnTo>
                <a:lnTo>
                  <a:pt x="15334857" y="5090245"/>
                </a:lnTo>
                <a:lnTo>
                  <a:pt x="15333256" y="5090245"/>
                </a:lnTo>
                <a:lnTo>
                  <a:pt x="15331656" y="5094246"/>
                </a:lnTo>
                <a:lnTo>
                  <a:pt x="15330055" y="5095847"/>
                </a:lnTo>
                <a:lnTo>
                  <a:pt x="15327654" y="5095047"/>
                </a:lnTo>
                <a:lnTo>
                  <a:pt x="15326053" y="5092646"/>
                </a:lnTo>
                <a:lnTo>
                  <a:pt x="15325253" y="5091045"/>
                </a:lnTo>
                <a:lnTo>
                  <a:pt x="15320452" y="5090245"/>
                </a:lnTo>
                <a:lnTo>
                  <a:pt x="15318051" y="5086244"/>
                </a:lnTo>
                <a:lnTo>
                  <a:pt x="15318051" y="5084644"/>
                </a:lnTo>
                <a:lnTo>
                  <a:pt x="15317251" y="5082243"/>
                </a:lnTo>
                <a:lnTo>
                  <a:pt x="15319652" y="5082243"/>
                </a:lnTo>
                <a:lnTo>
                  <a:pt x="15322052" y="5080642"/>
                </a:lnTo>
                <a:lnTo>
                  <a:pt x="15325253" y="5078241"/>
                </a:lnTo>
                <a:lnTo>
                  <a:pt x="15326053" y="5075841"/>
                </a:lnTo>
                <a:lnTo>
                  <a:pt x="15322853" y="5074240"/>
                </a:lnTo>
                <a:lnTo>
                  <a:pt x="15319652" y="5075041"/>
                </a:lnTo>
                <a:lnTo>
                  <a:pt x="15321252" y="5071840"/>
                </a:lnTo>
                <a:lnTo>
                  <a:pt x="15323653" y="5071040"/>
                </a:lnTo>
                <a:lnTo>
                  <a:pt x="15325253" y="5071840"/>
                </a:lnTo>
                <a:close/>
                <a:moveTo>
                  <a:pt x="15304447" y="5059036"/>
                </a:moveTo>
                <a:lnTo>
                  <a:pt x="15302046" y="5063837"/>
                </a:lnTo>
                <a:lnTo>
                  <a:pt x="15301246" y="5066238"/>
                </a:lnTo>
                <a:lnTo>
                  <a:pt x="15303647" y="5066238"/>
                </a:lnTo>
                <a:lnTo>
                  <a:pt x="15299646" y="5070239"/>
                </a:lnTo>
                <a:lnTo>
                  <a:pt x="15298045" y="5071840"/>
                </a:lnTo>
                <a:lnTo>
                  <a:pt x="15297245" y="5070239"/>
                </a:lnTo>
                <a:lnTo>
                  <a:pt x="15299646" y="5067038"/>
                </a:lnTo>
                <a:lnTo>
                  <a:pt x="15301246" y="5063037"/>
                </a:lnTo>
                <a:close/>
                <a:moveTo>
                  <a:pt x="15302848" y="5055835"/>
                </a:moveTo>
                <a:lnTo>
                  <a:pt x="15306048" y="5055835"/>
                </a:lnTo>
                <a:lnTo>
                  <a:pt x="15306849" y="5059036"/>
                </a:lnTo>
                <a:lnTo>
                  <a:pt x="15304448" y="5059036"/>
                </a:lnTo>
                <a:close/>
                <a:moveTo>
                  <a:pt x="9339508" y="5051034"/>
                </a:moveTo>
                <a:lnTo>
                  <a:pt x="9333106" y="5055835"/>
                </a:lnTo>
                <a:lnTo>
                  <a:pt x="9319502" y="5092646"/>
                </a:lnTo>
                <a:lnTo>
                  <a:pt x="9333107" y="5055835"/>
                </a:lnTo>
                <a:close/>
                <a:moveTo>
                  <a:pt x="15452491" y="5042231"/>
                </a:moveTo>
                <a:lnTo>
                  <a:pt x="15454091" y="5045432"/>
                </a:lnTo>
                <a:lnTo>
                  <a:pt x="15453291" y="5047033"/>
                </a:lnTo>
                <a:lnTo>
                  <a:pt x="15450891" y="5047833"/>
                </a:lnTo>
                <a:lnTo>
                  <a:pt x="15446890" y="5046232"/>
                </a:lnTo>
                <a:lnTo>
                  <a:pt x="15448490" y="5043032"/>
                </a:lnTo>
                <a:close/>
                <a:moveTo>
                  <a:pt x="15193215" y="5039831"/>
                </a:moveTo>
                <a:lnTo>
                  <a:pt x="15194816" y="5040632"/>
                </a:lnTo>
                <a:lnTo>
                  <a:pt x="15198817" y="5047833"/>
                </a:lnTo>
                <a:lnTo>
                  <a:pt x="15201217" y="5050234"/>
                </a:lnTo>
                <a:lnTo>
                  <a:pt x="15203619" y="5049434"/>
                </a:lnTo>
                <a:lnTo>
                  <a:pt x="15205219" y="5047033"/>
                </a:lnTo>
                <a:lnTo>
                  <a:pt x="15212421" y="5051034"/>
                </a:lnTo>
                <a:lnTo>
                  <a:pt x="15214822" y="5055036"/>
                </a:lnTo>
                <a:lnTo>
                  <a:pt x="15220423" y="5059837"/>
                </a:lnTo>
                <a:lnTo>
                  <a:pt x="15222824" y="5063038"/>
                </a:lnTo>
                <a:lnTo>
                  <a:pt x="15223624" y="5065439"/>
                </a:lnTo>
                <a:lnTo>
                  <a:pt x="15226826" y="5068640"/>
                </a:lnTo>
                <a:lnTo>
                  <a:pt x="15227626" y="5070240"/>
                </a:lnTo>
                <a:lnTo>
                  <a:pt x="15229226" y="5070240"/>
                </a:lnTo>
                <a:lnTo>
                  <a:pt x="15231627" y="5072641"/>
                </a:lnTo>
                <a:lnTo>
                  <a:pt x="15238829" y="5074241"/>
                </a:lnTo>
                <a:lnTo>
                  <a:pt x="15239629" y="5076642"/>
                </a:lnTo>
                <a:lnTo>
                  <a:pt x="15239629" y="5079843"/>
                </a:lnTo>
                <a:lnTo>
                  <a:pt x="15242029" y="5083044"/>
                </a:lnTo>
                <a:lnTo>
                  <a:pt x="15245230" y="5083844"/>
                </a:lnTo>
                <a:lnTo>
                  <a:pt x="15242830" y="5087845"/>
                </a:lnTo>
                <a:lnTo>
                  <a:pt x="15243630" y="5089446"/>
                </a:lnTo>
                <a:lnTo>
                  <a:pt x="15246831" y="5093447"/>
                </a:lnTo>
                <a:lnTo>
                  <a:pt x="15247631" y="5093447"/>
                </a:lnTo>
                <a:lnTo>
                  <a:pt x="15250833" y="5097448"/>
                </a:lnTo>
                <a:lnTo>
                  <a:pt x="15250032" y="5100649"/>
                </a:lnTo>
                <a:lnTo>
                  <a:pt x="15255634" y="5102249"/>
                </a:lnTo>
                <a:lnTo>
                  <a:pt x="15258835" y="5106250"/>
                </a:lnTo>
                <a:lnTo>
                  <a:pt x="15261235" y="5106250"/>
                </a:lnTo>
                <a:lnTo>
                  <a:pt x="15263636" y="5107851"/>
                </a:lnTo>
                <a:lnTo>
                  <a:pt x="15267637" y="5111052"/>
                </a:lnTo>
                <a:lnTo>
                  <a:pt x="15266837" y="5113453"/>
                </a:lnTo>
                <a:lnTo>
                  <a:pt x="15269237" y="5113453"/>
                </a:lnTo>
                <a:lnTo>
                  <a:pt x="15272438" y="5117454"/>
                </a:lnTo>
                <a:lnTo>
                  <a:pt x="15277240" y="5120655"/>
                </a:lnTo>
                <a:lnTo>
                  <a:pt x="15277240" y="5122255"/>
                </a:lnTo>
                <a:lnTo>
                  <a:pt x="15279641" y="5123055"/>
                </a:lnTo>
                <a:lnTo>
                  <a:pt x="15282041" y="5125456"/>
                </a:lnTo>
                <a:lnTo>
                  <a:pt x="15282041" y="5127057"/>
                </a:lnTo>
                <a:lnTo>
                  <a:pt x="15284442" y="5131858"/>
                </a:lnTo>
                <a:lnTo>
                  <a:pt x="15287643" y="5135059"/>
                </a:lnTo>
                <a:lnTo>
                  <a:pt x="15288443" y="5134258"/>
                </a:lnTo>
                <a:lnTo>
                  <a:pt x="15291644" y="5139060"/>
                </a:lnTo>
                <a:lnTo>
                  <a:pt x="15295645" y="5139860"/>
                </a:lnTo>
                <a:lnTo>
                  <a:pt x="15298046" y="5142261"/>
                </a:lnTo>
                <a:lnTo>
                  <a:pt x="15298046" y="5145462"/>
                </a:lnTo>
                <a:lnTo>
                  <a:pt x="15298847" y="5148663"/>
                </a:lnTo>
                <a:lnTo>
                  <a:pt x="15299647" y="5149463"/>
                </a:lnTo>
                <a:lnTo>
                  <a:pt x="15298046" y="5154264"/>
                </a:lnTo>
                <a:lnTo>
                  <a:pt x="15292444" y="5157465"/>
                </a:lnTo>
                <a:lnTo>
                  <a:pt x="15291644" y="5155065"/>
                </a:lnTo>
                <a:lnTo>
                  <a:pt x="15289243" y="5155865"/>
                </a:lnTo>
                <a:lnTo>
                  <a:pt x="15286843" y="5158265"/>
                </a:lnTo>
                <a:lnTo>
                  <a:pt x="15282041" y="5151864"/>
                </a:lnTo>
                <a:lnTo>
                  <a:pt x="15278841" y="5151864"/>
                </a:lnTo>
                <a:lnTo>
                  <a:pt x="15278040" y="5150263"/>
                </a:lnTo>
                <a:lnTo>
                  <a:pt x="15276440" y="5150263"/>
                </a:lnTo>
                <a:lnTo>
                  <a:pt x="15274840" y="5152664"/>
                </a:lnTo>
                <a:lnTo>
                  <a:pt x="15267637" y="5145462"/>
                </a:lnTo>
                <a:lnTo>
                  <a:pt x="15266036" y="5145462"/>
                </a:lnTo>
                <a:lnTo>
                  <a:pt x="15262836" y="5141461"/>
                </a:lnTo>
                <a:lnTo>
                  <a:pt x="15263636" y="5135059"/>
                </a:lnTo>
                <a:lnTo>
                  <a:pt x="15261235" y="5135059"/>
                </a:lnTo>
                <a:lnTo>
                  <a:pt x="15258034" y="5135059"/>
                </a:lnTo>
                <a:lnTo>
                  <a:pt x="15255634" y="5133458"/>
                </a:lnTo>
                <a:lnTo>
                  <a:pt x="15254834" y="5131858"/>
                </a:lnTo>
                <a:lnTo>
                  <a:pt x="15253233" y="5131058"/>
                </a:lnTo>
                <a:lnTo>
                  <a:pt x="15250833" y="5131058"/>
                </a:lnTo>
                <a:lnTo>
                  <a:pt x="15250833" y="5128657"/>
                </a:lnTo>
                <a:lnTo>
                  <a:pt x="15249231" y="5124656"/>
                </a:lnTo>
                <a:lnTo>
                  <a:pt x="15246030" y="5125456"/>
                </a:lnTo>
                <a:lnTo>
                  <a:pt x="15239629" y="5121455"/>
                </a:lnTo>
                <a:lnTo>
                  <a:pt x="15238829" y="5119854"/>
                </a:lnTo>
                <a:lnTo>
                  <a:pt x="15238829" y="5117454"/>
                </a:lnTo>
                <a:lnTo>
                  <a:pt x="15236428" y="5119054"/>
                </a:lnTo>
                <a:lnTo>
                  <a:pt x="15231627" y="5116654"/>
                </a:lnTo>
                <a:lnTo>
                  <a:pt x="15230827" y="5113453"/>
                </a:lnTo>
                <a:lnTo>
                  <a:pt x="15227626" y="5111052"/>
                </a:lnTo>
                <a:lnTo>
                  <a:pt x="15226025" y="5107051"/>
                </a:lnTo>
                <a:lnTo>
                  <a:pt x="15222023" y="5106250"/>
                </a:lnTo>
                <a:lnTo>
                  <a:pt x="15223624" y="5104650"/>
                </a:lnTo>
                <a:lnTo>
                  <a:pt x="15221223" y="5102249"/>
                </a:lnTo>
                <a:lnTo>
                  <a:pt x="15218823" y="5101449"/>
                </a:lnTo>
                <a:lnTo>
                  <a:pt x="15216422" y="5095847"/>
                </a:lnTo>
                <a:lnTo>
                  <a:pt x="15216422" y="5092647"/>
                </a:lnTo>
                <a:lnTo>
                  <a:pt x="15214822" y="5090246"/>
                </a:lnTo>
                <a:lnTo>
                  <a:pt x="15212421" y="5090246"/>
                </a:lnTo>
                <a:lnTo>
                  <a:pt x="15210821" y="5085444"/>
                </a:lnTo>
                <a:lnTo>
                  <a:pt x="15211621" y="5083844"/>
                </a:lnTo>
                <a:lnTo>
                  <a:pt x="15206019" y="5080643"/>
                </a:lnTo>
                <a:lnTo>
                  <a:pt x="15203619" y="5079043"/>
                </a:lnTo>
                <a:lnTo>
                  <a:pt x="15200417" y="5074241"/>
                </a:lnTo>
                <a:lnTo>
                  <a:pt x="15202819" y="5072641"/>
                </a:lnTo>
                <a:lnTo>
                  <a:pt x="15201217" y="5071040"/>
                </a:lnTo>
                <a:lnTo>
                  <a:pt x="15199617" y="5068640"/>
                </a:lnTo>
                <a:lnTo>
                  <a:pt x="15199617" y="5064639"/>
                </a:lnTo>
                <a:lnTo>
                  <a:pt x="15195616" y="5062237"/>
                </a:lnTo>
                <a:lnTo>
                  <a:pt x="15195616" y="5057436"/>
                </a:lnTo>
                <a:lnTo>
                  <a:pt x="15194015" y="5055036"/>
                </a:lnTo>
                <a:lnTo>
                  <a:pt x="15196416" y="5055036"/>
                </a:lnTo>
                <a:lnTo>
                  <a:pt x="15197216" y="5052635"/>
                </a:lnTo>
                <a:lnTo>
                  <a:pt x="15196416" y="5051034"/>
                </a:lnTo>
                <a:lnTo>
                  <a:pt x="15191615" y="5051034"/>
                </a:lnTo>
                <a:lnTo>
                  <a:pt x="15190014" y="5048634"/>
                </a:lnTo>
                <a:lnTo>
                  <a:pt x="15194015" y="5043032"/>
                </a:lnTo>
                <a:lnTo>
                  <a:pt x="15191615" y="5040632"/>
                </a:lnTo>
                <a:close/>
                <a:moveTo>
                  <a:pt x="15200417" y="5038230"/>
                </a:moveTo>
                <a:lnTo>
                  <a:pt x="15202017" y="5042231"/>
                </a:lnTo>
                <a:lnTo>
                  <a:pt x="15199617" y="5041431"/>
                </a:lnTo>
                <a:close/>
                <a:moveTo>
                  <a:pt x="10451832" y="5034229"/>
                </a:moveTo>
                <a:lnTo>
                  <a:pt x="10455033" y="5035030"/>
                </a:lnTo>
                <a:lnTo>
                  <a:pt x="10456633" y="5039831"/>
                </a:lnTo>
                <a:lnTo>
                  <a:pt x="10459834" y="5047033"/>
                </a:lnTo>
                <a:lnTo>
                  <a:pt x="10458234" y="5051834"/>
                </a:lnTo>
                <a:lnTo>
                  <a:pt x="10455033" y="5055035"/>
                </a:lnTo>
                <a:lnTo>
                  <a:pt x="10455833" y="5057436"/>
                </a:lnTo>
                <a:lnTo>
                  <a:pt x="10453433" y="5059837"/>
                </a:lnTo>
                <a:lnTo>
                  <a:pt x="10449432" y="5061437"/>
                </a:lnTo>
                <a:lnTo>
                  <a:pt x="10445430" y="5061437"/>
                </a:lnTo>
                <a:lnTo>
                  <a:pt x="10440628" y="5060637"/>
                </a:lnTo>
                <a:lnTo>
                  <a:pt x="10439828" y="5061437"/>
                </a:lnTo>
                <a:lnTo>
                  <a:pt x="10437428" y="5059037"/>
                </a:lnTo>
                <a:lnTo>
                  <a:pt x="10439028" y="5057436"/>
                </a:lnTo>
                <a:lnTo>
                  <a:pt x="10439828" y="5054235"/>
                </a:lnTo>
                <a:lnTo>
                  <a:pt x="10440628" y="5048634"/>
                </a:lnTo>
                <a:lnTo>
                  <a:pt x="10442229" y="5045432"/>
                </a:lnTo>
                <a:lnTo>
                  <a:pt x="10446230" y="5042231"/>
                </a:lnTo>
                <a:lnTo>
                  <a:pt x="10447030" y="5040631"/>
                </a:lnTo>
                <a:lnTo>
                  <a:pt x="10448630" y="5036630"/>
                </a:lnTo>
                <a:close/>
                <a:moveTo>
                  <a:pt x="78424" y="5020625"/>
                </a:moveTo>
                <a:lnTo>
                  <a:pt x="80024" y="5021425"/>
                </a:lnTo>
                <a:lnTo>
                  <a:pt x="80825" y="5023826"/>
                </a:lnTo>
                <a:lnTo>
                  <a:pt x="79224" y="5024626"/>
                </a:lnTo>
                <a:close/>
                <a:moveTo>
                  <a:pt x="15182812" y="5019825"/>
                </a:moveTo>
                <a:lnTo>
                  <a:pt x="15183612" y="5023026"/>
                </a:lnTo>
                <a:lnTo>
                  <a:pt x="15182011" y="5024627"/>
                </a:lnTo>
                <a:lnTo>
                  <a:pt x="15181211" y="5021426"/>
                </a:lnTo>
                <a:close/>
                <a:moveTo>
                  <a:pt x="10714309" y="5018224"/>
                </a:moveTo>
                <a:lnTo>
                  <a:pt x="10715909" y="5019025"/>
                </a:lnTo>
                <a:lnTo>
                  <a:pt x="10715109" y="5020625"/>
                </a:lnTo>
                <a:lnTo>
                  <a:pt x="10711108" y="5023026"/>
                </a:lnTo>
                <a:lnTo>
                  <a:pt x="10708707" y="5020625"/>
                </a:lnTo>
                <a:lnTo>
                  <a:pt x="10711908" y="5019025"/>
                </a:lnTo>
                <a:close/>
                <a:moveTo>
                  <a:pt x="5247983" y="5002220"/>
                </a:moveTo>
                <a:lnTo>
                  <a:pt x="5291195" y="5028627"/>
                </a:lnTo>
                <a:lnTo>
                  <a:pt x="5293596" y="5044632"/>
                </a:lnTo>
                <a:lnTo>
                  <a:pt x="5309601" y="5072640"/>
                </a:lnTo>
                <a:lnTo>
                  <a:pt x="5312802" y="5142260"/>
                </a:lnTo>
                <a:lnTo>
                  <a:pt x="5360013" y="5152663"/>
                </a:lnTo>
                <a:lnTo>
                  <a:pt x="5360020" y="5152659"/>
                </a:lnTo>
                <a:lnTo>
                  <a:pt x="5312831" y="5142260"/>
                </a:lnTo>
                <a:lnTo>
                  <a:pt x="5309631" y="5072640"/>
                </a:lnTo>
                <a:lnTo>
                  <a:pt x="5293629" y="5044632"/>
                </a:lnTo>
                <a:lnTo>
                  <a:pt x="5303228" y="5036230"/>
                </a:lnTo>
                <a:lnTo>
                  <a:pt x="5293625" y="5044632"/>
                </a:lnTo>
                <a:lnTo>
                  <a:pt x="5291229" y="5028628"/>
                </a:lnTo>
                <a:lnTo>
                  <a:pt x="5248017" y="5002220"/>
                </a:lnTo>
                <a:close/>
                <a:moveTo>
                  <a:pt x="15438086" y="5000619"/>
                </a:moveTo>
                <a:lnTo>
                  <a:pt x="15441287" y="5000619"/>
                </a:lnTo>
                <a:lnTo>
                  <a:pt x="15439687" y="5003020"/>
                </a:lnTo>
                <a:lnTo>
                  <a:pt x="15439687" y="5007021"/>
                </a:lnTo>
                <a:lnTo>
                  <a:pt x="15445289" y="5011022"/>
                </a:lnTo>
                <a:lnTo>
                  <a:pt x="15442888" y="5013423"/>
                </a:lnTo>
                <a:lnTo>
                  <a:pt x="15441287" y="5017424"/>
                </a:lnTo>
                <a:lnTo>
                  <a:pt x="15439687" y="5017424"/>
                </a:lnTo>
                <a:lnTo>
                  <a:pt x="15437286" y="5016624"/>
                </a:lnTo>
                <a:lnTo>
                  <a:pt x="15434085" y="5012623"/>
                </a:lnTo>
                <a:lnTo>
                  <a:pt x="15433285" y="5009421"/>
                </a:lnTo>
                <a:lnTo>
                  <a:pt x="15433285" y="5006220"/>
                </a:lnTo>
                <a:lnTo>
                  <a:pt x="15434886" y="5004620"/>
                </a:lnTo>
                <a:lnTo>
                  <a:pt x="15435686" y="5001419"/>
                </a:lnTo>
                <a:close/>
                <a:moveTo>
                  <a:pt x="15907824" y="4990216"/>
                </a:moveTo>
                <a:lnTo>
                  <a:pt x="15909424" y="4992617"/>
                </a:lnTo>
                <a:lnTo>
                  <a:pt x="15907024" y="4993417"/>
                </a:lnTo>
                <a:close/>
                <a:moveTo>
                  <a:pt x="15847806" y="4979813"/>
                </a:moveTo>
                <a:lnTo>
                  <a:pt x="15849406" y="4979813"/>
                </a:lnTo>
                <a:lnTo>
                  <a:pt x="15851007" y="4981414"/>
                </a:lnTo>
                <a:lnTo>
                  <a:pt x="15853407" y="4982214"/>
                </a:lnTo>
                <a:lnTo>
                  <a:pt x="15853407" y="4984615"/>
                </a:lnTo>
                <a:lnTo>
                  <a:pt x="15849406" y="4986215"/>
                </a:lnTo>
                <a:lnTo>
                  <a:pt x="15845405" y="4983814"/>
                </a:lnTo>
                <a:lnTo>
                  <a:pt x="15841404" y="4986215"/>
                </a:lnTo>
                <a:lnTo>
                  <a:pt x="15839004" y="4986215"/>
                </a:lnTo>
                <a:lnTo>
                  <a:pt x="15837402" y="4988616"/>
                </a:lnTo>
                <a:lnTo>
                  <a:pt x="15838202" y="4991016"/>
                </a:lnTo>
                <a:lnTo>
                  <a:pt x="15835002" y="4990216"/>
                </a:lnTo>
                <a:lnTo>
                  <a:pt x="15834201" y="4991817"/>
                </a:lnTo>
                <a:lnTo>
                  <a:pt x="15831001" y="4991016"/>
                </a:lnTo>
                <a:lnTo>
                  <a:pt x="15830200" y="4991817"/>
                </a:lnTo>
                <a:lnTo>
                  <a:pt x="15827000" y="4990216"/>
                </a:lnTo>
                <a:lnTo>
                  <a:pt x="15829400" y="4989416"/>
                </a:lnTo>
                <a:lnTo>
                  <a:pt x="15831001" y="4988616"/>
                </a:lnTo>
                <a:lnTo>
                  <a:pt x="15832601" y="4987015"/>
                </a:lnTo>
                <a:lnTo>
                  <a:pt x="15835802" y="4987815"/>
                </a:lnTo>
                <a:lnTo>
                  <a:pt x="15838202" y="4985415"/>
                </a:lnTo>
                <a:lnTo>
                  <a:pt x="15839804" y="4983014"/>
                </a:lnTo>
                <a:lnTo>
                  <a:pt x="15843805" y="4982214"/>
                </a:lnTo>
                <a:close/>
                <a:moveTo>
                  <a:pt x="15855009" y="4977412"/>
                </a:moveTo>
                <a:lnTo>
                  <a:pt x="15856609" y="4979013"/>
                </a:lnTo>
                <a:lnTo>
                  <a:pt x="15855009" y="4979813"/>
                </a:lnTo>
                <a:lnTo>
                  <a:pt x="15853408" y="4979013"/>
                </a:lnTo>
                <a:close/>
                <a:moveTo>
                  <a:pt x="15435686" y="4964609"/>
                </a:moveTo>
                <a:lnTo>
                  <a:pt x="15439687" y="4964609"/>
                </a:lnTo>
                <a:lnTo>
                  <a:pt x="15441287" y="4965409"/>
                </a:lnTo>
                <a:lnTo>
                  <a:pt x="15440487" y="4968610"/>
                </a:lnTo>
                <a:lnTo>
                  <a:pt x="15441287" y="4970210"/>
                </a:lnTo>
                <a:lnTo>
                  <a:pt x="15443689" y="4970210"/>
                </a:lnTo>
                <a:lnTo>
                  <a:pt x="15444489" y="4971811"/>
                </a:lnTo>
                <a:lnTo>
                  <a:pt x="15440487" y="4972611"/>
                </a:lnTo>
                <a:lnTo>
                  <a:pt x="15441287" y="4975012"/>
                </a:lnTo>
                <a:lnTo>
                  <a:pt x="15444489" y="4976613"/>
                </a:lnTo>
                <a:lnTo>
                  <a:pt x="15445289" y="4979013"/>
                </a:lnTo>
                <a:lnTo>
                  <a:pt x="15444489" y="4982214"/>
                </a:lnTo>
                <a:lnTo>
                  <a:pt x="15441287" y="4983014"/>
                </a:lnTo>
                <a:lnTo>
                  <a:pt x="15438086" y="4980614"/>
                </a:lnTo>
                <a:lnTo>
                  <a:pt x="15434886" y="4980614"/>
                </a:lnTo>
                <a:lnTo>
                  <a:pt x="15433285" y="4979013"/>
                </a:lnTo>
                <a:lnTo>
                  <a:pt x="15430885" y="4977413"/>
                </a:lnTo>
                <a:lnTo>
                  <a:pt x="15431685" y="4974211"/>
                </a:lnTo>
                <a:lnTo>
                  <a:pt x="15431685" y="4971811"/>
                </a:lnTo>
                <a:lnTo>
                  <a:pt x="15433285" y="4967810"/>
                </a:lnTo>
                <a:close/>
                <a:moveTo>
                  <a:pt x="112034" y="4961408"/>
                </a:moveTo>
                <a:lnTo>
                  <a:pt x="114434" y="4962208"/>
                </a:lnTo>
                <a:lnTo>
                  <a:pt x="116035" y="4963809"/>
                </a:lnTo>
                <a:lnTo>
                  <a:pt x="112034" y="4966209"/>
                </a:lnTo>
                <a:lnTo>
                  <a:pt x="110433" y="4966209"/>
                </a:lnTo>
                <a:lnTo>
                  <a:pt x="109633" y="4965409"/>
                </a:lnTo>
                <a:close/>
                <a:moveTo>
                  <a:pt x="15902221" y="4929398"/>
                </a:moveTo>
                <a:lnTo>
                  <a:pt x="15903822" y="4930198"/>
                </a:lnTo>
                <a:lnTo>
                  <a:pt x="15904622" y="4934199"/>
                </a:lnTo>
                <a:lnTo>
                  <a:pt x="15903022" y="4939001"/>
                </a:lnTo>
                <a:lnTo>
                  <a:pt x="15902221" y="4937400"/>
                </a:lnTo>
                <a:lnTo>
                  <a:pt x="15901421" y="4934199"/>
                </a:lnTo>
                <a:lnTo>
                  <a:pt x="15899821" y="4934199"/>
                </a:lnTo>
                <a:lnTo>
                  <a:pt x="15900621" y="4930198"/>
                </a:lnTo>
                <a:close/>
                <a:moveTo>
                  <a:pt x="8968200" y="4926998"/>
                </a:moveTo>
                <a:lnTo>
                  <a:pt x="8938591" y="4947003"/>
                </a:lnTo>
                <a:lnTo>
                  <a:pt x="8968203" y="4926998"/>
                </a:lnTo>
                <a:close/>
                <a:moveTo>
                  <a:pt x="8922587" y="4925397"/>
                </a:moveTo>
                <a:lnTo>
                  <a:pt x="8852970" y="4943802"/>
                </a:lnTo>
                <a:lnTo>
                  <a:pt x="8819359" y="4945403"/>
                </a:lnTo>
                <a:lnTo>
                  <a:pt x="8852972" y="4943802"/>
                </a:lnTo>
                <a:lnTo>
                  <a:pt x="8922587" y="4925398"/>
                </a:lnTo>
                <a:close/>
                <a:moveTo>
                  <a:pt x="1591677" y="4916595"/>
                </a:moveTo>
                <a:lnTo>
                  <a:pt x="1594077" y="4916595"/>
                </a:lnTo>
                <a:lnTo>
                  <a:pt x="1594077" y="4918195"/>
                </a:lnTo>
                <a:lnTo>
                  <a:pt x="1592477" y="4921396"/>
                </a:lnTo>
                <a:lnTo>
                  <a:pt x="1587675" y="4925397"/>
                </a:lnTo>
                <a:lnTo>
                  <a:pt x="1586075" y="4924597"/>
                </a:lnTo>
                <a:lnTo>
                  <a:pt x="1587675" y="4919796"/>
                </a:lnTo>
                <a:close/>
                <a:moveTo>
                  <a:pt x="15886217" y="4913394"/>
                </a:moveTo>
                <a:lnTo>
                  <a:pt x="15886217" y="4916595"/>
                </a:lnTo>
                <a:lnTo>
                  <a:pt x="15884617" y="4918195"/>
                </a:lnTo>
                <a:lnTo>
                  <a:pt x="15883017" y="4918996"/>
                </a:lnTo>
                <a:lnTo>
                  <a:pt x="15882216" y="4918996"/>
                </a:lnTo>
                <a:lnTo>
                  <a:pt x="15881416" y="4915795"/>
                </a:lnTo>
                <a:lnTo>
                  <a:pt x="15883017" y="4914194"/>
                </a:lnTo>
                <a:close/>
                <a:moveTo>
                  <a:pt x="15415680" y="4908593"/>
                </a:moveTo>
                <a:lnTo>
                  <a:pt x="15417280" y="4909393"/>
                </a:lnTo>
                <a:lnTo>
                  <a:pt x="15422082" y="4908593"/>
                </a:lnTo>
                <a:lnTo>
                  <a:pt x="15422883" y="4909393"/>
                </a:lnTo>
                <a:lnTo>
                  <a:pt x="15424483" y="4914194"/>
                </a:lnTo>
                <a:lnTo>
                  <a:pt x="15426083" y="4916595"/>
                </a:lnTo>
                <a:lnTo>
                  <a:pt x="15426884" y="4917395"/>
                </a:lnTo>
                <a:lnTo>
                  <a:pt x="15423683" y="4922197"/>
                </a:lnTo>
                <a:lnTo>
                  <a:pt x="15417280" y="4923797"/>
                </a:lnTo>
                <a:lnTo>
                  <a:pt x="15414880" y="4921397"/>
                </a:lnTo>
                <a:lnTo>
                  <a:pt x="15414079" y="4917395"/>
                </a:lnTo>
                <a:lnTo>
                  <a:pt x="15411679" y="4916595"/>
                </a:lnTo>
                <a:lnTo>
                  <a:pt x="15408478" y="4918996"/>
                </a:lnTo>
                <a:lnTo>
                  <a:pt x="15407678" y="4918195"/>
                </a:lnTo>
                <a:lnTo>
                  <a:pt x="15409278" y="4914995"/>
                </a:lnTo>
                <a:lnTo>
                  <a:pt x="15412479" y="4912594"/>
                </a:lnTo>
                <a:close/>
                <a:moveTo>
                  <a:pt x="1193962" y="4906992"/>
                </a:moveTo>
                <a:lnTo>
                  <a:pt x="1197962" y="4906992"/>
                </a:lnTo>
                <a:lnTo>
                  <a:pt x="1201964" y="4908593"/>
                </a:lnTo>
                <a:lnTo>
                  <a:pt x="1203564" y="4911793"/>
                </a:lnTo>
                <a:lnTo>
                  <a:pt x="1204365" y="4916595"/>
                </a:lnTo>
                <a:lnTo>
                  <a:pt x="1205965" y="4917395"/>
                </a:lnTo>
                <a:lnTo>
                  <a:pt x="1211566" y="4918996"/>
                </a:lnTo>
                <a:lnTo>
                  <a:pt x="1213967" y="4922196"/>
                </a:lnTo>
                <a:lnTo>
                  <a:pt x="1213967" y="4924597"/>
                </a:lnTo>
                <a:lnTo>
                  <a:pt x="1212367" y="4925397"/>
                </a:lnTo>
                <a:lnTo>
                  <a:pt x="1208366" y="4924597"/>
                </a:lnTo>
                <a:lnTo>
                  <a:pt x="1205165" y="4919796"/>
                </a:lnTo>
                <a:lnTo>
                  <a:pt x="1204365" y="4918195"/>
                </a:lnTo>
                <a:lnTo>
                  <a:pt x="1199564" y="4919796"/>
                </a:lnTo>
                <a:lnTo>
                  <a:pt x="1197962" y="4919796"/>
                </a:lnTo>
                <a:lnTo>
                  <a:pt x="1193161" y="4918996"/>
                </a:lnTo>
                <a:lnTo>
                  <a:pt x="1191562" y="4915794"/>
                </a:lnTo>
                <a:lnTo>
                  <a:pt x="1189160" y="4911793"/>
                </a:lnTo>
                <a:lnTo>
                  <a:pt x="1189160" y="4909393"/>
                </a:lnTo>
                <a:lnTo>
                  <a:pt x="1189960" y="4907792"/>
                </a:lnTo>
                <a:close/>
                <a:moveTo>
                  <a:pt x="1181157" y="4904591"/>
                </a:moveTo>
                <a:lnTo>
                  <a:pt x="1181959" y="4905391"/>
                </a:lnTo>
                <a:lnTo>
                  <a:pt x="1180357" y="4910192"/>
                </a:lnTo>
                <a:lnTo>
                  <a:pt x="1176356" y="4908592"/>
                </a:lnTo>
                <a:lnTo>
                  <a:pt x="1177156" y="4906191"/>
                </a:lnTo>
                <a:close/>
                <a:moveTo>
                  <a:pt x="8702526" y="4897390"/>
                </a:moveTo>
                <a:lnTo>
                  <a:pt x="8730069" y="4919134"/>
                </a:lnTo>
                <a:lnTo>
                  <a:pt x="8702529" y="4897390"/>
                </a:lnTo>
                <a:close/>
                <a:moveTo>
                  <a:pt x="15862210" y="4896589"/>
                </a:moveTo>
                <a:lnTo>
                  <a:pt x="15865411" y="4898990"/>
                </a:lnTo>
                <a:lnTo>
                  <a:pt x="15864611" y="4902190"/>
                </a:lnTo>
                <a:lnTo>
                  <a:pt x="15867012" y="4903791"/>
                </a:lnTo>
                <a:lnTo>
                  <a:pt x="15867812" y="4906191"/>
                </a:lnTo>
                <a:lnTo>
                  <a:pt x="15870212" y="4909393"/>
                </a:lnTo>
                <a:lnTo>
                  <a:pt x="15872614" y="4910193"/>
                </a:lnTo>
                <a:lnTo>
                  <a:pt x="15873414" y="4912594"/>
                </a:lnTo>
                <a:lnTo>
                  <a:pt x="15875015" y="4912594"/>
                </a:lnTo>
                <a:lnTo>
                  <a:pt x="15875815" y="4915794"/>
                </a:lnTo>
                <a:lnTo>
                  <a:pt x="15873414" y="4919795"/>
                </a:lnTo>
                <a:lnTo>
                  <a:pt x="15874214" y="4921396"/>
                </a:lnTo>
                <a:lnTo>
                  <a:pt x="15875015" y="4925397"/>
                </a:lnTo>
                <a:lnTo>
                  <a:pt x="15872614" y="4926998"/>
                </a:lnTo>
                <a:lnTo>
                  <a:pt x="15872614" y="4930999"/>
                </a:lnTo>
                <a:lnTo>
                  <a:pt x="15874214" y="4930999"/>
                </a:lnTo>
                <a:lnTo>
                  <a:pt x="15875015" y="4935000"/>
                </a:lnTo>
                <a:lnTo>
                  <a:pt x="15872614" y="4937401"/>
                </a:lnTo>
                <a:lnTo>
                  <a:pt x="15867812" y="4939001"/>
                </a:lnTo>
                <a:lnTo>
                  <a:pt x="15867012" y="4937401"/>
                </a:lnTo>
                <a:lnTo>
                  <a:pt x="15864611" y="4938201"/>
                </a:lnTo>
                <a:lnTo>
                  <a:pt x="15863811" y="4939801"/>
                </a:lnTo>
                <a:lnTo>
                  <a:pt x="15861410" y="4937401"/>
                </a:lnTo>
                <a:lnTo>
                  <a:pt x="15855009" y="4939801"/>
                </a:lnTo>
                <a:lnTo>
                  <a:pt x="15848607" y="4945403"/>
                </a:lnTo>
                <a:lnTo>
                  <a:pt x="15846205" y="4944603"/>
                </a:lnTo>
                <a:lnTo>
                  <a:pt x="15843005" y="4946203"/>
                </a:lnTo>
                <a:lnTo>
                  <a:pt x="15840604" y="4945403"/>
                </a:lnTo>
                <a:lnTo>
                  <a:pt x="15835803" y="4946203"/>
                </a:lnTo>
                <a:lnTo>
                  <a:pt x="15833402" y="4944603"/>
                </a:lnTo>
                <a:lnTo>
                  <a:pt x="15826200" y="4942202"/>
                </a:lnTo>
                <a:lnTo>
                  <a:pt x="15823800" y="4941402"/>
                </a:lnTo>
                <a:lnTo>
                  <a:pt x="15818998" y="4940602"/>
                </a:lnTo>
                <a:lnTo>
                  <a:pt x="15817397" y="4939801"/>
                </a:lnTo>
                <a:lnTo>
                  <a:pt x="15813396" y="4938201"/>
                </a:lnTo>
                <a:lnTo>
                  <a:pt x="15811796" y="4930198"/>
                </a:lnTo>
                <a:lnTo>
                  <a:pt x="15814196" y="4924597"/>
                </a:lnTo>
                <a:lnTo>
                  <a:pt x="15816597" y="4924597"/>
                </a:lnTo>
                <a:lnTo>
                  <a:pt x="15818998" y="4923797"/>
                </a:lnTo>
                <a:lnTo>
                  <a:pt x="15819798" y="4919795"/>
                </a:lnTo>
                <a:lnTo>
                  <a:pt x="15822198" y="4918995"/>
                </a:lnTo>
                <a:lnTo>
                  <a:pt x="15822999" y="4915794"/>
                </a:lnTo>
                <a:lnTo>
                  <a:pt x="15821398" y="4914194"/>
                </a:lnTo>
                <a:lnTo>
                  <a:pt x="15826200" y="4910993"/>
                </a:lnTo>
                <a:lnTo>
                  <a:pt x="15829401" y="4906992"/>
                </a:lnTo>
                <a:lnTo>
                  <a:pt x="15830201" y="4907792"/>
                </a:lnTo>
                <a:lnTo>
                  <a:pt x="15835003" y="4903791"/>
                </a:lnTo>
                <a:lnTo>
                  <a:pt x="15836603" y="4903791"/>
                </a:lnTo>
                <a:lnTo>
                  <a:pt x="15843805" y="4900590"/>
                </a:lnTo>
                <a:lnTo>
                  <a:pt x="15848607" y="4902190"/>
                </a:lnTo>
                <a:lnTo>
                  <a:pt x="15851008" y="4901390"/>
                </a:lnTo>
                <a:lnTo>
                  <a:pt x="15855009" y="4899790"/>
                </a:lnTo>
                <a:lnTo>
                  <a:pt x="15859810" y="4898990"/>
                </a:lnTo>
                <a:close/>
                <a:moveTo>
                  <a:pt x="15915826" y="4894188"/>
                </a:moveTo>
                <a:lnTo>
                  <a:pt x="15919027" y="4894188"/>
                </a:lnTo>
                <a:lnTo>
                  <a:pt x="15918226" y="4897389"/>
                </a:lnTo>
                <a:lnTo>
                  <a:pt x="15915826" y="4900590"/>
                </a:lnTo>
                <a:lnTo>
                  <a:pt x="15914225" y="4901390"/>
                </a:lnTo>
                <a:close/>
                <a:moveTo>
                  <a:pt x="15822198" y="4883785"/>
                </a:moveTo>
                <a:lnTo>
                  <a:pt x="15824599" y="4884586"/>
                </a:lnTo>
                <a:lnTo>
                  <a:pt x="15822999" y="4886986"/>
                </a:lnTo>
                <a:lnTo>
                  <a:pt x="15818998" y="4889387"/>
                </a:lnTo>
                <a:lnTo>
                  <a:pt x="15818998" y="4886986"/>
                </a:lnTo>
                <a:close/>
                <a:moveTo>
                  <a:pt x="8478614" y="4879259"/>
                </a:moveTo>
                <a:lnTo>
                  <a:pt x="8488063" y="4879784"/>
                </a:lnTo>
                <a:lnTo>
                  <a:pt x="8514469" y="4902991"/>
                </a:lnTo>
                <a:lnTo>
                  <a:pt x="8514472" y="4902990"/>
                </a:lnTo>
                <a:lnTo>
                  <a:pt x="8488069" y="4879784"/>
                </a:lnTo>
                <a:close/>
                <a:moveTo>
                  <a:pt x="15434886" y="4875783"/>
                </a:moveTo>
                <a:lnTo>
                  <a:pt x="15437286" y="4875783"/>
                </a:lnTo>
                <a:lnTo>
                  <a:pt x="15435686" y="4878184"/>
                </a:lnTo>
                <a:close/>
                <a:moveTo>
                  <a:pt x="15949435" y="4870181"/>
                </a:moveTo>
                <a:lnTo>
                  <a:pt x="15947035" y="4878984"/>
                </a:lnTo>
                <a:lnTo>
                  <a:pt x="15943834" y="4881384"/>
                </a:lnTo>
                <a:lnTo>
                  <a:pt x="15942233" y="4879784"/>
                </a:lnTo>
                <a:lnTo>
                  <a:pt x="15943034" y="4878183"/>
                </a:lnTo>
                <a:lnTo>
                  <a:pt x="15947035" y="4874182"/>
                </a:lnTo>
                <a:close/>
                <a:moveTo>
                  <a:pt x="1120340" y="4868581"/>
                </a:moveTo>
                <a:lnTo>
                  <a:pt x="1121140" y="4870982"/>
                </a:lnTo>
                <a:lnTo>
                  <a:pt x="1119539" y="4871782"/>
                </a:lnTo>
                <a:lnTo>
                  <a:pt x="1117939" y="4869381"/>
                </a:lnTo>
                <a:close/>
                <a:moveTo>
                  <a:pt x="1099533" y="4867780"/>
                </a:moveTo>
                <a:lnTo>
                  <a:pt x="1105135" y="4874182"/>
                </a:lnTo>
                <a:lnTo>
                  <a:pt x="1104335" y="4874182"/>
                </a:lnTo>
                <a:lnTo>
                  <a:pt x="1101934" y="4875782"/>
                </a:lnTo>
                <a:lnTo>
                  <a:pt x="1099533" y="4875782"/>
                </a:lnTo>
                <a:lnTo>
                  <a:pt x="1097933" y="4869381"/>
                </a:lnTo>
                <a:close/>
                <a:moveTo>
                  <a:pt x="1096333" y="4859778"/>
                </a:moveTo>
                <a:lnTo>
                  <a:pt x="1097933" y="4860579"/>
                </a:lnTo>
                <a:lnTo>
                  <a:pt x="1097933" y="4864580"/>
                </a:lnTo>
                <a:lnTo>
                  <a:pt x="1094731" y="4862979"/>
                </a:lnTo>
                <a:lnTo>
                  <a:pt x="1093932" y="4860579"/>
                </a:lnTo>
                <a:close/>
                <a:moveTo>
                  <a:pt x="15422882" y="4858978"/>
                </a:moveTo>
                <a:lnTo>
                  <a:pt x="15423682" y="4862979"/>
                </a:lnTo>
                <a:lnTo>
                  <a:pt x="15423682" y="4864580"/>
                </a:lnTo>
                <a:lnTo>
                  <a:pt x="15426883" y="4865380"/>
                </a:lnTo>
                <a:lnTo>
                  <a:pt x="15428483" y="4869381"/>
                </a:lnTo>
                <a:lnTo>
                  <a:pt x="15432485" y="4869381"/>
                </a:lnTo>
                <a:lnTo>
                  <a:pt x="15432485" y="4872582"/>
                </a:lnTo>
                <a:lnTo>
                  <a:pt x="15431685" y="4873382"/>
                </a:lnTo>
                <a:lnTo>
                  <a:pt x="15429283" y="4870982"/>
                </a:lnTo>
                <a:lnTo>
                  <a:pt x="15426883" y="4870181"/>
                </a:lnTo>
                <a:lnTo>
                  <a:pt x="15422081" y="4871782"/>
                </a:lnTo>
                <a:lnTo>
                  <a:pt x="15419681" y="4870982"/>
                </a:lnTo>
                <a:lnTo>
                  <a:pt x="15418881" y="4869381"/>
                </a:lnTo>
                <a:lnTo>
                  <a:pt x="15418080" y="4866180"/>
                </a:lnTo>
                <a:lnTo>
                  <a:pt x="15419681" y="4862179"/>
                </a:lnTo>
                <a:lnTo>
                  <a:pt x="15421281" y="4859778"/>
                </a:lnTo>
                <a:close/>
                <a:moveTo>
                  <a:pt x="15428484" y="4854977"/>
                </a:moveTo>
                <a:lnTo>
                  <a:pt x="15430084" y="4854977"/>
                </a:lnTo>
                <a:lnTo>
                  <a:pt x="15430084" y="4857378"/>
                </a:lnTo>
                <a:lnTo>
                  <a:pt x="15429284" y="4857378"/>
                </a:lnTo>
                <a:close/>
                <a:moveTo>
                  <a:pt x="15956638" y="4837372"/>
                </a:moveTo>
                <a:lnTo>
                  <a:pt x="15957438" y="4838172"/>
                </a:lnTo>
                <a:lnTo>
                  <a:pt x="15953437" y="4841373"/>
                </a:lnTo>
                <a:lnTo>
                  <a:pt x="15951837" y="4841373"/>
                </a:lnTo>
                <a:lnTo>
                  <a:pt x="15948636" y="4844574"/>
                </a:lnTo>
                <a:lnTo>
                  <a:pt x="15942234" y="4853377"/>
                </a:lnTo>
                <a:lnTo>
                  <a:pt x="15939833" y="4854177"/>
                </a:lnTo>
                <a:lnTo>
                  <a:pt x="15934231" y="4857378"/>
                </a:lnTo>
                <a:lnTo>
                  <a:pt x="15932631" y="4862179"/>
                </a:lnTo>
                <a:lnTo>
                  <a:pt x="15929430" y="4863780"/>
                </a:lnTo>
                <a:lnTo>
                  <a:pt x="15927830" y="4866180"/>
                </a:lnTo>
                <a:lnTo>
                  <a:pt x="15927030" y="4867781"/>
                </a:lnTo>
                <a:lnTo>
                  <a:pt x="15929430" y="4868581"/>
                </a:lnTo>
                <a:lnTo>
                  <a:pt x="15934231" y="4866180"/>
                </a:lnTo>
                <a:lnTo>
                  <a:pt x="15935032" y="4865380"/>
                </a:lnTo>
                <a:lnTo>
                  <a:pt x="15937432" y="4862980"/>
                </a:lnTo>
                <a:lnTo>
                  <a:pt x="15939033" y="4860579"/>
                </a:lnTo>
                <a:lnTo>
                  <a:pt x="15943835" y="4858178"/>
                </a:lnTo>
                <a:lnTo>
                  <a:pt x="15946235" y="4855777"/>
                </a:lnTo>
                <a:lnTo>
                  <a:pt x="15951037" y="4853377"/>
                </a:lnTo>
                <a:lnTo>
                  <a:pt x="15951037" y="4855777"/>
                </a:lnTo>
                <a:lnTo>
                  <a:pt x="15947036" y="4861379"/>
                </a:lnTo>
                <a:lnTo>
                  <a:pt x="15945435" y="4862179"/>
                </a:lnTo>
                <a:lnTo>
                  <a:pt x="15946235" y="4866981"/>
                </a:lnTo>
                <a:lnTo>
                  <a:pt x="15943835" y="4869381"/>
                </a:lnTo>
                <a:lnTo>
                  <a:pt x="15941433" y="4866981"/>
                </a:lnTo>
                <a:lnTo>
                  <a:pt x="15938232" y="4866981"/>
                </a:lnTo>
                <a:lnTo>
                  <a:pt x="15934231" y="4867781"/>
                </a:lnTo>
                <a:lnTo>
                  <a:pt x="15931031" y="4870181"/>
                </a:lnTo>
                <a:lnTo>
                  <a:pt x="15925429" y="4870982"/>
                </a:lnTo>
                <a:lnTo>
                  <a:pt x="15917426" y="4870982"/>
                </a:lnTo>
                <a:lnTo>
                  <a:pt x="15921428" y="4866981"/>
                </a:lnTo>
                <a:lnTo>
                  <a:pt x="15918227" y="4865380"/>
                </a:lnTo>
                <a:lnTo>
                  <a:pt x="15913425" y="4866981"/>
                </a:lnTo>
                <a:lnTo>
                  <a:pt x="15910224" y="4868581"/>
                </a:lnTo>
                <a:lnTo>
                  <a:pt x="15910224" y="4870181"/>
                </a:lnTo>
                <a:lnTo>
                  <a:pt x="15907824" y="4870982"/>
                </a:lnTo>
                <a:lnTo>
                  <a:pt x="15906223" y="4871782"/>
                </a:lnTo>
                <a:lnTo>
                  <a:pt x="15905423" y="4874983"/>
                </a:lnTo>
                <a:lnTo>
                  <a:pt x="15903823" y="4877384"/>
                </a:lnTo>
                <a:lnTo>
                  <a:pt x="15901422" y="4876584"/>
                </a:lnTo>
                <a:lnTo>
                  <a:pt x="15901422" y="4874983"/>
                </a:lnTo>
                <a:lnTo>
                  <a:pt x="15898221" y="4874183"/>
                </a:lnTo>
                <a:lnTo>
                  <a:pt x="15895021" y="4875783"/>
                </a:lnTo>
                <a:lnTo>
                  <a:pt x="15893419" y="4879784"/>
                </a:lnTo>
                <a:lnTo>
                  <a:pt x="15891019" y="4881385"/>
                </a:lnTo>
                <a:lnTo>
                  <a:pt x="15888618" y="4881385"/>
                </a:lnTo>
                <a:lnTo>
                  <a:pt x="15888618" y="4878984"/>
                </a:lnTo>
                <a:lnTo>
                  <a:pt x="15888618" y="4875783"/>
                </a:lnTo>
                <a:lnTo>
                  <a:pt x="15887018" y="4872582"/>
                </a:lnTo>
                <a:lnTo>
                  <a:pt x="15887818" y="4870982"/>
                </a:lnTo>
                <a:lnTo>
                  <a:pt x="15887018" y="4870181"/>
                </a:lnTo>
                <a:lnTo>
                  <a:pt x="15882216" y="4871782"/>
                </a:lnTo>
                <a:lnTo>
                  <a:pt x="15882216" y="4868581"/>
                </a:lnTo>
                <a:lnTo>
                  <a:pt x="15885417" y="4866180"/>
                </a:lnTo>
                <a:lnTo>
                  <a:pt x="15886217" y="4866180"/>
                </a:lnTo>
                <a:lnTo>
                  <a:pt x="15885417" y="4862179"/>
                </a:lnTo>
                <a:lnTo>
                  <a:pt x="15887818" y="4861379"/>
                </a:lnTo>
                <a:lnTo>
                  <a:pt x="15891819" y="4863780"/>
                </a:lnTo>
                <a:lnTo>
                  <a:pt x="15896621" y="4860579"/>
                </a:lnTo>
                <a:lnTo>
                  <a:pt x="15898221" y="4860579"/>
                </a:lnTo>
                <a:lnTo>
                  <a:pt x="15900622" y="4858178"/>
                </a:lnTo>
                <a:lnTo>
                  <a:pt x="15902222" y="4858178"/>
                </a:lnTo>
                <a:lnTo>
                  <a:pt x="15904623" y="4855777"/>
                </a:lnTo>
                <a:lnTo>
                  <a:pt x="15904623" y="4854177"/>
                </a:lnTo>
                <a:lnTo>
                  <a:pt x="15911025" y="4853377"/>
                </a:lnTo>
                <a:lnTo>
                  <a:pt x="15918227" y="4850976"/>
                </a:lnTo>
                <a:lnTo>
                  <a:pt x="15920628" y="4850176"/>
                </a:lnTo>
                <a:lnTo>
                  <a:pt x="15923829" y="4850976"/>
                </a:lnTo>
                <a:lnTo>
                  <a:pt x="15927830" y="4849376"/>
                </a:lnTo>
                <a:lnTo>
                  <a:pt x="15929430" y="4846174"/>
                </a:lnTo>
                <a:lnTo>
                  <a:pt x="15931031" y="4846174"/>
                </a:lnTo>
                <a:lnTo>
                  <a:pt x="15932631" y="4842974"/>
                </a:lnTo>
                <a:lnTo>
                  <a:pt x="15935832" y="4843774"/>
                </a:lnTo>
                <a:lnTo>
                  <a:pt x="15936632" y="4842173"/>
                </a:lnTo>
                <a:lnTo>
                  <a:pt x="15938232" y="4842974"/>
                </a:lnTo>
                <a:lnTo>
                  <a:pt x="15946235" y="4838973"/>
                </a:lnTo>
                <a:lnTo>
                  <a:pt x="15947036" y="4841373"/>
                </a:lnTo>
                <a:lnTo>
                  <a:pt x="15948636" y="4840573"/>
                </a:lnTo>
                <a:lnTo>
                  <a:pt x="15950236" y="4841373"/>
                </a:lnTo>
                <a:lnTo>
                  <a:pt x="15952637" y="4838973"/>
                </a:lnTo>
                <a:close/>
                <a:moveTo>
                  <a:pt x="1321197" y="4834971"/>
                </a:moveTo>
                <a:lnTo>
                  <a:pt x="1322798" y="4836572"/>
                </a:lnTo>
                <a:lnTo>
                  <a:pt x="1320397" y="4837372"/>
                </a:lnTo>
                <a:close/>
                <a:moveTo>
                  <a:pt x="15426083" y="4834170"/>
                </a:moveTo>
                <a:lnTo>
                  <a:pt x="15427684" y="4834170"/>
                </a:lnTo>
                <a:lnTo>
                  <a:pt x="15428484" y="4836571"/>
                </a:lnTo>
                <a:lnTo>
                  <a:pt x="15428484" y="4841372"/>
                </a:lnTo>
                <a:lnTo>
                  <a:pt x="15432485" y="4844573"/>
                </a:lnTo>
                <a:lnTo>
                  <a:pt x="15431685" y="4846174"/>
                </a:lnTo>
                <a:lnTo>
                  <a:pt x="15430084" y="4847774"/>
                </a:lnTo>
                <a:lnTo>
                  <a:pt x="15425282" y="4847774"/>
                </a:lnTo>
                <a:lnTo>
                  <a:pt x="15422882" y="4848575"/>
                </a:lnTo>
                <a:lnTo>
                  <a:pt x="15421281" y="4846974"/>
                </a:lnTo>
                <a:lnTo>
                  <a:pt x="15418080" y="4846174"/>
                </a:lnTo>
                <a:lnTo>
                  <a:pt x="15414079" y="4842973"/>
                </a:lnTo>
                <a:lnTo>
                  <a:pt x="15414880" y="4841372"/>
                </a:lnTo>
                <a:lnTo>
                  <a:pt x="15418881" y="4839772"/>
                </a:lnTo>
                <a:lnTo>
                  <a:pt x="15422081" y="4838972"/>
                </a:lnTo>
                <a:lnTo>
                  <a:pt x="15425282" y="4836571"/>
                </a:lnTo>
                <a:close/>
                <a:moveTo>
                  <a:pt x="8866572" y="4834170"/>
                </a:moveTo>
                <a:lnTo>
                  <a:pt x="8866572" y="4834171"/>
                </a:lnTo>
                <a:lnTo>
                  <a:pt x="8895379" y="4875783"/>
                </a:lnTo>
                <a:close/>
                <a:moveTo>
                  <a:pt x="15387672" y="4822967"/>
                </a:moveTo>
                <a:lnTo>
                  <a:pt x="15392473" y="4825368"/>
                </a:lnTo>
                <a:lnTo>
                  <a:pt x="15391673" y="4826968"/>
                </a:lnTo>
                <a:lnTo>
                  <a:pt x="15393273" y="4830969"/>
                </a:lnTo>
                <a:lnTo>
                  <a:pt x="15392473" y="4832570"/>
                </a:lnTo>
                <a:lnTo>
                  <a:pt x="15394074" y="4835771"/>
                </a:lnTo>
                <a:lnTo>
                  <a:pt x="15395675" y="4838171"/>
                </a:lnTo>
                <a:lnTo>
                  <a:pt x="15400476" y="4841372"/>
                </a:lnTo>
                <a:lnTo>
                  <a:pt x="15406077" y="4846974"/>
                </a:lnTo>
                <a:lnTo>
                  <a:pt x="15406878" y="4847774"/>
                </a:lnTo>
                <a:lnTo>
                  <a:pt x="15406878" y="4850975"/>
                </a:lnTo>
                <a:lnTo>
                  <a:pt x="15408478" y="4853376"/>
                </a:lnTo>
                <a:lnTo>
                  <a:pt x="15406077" y="4854976"/>
                </a:lnTo>
                <a:lnTo>
                  <a:pt x="15402877" y="4858177"/>
                </a:lnTo>
                <a:lnTo>
                  <a:pt x="15402877" y="4856577"/>
                </a:lnTo>
                <a:lnTo>
                  <a:pt x="15400476" y="4855776"/>
                </a:lnTo>
                <a:lnTo>
                  <a:pt x="15397275" y="4855776"/>
                </a:lnTo>
                <a:lnTo>
                  <a:pt x="15395675" y="4856577"/>
                </a:lnTo>
                <a:lnTo>
                  <a:pt x="15395675" y="4858177"/>
                </a:lnTo>
                <a:lnTo>
                  <a:pt x="15392473" y="4859778"/>
                </a:lnTo>
                <a:lnTo>
                  <a:pt x="15390072" y="4858978"/>
                </a:lnTo>
                <a:lnTo>
                  <a:pt x="15390072" y="4853376"/>
                </a:lnTo>
                <a:lnTo>
                  <a:pt x="15389272" y="4848575"/>
                </a:lnTo>
                <a:lnTo>
                  <a:pt x="15390072" y="4843773"/>
                </a:lnTo>
                <a:lnTo>
                  <a:pt x="15390873" y="4839772"/>
                </a:lnTo>
                <a:lnTo>
                  <a:pt x="15389272" y="4835771"/>
                </a:lnTo>
                <a:lnTo>
                  <a:pt x="15384471" y="4838171"/>
                </a:lnTo>
                <a:lnTo>
                  <a:pt x="15382871" y="4836571"/>
                </a:lnTo>
                <a:lnTo>
                  <a:pt x="15382070" y="4834170"/>
                </a:lnTo>
                <a:lnTo>
                  <a:pt x="15382070" y="4831769"/>
                </a:lnTo>
                <a:lnTo>
                  <a:pt x="15384471" y="4829369"/>
                </a:lnTo>
                <a:lnTo>
                  <a:pt x="15384471" y="4826168"/>
                </a:lnTo>
                <a:lnTo>
                  <a:pt x="15385271" y="4823767"/>
                </a:lnTo>
                <a:close/>
                <a:moveTo>
                  <a:pt x="9283491" y="4822967"/>
                </a:moveTo>
                <a:lnTo>
                  <a:pt x="9304297" y="4833370"/>
                </a:lnTo>
                <a:lnTo>
                  <a:pt x="9313100" y="4846174"/>
                </a:lnTo>
                <a:lnTo>
                  <a:pt x="9334706" y="4850175"/>
                </a:lnTo>
                <a:lnTo>
                  <a:pt x="9357113" y="4866180"/>
                </a:lnTo>
                <a:lnTo>
                  <a:pt x="9353912" y="4931799"/>
                </a:lnTo>
                <a:lnTo>
                  <a:pt x="9343509" y="4967009"/>
                </a:lnTo>
                <a:lnTo>
                  <a:pt x="9353913" y="4931799"/>
                </a:lnTo>
                <a:lnTo>
                  <a:pt x="9357114" y="4866180"/>
                </a:lnTo>
                <a:lnTo>
                  <a:pt x="9334707" y="4850175"/>
                </a:lnTo>
                <a:lnTo>
                  <a:pt x="9313101" y="4846174"/>
                </a:lnTo>
                <a:lnTo>
                  <a:pt x="9304298" y="4833370"/>
                </a:lnTo>
                <a:lnTo>
                  <a:pt x="9283492" y="4822967"/>
                </a:lnTo>
                <a:close/>
                <a:moveTo>
                  <a:pt x="15386071" y="4810163"/>
                </a:moveTo>
                <a:lnTo>
                  <a:pt x="15390072" y="4810964"/>
                </a:lnTo>
                <a:lnTo>
                  <a:pt x="15389272" y="4814164"/>
                </a:lnTo>
                <a:lnTo>
                  <a:pt x="15389272" y="4816565"/>
                </a:lnTo>
                <a:lnTo>
                  <a:pt x="15386872" y="4816565"/>
                </a:lnTo>
                <a:lnTo>
                  <a:pt x="15382871" y="4814164"/>
                </a:lnTo>
                <a:lnTo>
                  <a:pt x="15382871" y="4813364"/>
                </a:lnTo>
                <a:lnTo>
                  <a:pt x="15384471" y="4810964"/>
                </a:lnTo>
                <a:close/>
                <a:moveTo>
                  <a:pt x="801" y="4807763"/>
                </a:moveTo>
                <a:lnTo>
                  <a:pt x="3202" y="4807763"/>
                </a:lnTo>
                <a:lnTo>
                  <a:pt x="3202" y="4809364"/>
                </a:lnTo>
                <a:lnTo>
                  <a:pt x="2401" y="4810164"/>
                </a:lnTo>
                <a:lnTo>
                  <a:pt x="0" y="4809364"/>
                </a:lnTo>
                <a:close/>
                <a:moveTo>
                  <a:pt x="15433285" y="4802161"/>
                </a:moveTo>
                <a:lnTo>
                  <a:pt x="15434886" y="4806963"/>
                </a:lnTo>
                <a:lnTo>
                  <a:pt x="15434085" y="4809363"/>
                </a:lnTo>
                <a:lnTo>
                  <a:pt x="15434085" y="4814165"/>
                </a:lnTo>
                <a:lnTo>
                  <a:pt x="15434085" y="4822167"/>
                </a:lnTo>
                <a:lnTo>
                  <a:pt x="15433285" y="4826969"/>
                </a:lnTo>
                <a:lnTo>
                  <a:pt x="15430885" y="4829369"/>
                </a:lnTo>
                <a:lnTo>
                  <a:pt x="15429284" y="4828569"/>
                </a:lnTo>
                <a:lnTo>
                  <a:pt x="15430084" y="4818966"/>
                </a:lnTo>
                <a:lnTo>
                  <a:pt x="15429284" y="4816566"/>
                </a:lnTo>
                <a:lnTo>
                  <a:pt x="15430084" y="4812564"/>
                </a:lnTo>
                <a:lnTo>
                  <a:pt x="15432485" y="4806162"/>
                </a:lnTo>
                <a:close/>
                <a:moveTo>
                  <a:pt x="5169326" y="4792959"/>
                </a:moveTo>
                <a:lnTo>
                  <a:pt x="5187997" y="4842973"/>
                </a:lnTo>
                <a:lnTo>
                  <a:pt x="5273622" y="4845374"/>
                </a:lnTo>
                <a:lnTo>
                  <a:pt x="5269621" y="4874983"/>
                </a:lnTo>
                <a:lnTo>
                  <a:pt x="5276024" y="4894989"/>
                </a:lnTo>
                <a:lnTo>
                  <a:pt x="5301631" y="4909393"/>
                </a:lnTo>
                <a:lnTo>
                  <a:pt x="5305135" y="4917641"/>
                </a:lnTo>
                <a:lnTo>
                  <a:pt x="5301631" y="4909392"/>
                </a:lnTo>
                <a:lnTo>
                  <a:pt x="5276024" y="4894988"/>
                </a:lnTo>
                <a:lnTo>
                  <a:pt x="5269622" y="4874982"/>
                </a:lnTo>
                <a:lnTo>
                  <a:pt x="5273622" y="4845374"/>
                </a:lnTo>
                <a:lnTo>
                  <a:pt x="5187999" y="4842973"/>
                </a:lnTo>
                <a:close/>
                <a:moveTo>
                  <a:pt x="15427684" y="4792559"/>
                </a:moveTo>
                <a:lnTo>
                  <a:pt x="15427684" y="4794159"/>
                </a:lnTo>
                <a:lnTo>
                  <a:pt x="15425283" y="4797360"/>
                </a:lnTo>
                <a:lnTo>
                  <a:pt x="15423682" y="4799761"/>
                </a:lnTo>
                <a:lnTo>
                  <a:pt x="15420481" y="4802962"/>
                </a:lnTo>
                <a:lnTo>
                  <a:pt x="15414880" y="4802962"/>
                </a:lnTo>
                <a:lnTo>
                  <a:pt x="15412479" y="4802161"/>
                </a:lnTo>
                <a:lnTo>
                  <a:pt x="15412479" y="4800561"/>
                </a:lnTo>
                <a:lnTo>
                  <a:pt x="15419681" y="4794960"/>
                </a:lnTo>
                <a:lnTo>
                  <a:pt x="15423682" y="4793359"/>
                </a:lnTo>
                <a:close/>
                <a:moveTo>
                  <a:pt x="15436486" y="4775754"/>
                </a:moveTo>
                <a:lnTo>
                  <a:pt x="15438086" y="4776555"/>
                </a:lnTo>
                <a:lnTo>
                  <a:pt x="15437286" y="4786957"/>
                </a:lnTo>
                <a:lnTo>
                  <a:pt x="15438086" y="4789358"/>
                </a:lnTo>
                <a:lnTo>
                  <a:pt x="15437286" y="4793359"/>
                </a:lnTo>
                <a:lnTo>
                  <a:pt x="15435686" y="4797360"/>
                </a:lnTo>
                <a:lnTo>
                  <a:pt x="15435686" y="4798961"/>
                </a:lnTo>
                <a:lnTo>
                  <a:pt x="15433285" y="4798961"/>
                </a:lnTo>
                <a:lnTo>
                  <a:pt x="15434085" y="4796560"/>
                </a:lnTo>
                <a:lnTo>
                  <a:pt x="15435686" y="4786157"/>
                </a:lnTo>
                <a:lnTo>
                  <a:pt x="15435686" y="4785357"/>
                </a:lnTo>
                <a:close/>
                <a:moveTo>
                  <a:pt x="15372467" y="4759749"/>
                </a:moveTo>
                <a:lnTo>
                  <a:pt x="15373267" y="4763750"/>
                </a:lnTo>
                <a:lnTo>
                  <a:pt x="15374868" y="4766951"/>
                </a:lnTo>
                <a:lnTo>
                  <a:pt x="15376468" y="4769352"/>
                </a:lnTo>
                <a:lnTo>
                  <a:pt x="15377269" y="4779755"/>
                </a:lnTo>
                <a:lnTo>
                  <a:pt x="15376468" y="4786157"/>
                </a:lnTo>
                <a:lnTo>
                  <a:pt x="15376468" y="4786957"/>
                </a:lnTo>
                <a:lnTo>
                  <a:pt x="15381270" y="4786157"/>
                </a:lnTo>
                <a:lnTo>
                  <a:pt x="15383671" y="4783756"/>
                </a:lnTo>
                <a:lnTo>
                  <a:pt x="15385271" y="4777354"/>
                </a:lnTo>
                <a:lnTo>
                  <a:pt x="15385271" y="4775754"/>
                </a:lnTo>
                <a:lnTo>
                  <a:pt x="15387672" y="4774153"/>
                </a:lnTo>
                <a:lnTo>
                  <a:pt x="15390072" y="4774954"/>
                </a:lnTo>
                <a:lnTo>
                  <a:pt x="15389272" y="4778154"/>
                </a:lnTo>
                <a:lnTo>
                  <a:pt x="15389272" y="4785357"/>
                </a:lnTo>
                <a:lnTo>
                  <a:pt x="15391673" y="4786157"/>
                </a:lnTo>
                <a:lnTo>
                  <a:pt x="15391673" y="4790158"/>
                </a:lnTo>
                <a:lnTo>
                  <a:pt x="15390072" y="4790958"/>
                </a:lnTo>
                <a:lnTo>
                  <a:pt x="15392473" y="4794159"/>
                </a:lnTo>
                <a:lnTo>
                  <a:pt x="15390873" y="4795760"/>
                </a:lnTo>
                <a:lnTo>
                  <a:pt x="15390873" y="4799761"/>
                </a:lnTo>
                <a:lnTo>
                  <a:pt x="15392473" y="4803762"/>
                </a:lnTo>
                <a:lnTo>
                  <a:pt x="15391673" y="4805362"/>
                </a:lnTo>
                <a:lnTo>
                  <a:pt x="15389272" y="4805362"/>
                </a:lnTo>
                <a:lnTo>
                  <a:pt x="15385291" y="4808548"/>
                </a:lnTo>
                <a:lnTo>
                  <a:pt x="15388472" y="4806162"/>
                </a:lnTo>
                <a:lnTo>
                  <a:pt x="15389272" y="4806963"/>
                </a:lnTo>
                <a:lnTo>
                  <a:pt x="15390072" y="4809363"/>
                </a:lnTo>
                <a:lnTo>
                  <a:pt x="15386071" y="4809363"/>
                </a:lnTo>
                <a:lnTo>
                  <a:pt x="15385272" y="4808564"/>
                </a:lnTo>
                <a:lnTo>
                  <a:pt x="15385271" y="4808564"/>
                </a:lnTo>
                <a:lnTo>
                  <a:pt x="15378069" y="4807763"/>
                </a:lnTo>
                <a:lnTo>
                  <a:pt x="15373267" y="4810164"/>
                </a:lnTo>
                <a:lnTo>
                  <a:pt x="15372467" y="4811764"/>
                </a:lnTo>
                <a:lnTo>
                  <a:pt x="15370867" y="4811764"/>
                </a:lnTo>
                <a:lnTo>
                  <a:pt x="15370066" y="4806963"/>
                </a:lnTo>
                <a:lnTo>
                  <a:pt x="15368466" y="4806162"/>
                </a:lnTo>
                <a:lnTo>
                  <a:pt x="15365265" y="4798160"/>
                </a:lnTo>
                <a:lnTo>
                  <a:pt x="15368466" y="4791758"/>
                </a:lnTo>
                <a:lnTo>
                  <a:pt x="15368466" y="4788558"/>
                </a:lnTo>
                <a:lnTo>
                  <a:pt x="15367666" y="4786957"/>
                </a:lnTo>
                <a:lnTo>
                  <a:pt x="15367666" y="4775754"/>
                </a:lnTo>
                <a:lnTo>
                  <a:pt x="15366866" y="4773353"/>
                </a:lnTo>
                <a:lnTo>
                  <a:pt x="15366866" y="4769352"/>
                </a:lnTo>
                <a:lnTo>
                  <a:pt x="15368466" y="4766951"/>
                </a:lnTo>
                <a:lnTo>
                  <a:pt x="15368466" y="4764551"/>
                </a:lnTo>
                <a:lnTo>
                  <a:pt x="15370066" y="4762150"/>
                </a:lnTo>
                <a:lnTo>
                  <a:pt x="15370066" y="4760550"/>
                </a:lnTo>
                <a:close/>
                <a:moveTo>
                  <a:pt x="9416330" y="4745345"/>
                </a:moveTo>
                <a:lnTo>
                  <a:pt x="9404326" y="4750146"/>
                </a:lnTo>
                <a:lnTo>
                  <a:pt x="9404327" y="4750146"/>
                </a:lnTo>
                <a:close/>
                <a:moveTo>
                  <a:pt x="213704" y="4739743"/>
                </a:moveTo>
                <a:lnTo>
                  <a:pt x="211303" y="4742944"/>
                </a:lnTo>
                <a:lnTo>
                  <a:pt x="209702" y="4745345"/>
                </a:lnTo>
                <a:lnTo>
                  <a:pt x="208102" y="4746145"/>
                </a:lnTo>
                <a:lnTo>
                  <a:pt x="204901" y="4743744"/>
                </a:lnTo>
                <a:lnTo>
                  <a:pt x="206501" y="4742144"/>
                </a:lnTo>
                <a:lnTo>
                  <a:pt x="208902" y="4742144"/>
                </a:lnTo>
                <a:lnTo>
                  <a:pt x="209702" y="4740544"/>
                </a:lnTo>
                <a:close/>
                <a:moveTo>
                  <a:pt x="264917" y="4738142"/>
                </a:moveTo>
                <a:lnTo>
                  <a:pt x="266518" y="4739743"/>
                </a:lnTo>
                <a:lnTo>
                  <a:pt x="262517" y="4740543"/>
                </a:lnTo>
                <a:lnTo>
                  <a:pt x="261717" y="4738943"/>
                </a:lnTo>
                <a:close/>
                <a:moveTo>
                  <a:pt x="15418881" y="4734141"/>
                </a:moveTo>
                <a:lnTo>
                  <a:pt x="15422081" y="4736542"/>
                </a:lnTo>
                <a:lnTo>
                  <a:pt x="15421281" y="4739743"/>
                </a:lnTo>
                <a:lnTo>
                  <a:pt x="15418881" y="4742143"/>
                </a:lnTo>
                <a:lnTo>
                  <a:pt x="15417280" y="4743744"/>
                </a:lnTo>
                <a:lnTo>
                  <a:pt x="15412479" y="4743744"/>
                </a:lnTo>
                <a:lnTo>
                  <a:pt x="15412479" y="4740543"/>
                </a:lnTo>
                <a:lnTo>
                  <a:pt x="15413279" y="4737342"/>
                </a:lnTo>
                <a:lnTo>
                  <a:pt x="15414880" y="4734942"/>
                </a:lnTo>
                <a:close/>
                <a:moveTo>
                  <a:pt x="9378719" y="4725339"/>
                </a:moveTo>
                <a:lnTo>
                  <a:pt x="9241080" y="4767751"/>
                </a:lnTo>
                <a:lnTo>
                  <a:pt x="9378719" y="4725339"/>
                </a:lnTo>
                <a:close/>
                <a:moveTo>
                  <a:pt x="148836" y="4717337"/>
                </a:moveTo>
                <a:lnTo>
                  <a:pt x="152037" y="4717337"/>
                </a:lnTo>
                <a:lnTo>
                  <a:pt x="156038" y="4717337"/>
                </a:lnTo>
                <a:lnTo>
                  <a:pt x="163240" y="4720538"/>
                </a:lnTo>
                <a:lnTo>
                  <a:pt x="167242" y="4721338"/>
                </a:lnTo>
                <a:lnTo>
                  <a:pt x="167242" y="4723739"/>
                </a:lnTo>
                <a:lnTo>
                  <a:pt x="169642" y="4724539"/>
                </a:lnTo>
                <a:lnTo>
                  <a:pt x="172043" y="4725339"/>
                </a:lnTo>
                <a:lnTo>
                  <a:pt x="174444" y="4726940"/>
                </a:lnTo>
                <a:lnTo>
                  <a:pt x="173643" y="4729341"/>
                </a:lnTo>
                <a:lnTo>
                  <a:pt x="165641" y="4729341"/>
                </a:lnTo>
                <a:lnTo>
                  <a:pt x="163240" y="4728540"/>
                </a:lnTo>
                <a:lnTo>
                  <a:pt x="160840" y="4729341"/>
                </a:lnTo>
                <a:lnTo>
                  <a:pt x="159239" y="4728540"/>
                </a:lnTo>
                <a:lnTo>
                  <a:pt x="156038" y="4726940"/>
                </a:lnTo>
                <a:lnTo>
                  <a:pt x="153638" y="4727740"/>
                </a:lnTo>
                <a:lnTo>
                  <a:pt x="151237" y="4726139"/>
                </a:lnTo>
                <a:lnTo>
                  <a:pt x="149636" y="4724539"/>
                </a:lnTo>
                <a:lnTo>
                  <a:pt x="144835" y="4722138"/>
                </a:lnTo>
                <a:lnTo>
                  <a:pt x="145635" y="4718938"/>
                </a:lnTo>
                <a:close/>
                <a:moveTo>
                  <a:pt x="15421281" y="4711735"/>
                </a:moveTo>
                <a:lnTo>
                  <a:pt x="15422081" y="4713336"/>
                </a:lnTo>
                <a:lnTo>
                  <a:pt x="15422882" y="4716537"/>
                </a:lnTo>
                <a:lnTo>
                  <a:pt x="15422882" y="4717337"/>
                </a:lnTo>
                <a:lnTo>
                  <a:pt x="15423682" y="4718937"/>
                </a:lnTo>
                <a:lnTo>
                  <a:pt x="15421281" y="4720538"/>
                </a:lnTo>
                <a:lnTo>
                  <a:pt x="15419681" y="4721338"/>
                </a:lnTo>
                <a:lnTo>
                  <a:pt x="15419681" y="4722938"/>
                </a:lnTo>
                <a:lnTo>
                  <a:pt x="15418080" y="4723739"/>
                </a:lnTo>
                <a:lnTo>
                  <a:pt x="15418080" y="4721338"/>
                </a:lnTo>
                <a:lnTo>
                  <a:pt x="15416480" y="4719737"/>
                </a:lnTo>
                <a:lnTo>
                  <a:pt x="15415680" y="4717337"/>
                </a:lnTo>
                <a:lnTo>
                  <a:pt x="15416480" y="4714136"/>
                </a:lnTo>
                <a:lnTo>
                  <a:pt x="15418080" y="4713336"/>
                </a:lnTo>
                <a:close/>
                <a:moveTo>
                  <a:pt x="9456341" y="4704533"/>
                </a:moveTo>
                <a:lnTo>
                  <a:pt x="9471546" y="4721338"/>
                </a:lnTo>
                <a:lnTo>
                  <a:pt x="9489152" y="4758149"/>
                </a:lnTo>
                <a:lnTo>
                  <a:pt x="9489952" y="4824568"/>
                </a:lnTo>
                <a:lnTo>
                  <a:pt x="9469946" y="4834971"/>
                </a:lnTo>
                <a:lnTo>
                  <a:pt x="9454741" y="4870981"/>
                </a:lnTo>
                <a:lnTo>
                  <a:pt x="9454742" y="4870981"/>
                </a:lnTo>
                <a:lnTo>
                  <a:pt x="9469947" y="4834971"/>
                </a:lnTo>
                <a:lnTo>
                  <a:pt x="9489952" y="4824568"/>
                </a:lnTo>
                <a:lnTo>
                  <a:pt x="9489152" y="4758148"/>
                </a:lnTo>
                <a:lnTo>
                  <a:pt x="9471547" y="4721338"/>
                </a:lnTo>
                <a:lnTo>
                  <a:pt x="9456342" y="4704533"/>
                </a:lnTo>
                <a:close/>
                <a:moveTo>
                  <a:pt x="5135984" y="4700532"/>
                </a:moveTo>
                <a:lnTo>
                  <a:pt x="5163187" y="4715736"/>
                </a:lnTo>
                <a:lnTo>
                  <a:pt x="5135985" y="4700532"/>
                </a:lnTo>
                <a:close/>
                <a:moveTo>
                  <a:pt x="127230" y="4699731"/>
                </a:moveTo>
                <a:lnTo>
                  <a:pt x="129631" y="4699731"/>
                </a:lnTo>
                <a:lnTo>
                  <a:pt x="131231" y="4701332"/>
                </a:lnTo>
                <a:lnTo>
                  <a:pt x="136033" y="4706133"/>
                </a:lnTo>
                <a:lnTo>
                  <a:pt x="137633" y="4711735"/>
                </a:lnTo>
                <a:lnTo>
                  <a:pt x="136833" y="4714135"/>
                </a:lnTo>
                <a:lnTo>
                  <a:pt x="137633" y="4716536"/>
                </a:lnTo>
                <a:lnTo>
                  <a:pt x="135232" y="4716536"/>
                </a:lnTo>
                <a:lnTo>
                  <a:pt x="132832" y="4714936"/>
                </a:lnTo>
                <a:lnTo>
                  <a:pt x="130431" y="4716536"/>
                </a:lnTo>
                <a:lnTo>
                  <a:pt x="123229" y="4717336"/>
                </a:lnTo>
                <a:lnTo>
                  <a:pt x="120828" y="4714936"/>
                </a:lnTo>
                <a:lnTo>
                  <a:pt x="119228" y="4711735"/>
                </a:lnTo>
                <a:lnTo>
                  <a:pt x="117627" y="4710934"/>
                </a:lnTo>
                <a:lnTo>
                  <a:pt x="115227" y="4708534"/>
                </a:lnTo>
                <a:lnTo>
                  <a:pt x="111225" y="4705333"/>
                </a:lnTo>
                <a:lnTo>
                  <a:pt x="109625" y="4703732"/>
                </a:lnTo>
                <a:lnTo>
                  <a:pt x="109625" y="4702132"/>
                </a:lnTo>
                <a:lnTo>
                  <a:pt x="112826" y="4702932"/>
                </a:lnTo>
                <a:lnTo>
                  <a:pt x="115227" y="4702132"/>
                </a:lnTo>
                <a:lnTo>
                  <a:pt x="120028" y="4700532"/>
                </a:lnTo>
                <a:lnTo>
                  <a:pt x="123229" y="4700532"/>
                </a:lnTo>
                <a:close/>
                <a:moveTo>
                  <a:pt x="15383671" y="4680526"/>
                </a:moveTo>
                <a:lnTo>
                  <a:pt x="15385271" y="4682126"/>
                </a:lnTo>
                <a:lnTo>
                  <a:pt x="15383671" y="4685327"/>
                </a:lnTo>
                <a:lnTo>
                  <a:pt x="15382871" y="4684527"/>
                </a:lnTo>
                <a:close/>
                <a:moveTo>
                  <a:pt x="9916476" y="4658119"/>
                </a:moveTo>
                <a:lnTo>
                  <a:pt x="9918077" y="4660520"/>
                </a:lnTo>
                <a:lnTo>
                  <a:pt x="9922078" y="4662120"/>
                </a:lnTo>
                <a:lnTo>
                  <a:pt x="9922078" y="4664521"/>
                </a:lnTo>
                <a:lnTo>
                  <a:pt x="9920477" y="4666121"/>
                </a:lnTo>
                <a:lnTo>
                  <a:pt x="9921278" y="4667722"/>
                </a:lnTo>
                <a:lnTo>
                  <a:pt x="9918877" y="4672524"/>
                </a:lnTo>
                <a:lnTo>
                  <a:pt x="9919677" y="4674124"/>
                </a:lnTo>
                <a:lnTo>
                  <a:pt x="9917277" y="4674924"/>
                </a:lnTo>
                <a:lnTo>
                  <a:pt x="9915676" y="4672524"/>
                </a:lnTo>
                <a:lnTo>
                  <a:pt x="9915676" y="4670123"/>
                </a:lnTo>
                <a:lnTo>
                  <a:pt x="9917277" y="4668522"/>
                </a:lnTo>
                <a:lnTo>
                  <a:pt x="9915676" y="4662921"/>
                </a:lnTo>
                <a:lnTo>
                  <a:pt x="9914876" y="4662120"/>
                </a:lnTo>
                <a:lnTo>
                  <a:pt x="9914076" y="4660520"/>
                </a:lnTo>
                <a:close/>
                <a:moveTo>
                  <a:pt x="9377759" y="4656893"/>
                </a:moveTo>
                <a:lnTo>
                  <a:pt x="9371517" y="4664521"/>
                </a:lnTo>
                <a:lnTo>
                  <a:pt x="9355512" y="4712535"/>
                </a:lnTo>
                <a:lnTo>
                  <a:pt x="9355512" y="4712535"/>
                </a:lnTo>
                <a:lnTo>
                  <a:pt x="9371517" y="4664522"/>
                </a:lnTo>
                <a:close/>
                <a:moveTo>
                  <a:pt x="5038356" y="4656519"/>
                </a:moveTo>
                <a:lnTo>
                  <a:pt x="5056760" y="4675724"/>
                </a:lnTo>
                <a:lnTo>
                  <a:pt x="5087970" y="4686127"/>
                </a:lnTo>
                <a:lnTo>
                  <a:pt x="5102257" y="4696417"/>
                </a:lnTo>
                <a:lnTo>
                  <a:pt x="5087974" y="4686127"/>
                </a:lnTo>
                <a:lnTo>
                  <a:pt x="5056762" y="4675724"/>
                </a:lnTo>
                <a:close/>
                <a:moveTo>
                  <a:pt x="9851657" y="4637313"/>
                </a:moveTo>
                <a:lnTo>
                  <a:pt x="9855658" y="4638113"/>
                </a:lnTo>
                <a:lnTo>
                  <a:pt x="9861260" y="4642114"/>
                </a:lnTo>
                <a:lnTo>
                  <a:pt x="9860459" y="4643715"/>
                </a:lnTo>
                <a:lnTo>
                  <a:pt x="9853258" y="4642915"/>
                </a:lnTo>
                <a:lnTo>
                  <a:pt x="9851657" y="4639714"/>
                </a:lnTo>
                <a:close/>
                <a:moveTo>
                  <a:pt x="9889268" y="4627710"/>
                </a:moveTo>
                <a:lnTo>
                  <a:pt x="9890069" y="4628511"/>
                </a:lnTo>
                <a:lnTo>
                  <a:pt x="9891669" y="4636513"/>
                </a:lnTo>
                <a:lnTo>
                  <a:pt x="9891669" y="4642114"/>
                </a:lnTo>
                <a:lnTo>
                  <a:pt x="9890869" y="4643715"/>
                </a:lnTo>
                <a:lnTo>
                  <a:pt x="9889268" y="4641314"/>
                </a:lnTo>
                <a:lnTo>
                  <a:pt x="9886067" y="4638913"/>
                </a:lnTo>
                <a:lnTo>
                  <a:pt x="9885267" y="4637313"/>
                </a:lnTo>
                <a:lnTo>
                  <a:pt x="9882866" y="4636513"/>
                </a:lnTo>
                <a:lnTo>
                  <a:pt x="9878065" y="4633312"/>
                </a:lnTo>
                <a:lnTo>
                  <a:pt x="9878865" y="4632512"/>
                </a:lnTo>
                <a:lnTo>
                  <a:pt x="9882866" y="4634112"/>
                </a:lnTo>
                <a:lnTo>
                  <a:pt x="9885267" y="4633312"/>
                </a:lnTo>
                <a:lnTo>
                  <a:pt x="9886867" y="4630111"/>
                </a:lnTo>
                <a:lnTo>
                  <a:pt x="9886867" y="4628511"/>
                </a:lnTo>
                <a:close/>
                <a:moveTo>
                  <a:pt x="10102930" y="4626110"/>
                </a:moveTo>
                <a:lnTo>
                  <a:pt x="10117335" y="4648517"/>
                </a:lnTo>
                <a:lnTo>
                  <a:pt x="10128537" y="4670123"/>
                </a:lnTo>
                <a:lnTo>
                  <a:pt x="10138141" y="4704533"/>
                </a:lnTo>
                <a:lnTo>
                  <a:pt x="10141342" y="4766151"/>
                </a:lnTo>
                <a:lnTo>
                  <a:pt x="10151744" y="4790158"/>
                </a:lnTo>
                <a:lnTo>
                  <a:pt x="10146143" y="4814965"/>
                </a:lnTo>
                <a:lnTo>
                  <a:pt x="10136540" y="4829369"/>
                </a:lnTo>
                <a:lnTo>
                  <a:pt x="10123736" y="4799761"/>
                </a:lnTo>
                <a:lnTo>
                  <a:pt x="10114134" y="4814965"/>
                </a:lnTo>
                <a:lnTo>
                  <a:pt x="10120535" y="4852576"/>
                </a:lnTo>
                <a:lnTo>
                  <a:pt x="10114934" y="4874983"/>
                </a:lnTo>
                <a:lnTo>
                  <a:pt x="10101330" y="4886186"/>
                </a:lnTo>
                <a:lnTo>
                  <a:pt x="10095728" y="4930199"/>
                </a:lnTo>
                <a:lnTo>
                  <a:pt x="10074122" y="4990216"/>
                </a:lnTo>
                <a:lnTo>
                  <a:pt x="10046914" y="5060637"/>
                </a:lnTo>
                <a:lnTo>
                  <a:pt x="10012504" y="5158265"/>
                </a:lnTo>
                <a:lnTo>
                  <a:pt x="9989298" y="5229486"/>
                </a:lnTo>
                <a:lnTo>
                  <a:pt x="9964490" y="5289504"/>
                </a:lnTo>
                <a:lnTo>
                  <a:pt x="9927679" y="5301507"/>
                </a:lnTo>
                <a:lnTo>
                  <a:pt x="9886867" y="5323114"/>
                </a:lnTo>
                <a:lnTo>
                  <a:pt x="9862860" y="5310310"/>
                </a:lnTo>
                <a:lnTo>
                  <a:pt x="9829251" y="5291904"/>
                </a:lnTo>
                <a:lnTo>
                  <a:pt x="9819648" y="5264697"/>
                </a:lnTo>
                <a:lnTo>
                  <a:pt x="9819648" y="5219083"/>
                </a:lnTo>
                <a:lnTo>
                  <a:pt x="9807644" y="5178271"/>
                </a:lnTo>
                <a:lnTo>
                  <a:pt x="9806044" y="5140660"/>
                </a:lnTo>
                <a:lnTo>
                  <a:pt x="9816446" y="5103849"/>
                </a:lnTo>
                <a:lnTo>
                  <a:pt x="9837253" y="5095047"/>
                </a:lnTo>
                <a:lnTo>
                  <a:pt x="9838853" y="5078242"/>
                </a:lnTo>
                <a:lnTo>
                  <a:pt x="9862060" y="5039031"/>
                </a:lnTo>
                <a:lnTo>
                  <a:pt x="9868462" y="5006221"/>
                </a:lnTo>
                <a:lnTo>
                  <a:pt x="9859659" y="4982214"/>
                </a:lnTo>
                <a:lnTo>
                  <a:pt x="9853258" y="4949404"/>
                </a:lnTo>
                <a:lnTo>
                  <a:pt x="9852457" y="4902191"/>
                </a:lnTo>
                <a:lnTo>
                  <a:pt x="9870063" y="4873382"/>
                </a:lnTo>
                <a:lnTo>
                  <a:pt x="9878065" y="4840573"/>
                </a:lnTo>
                <a:lnTo>
                  <a:pt x="9900471" y="4838972"/>
                </a:lnTo>
                <a:lnTo>
                  <a:pt x="9926079" y="4828569"/>
                </a:lnTo>
                <a:lnTo>
                  <a:pt x="9943684" y="4818967"/>
                </a:lnTo>
                <a:lnTo>
                  <a:pt x="9962890" y="4818166"/>
                </a:lnTo>
                <a:lnTo>
                  <a:pt x="9990098" y="4789358"/>
                </a:lnTo>
                <a:lnTo>
                  <a:pt x="10029309" y="4757348"/>
                </a:lnTo>
                <a:lnTo>
                  <a:pt x="10043713" y="4731741"/>
                </a:lnTo>
                <a:lnTo>
                  <a:pt x="10038912" y="4709334"/>
                </a:lnTo>
                <a:lnTo>
                  <a:pt x="10058118" y="4715736"/>
                </a:lnTo>
                <a:lnTo>
                  <a:pt x="10084525" y="4680526"/>
                </a:lnTo>
                <a:lnTo>
                  <a:pt x="10086926" y="4649317"/>
                </a:lnTo>
                <a:close/>
                <a:moveTo>
                  <a:pt x="8963399" y="4610106"/>
                </a:moveTo>
                <a:lnTo>
                  <a:pt x="8963399" y="4610106"/>
                </a:lnTo>
                <a:lnTo>
                  <a:pt x="8965823" y="4618183"/>
                </a:lnTo>
                <a:close/>
                <a:moveTo>
                  <a:pt x="15407678" y="4602903"/>
                </a:moveTo>
                <a:lnTo>
                  <a:pt x="15410879" y="4602903"/>
                </a:lnTo>
                <a:lnTo>
                  <a:pt x="15413279" y="4604504"/>
                </a:lnTo>
                <a:lnTo>
                  <a:pt x="15412479" y="4607704"/>
                </a:lnTo>
                <a:lnTo>
                  <a:pt x="15414880" y="4607704"/>
                </a:lnTo>
                <a:lnTo>
                  <a:pt x="15414880" y="4609305"/>
                </a:lnTo>
                <a:lnTo>
                  <a:pt x="15408478" y="4609305"/>
                </a:lnTo>
                <a:lnTo>
                  <a:pt x="15406077" y="4605304"/>
                </a:lnTo>
                <a:close/>
                <a:moveTo>
                  <a:pt x="15101988" y="4596502"/>
                </a:moveTo>
                <a:lnTo>
                  <a:pt x="15104389" y="4598102"/>
                </a:lnTo>
                <a:lnTo>
                  <a:pt x="15105989" y="4598102"/>
                </a:lnTo>
                <a:lnTo>
                  <a:pt x="15113992" y="4604504"/>
                </a:lnTo>
                <a:lnTo>
                  <a:pt x="15117993" y="4606905"/>
                </a:lnTo>
                <a:lnTo>
                  <a:pt x="15125195" y="4612507"/>
                </a:lnTo>
                <a:lnTo>
                  <a:pt x="15124395" y="4614907"/>
                </a:lnTo>
                <a:lnTo>
                  <a:pt x="15122795" y="4614907"/>
                </a:lnTo>
                <a:lnTo>
                  <a:pt x="15121194" y="4616508"/>
                </a:lnTo>
                <a:lnTo>
                  <a:pt x="15119594" y="4614107"/>
                </a:lnTo>
                <a:lnTo>
                  <a:pt x="15118794" y="4614107"/>
                </a:lnTo>
                <a:lnTo>
                  <a:pt x="15117193" y="4612507"/>
                </a:lnTo>
                <a:lnTo>
                  <a:pt x="15116393" y="4609306"/>
                </a:lnTo>
                <a:lnTo>
                  <a:pt x="15113192" y="4608506"/>
                </a:lnTo>
                <a:lnTo>
                  <a:pt x="15113192" y="4606104"/>
                </a:lnTo>
                <a:lnTo>
                  <a:pt x="15110791" y="4605304"/>
                </a:lnTo>
                <a:lnTo>
                  <a:pt x="15109990" y="4606104"/>
                </a:lnTo>
                <a:lnTo>
                  <a:pt x="15108390" y="4606104"/>
                </a:lnTo>
                <a:lnTo>
                  <a:pt x="15101188" y="4602904"/>
                </a:lnTo>
                <a:lnTo>
                  <a:pt x="15099588" y="4599703"/>
                </a:lnTo>
                <a:close/>
                <a:moveTo>
                  <a:pt x="9380689" y="4595822"/>
                </a:moveTo>
                <a:lnTo>
                  <a:pt x="9378719" y="4603703"/>
                </a:lnTo>
                <a:lnTo>
                  <a:pt x="9378719" y="4603704"/>
                </a:lnTo>
                <a:close/>
                <a:moveTo>
                  <a:pt x="9841254" y="4591700"/>
                </a:moveTo>
                <a:lnTo>
                  <a:pt x="9842854" y="4594101"/>
                </a:lnTo>
                <a:lnTo>
                  <a:pt x="9841254" y="4603704"/>
                </a:lnTo>
                <a:lnTo>
                  <a:pt x="9842054" y="4606104"/>
                </a:lnTo>
                <a:lnTo>
                  <a:pt x="9843654" y="4609305"/>
                </a:lnTo>
                <a:lnTo>
                  <a:pt x="9844454" y="4613306"/>
                </a:lnTo>
                <a:lnTo>
                  <a:pt x="9846056" y="4618108"/>
                </a:lnTo>
                <a:lnTo>
                  <a:pt x="9844454" y="4620509"/>
                </a:lnTo>
                <a:lnTo>
                  <a:pt x="9840453" y="4617308"/>
                </a:lnTo>
                <a:lnTo>
                  <a:pt x="9838053" y="4616508"/>
                </a:lnTo>
                <a:lnTo>
                  <a:pt x="9835652" y="4614907"/>
                </a:lnTo>
                <a:lnTo>
                  <a:pt x="9834052" y="4610105"/>
                </a:lnTo>
                <a:lnTo>
                  <a:pt x="9834852" y="4607705"/>
                </a:lnTo>
                <a:lnTo>
                  <a:pt x="9834852" y="4606104"/>
                </a:lnTo>
                <a:lnTo>
                  <a:pt x="9836452" y="4596502"/>
                </a:lnTo>
                <a:lnTo>
                  <a:pt x="9835652" y="4595701"/>
                </a:lnTo>
                <a:lnTo>
                  <a:pt x="9837253" y="4592501"/>
                </a:lnTo>
                <a:close/>
                <a:moveTo>
                  <a:pt x="9591581" y="4586899"/>
                </a:moveTo>
                <a:lnTo>
                  <a:pt x="9574777" y="4602103"/>
                </a:lnTo>
                <a:lnTo>
                  <a:pt x="9591582" y="4586899"/>
                </a:lnTo>
                <a:close/>
                <a:moveTo>
                  <a:pt x="15398074" y="4583697"/>
                </a:moveTo>
                <a:lnTo>
                  <a:pt x="15399675" y="4586098"/>
                </a:lnTo>
                <a:lnTo>
                  <a:pt x="15398074" y="4588499"/>
                </a:lnTo>
                <a:lnTo>
                  <a:pt x="15395674" y="4586898"/>
                </a:lnTo>
                <a:lnTo>
                  <a:pt x="15395674" y="4585298"/>
                </a:lnTo>
                <a:close/>
                <a:moveTo>
                  <a:pt x="4747864" y="4570093"/>
                </a:moveTo>
                <a:lnTo>
                  <a:pt x="4747840" y="4570101"/>
                </a:lnTo>
                <a:lnTo>
                  <a:pt x="4791850" y="4653318"/>
                </a:lnTo>
                <a:lnTo>
                  <a:pt x="4783048" y="4670123"/>
                </a:lnTo>
                <a:lnTo>
                  <a:pt x="4783048" y="4706934"/>
                </a:lnTo>
                <a:lnTo>
                  <a:pt x="4785448" y="4750146"/>
                </a:lnTo>
                <a:lnTo>
                  <a:pt x="4770244" y="4775754"/>
                </a:lnTo>
                <a:lnTo>
                  <a:pt x="4779846" y="4794960"/>
                </a:lnTo>
                <a:lnTo>
                  <a:pt x="4771044" y="4812565"/>
                </a:lnTo>
                <a:lnTo>
                  <a:pt x="4794251" y="4855777"/>
                </a:lnTo>
                <a:lnTo>
                  <a:pt x="4771044" y="4910994"/>
                </a:lnTo>
                <a:lnTo>
                  <a:pt x="4771041" y="4911004"/>
                </a:lnTo>
                <a:lnTo>
                  <a:pt x="4796641" y="4946203"/>
                </a:lnTo>
                <a:lnTo>
                  <a:pt x="4806244" y="4983014"/>
                </a:lnTo>
                <a:lnTo>
                  <a:pt x="4831851" y="5004620"/>
                </a:lnTo>
                <a:lnTo>
                  <a:pt x="4823048" y="5054234"/>
                </a:lnTo>
                <a:lnTo>
                  <a:pt x="4852658" y="5111851"/>
                </a:lnTo>
                <a:lnTo>
                  <a:pt x="4877464" y="5183072"/>
                </a:lnTo>
                <a:lnTo>
                  <a:pt x="4877501" y="5183064"/>
                </a:lnTo>
                <a:lnTo>
                  <a:pt x="4852695" y="5111852"/>
                </a:lnTo>
                <a:lnTo>
                  <a:pt x="4823086" y="5054235"/>
                </a:lnTo>
                <a:lnTo>
                  <a:pt x="4831890" y="5004621"/>
                </a:lnTo>
                <a:lnTo>
                  <a:pt x="4806280" y="4983014"/>
                </a:lnTo>
                <a:lnTo>
                  <a:pt x="4796680" y="4946203"/>
                </a:lnTo>
                <a:lnTo>
                  <a:pt x="4771071" y="4910993"/>
                </a:lnTo>
                <a:lnTo>
                  <a:pt x="4794280" y="4855777"/>
                </a:lnTo>
                <a:lnTo>
                  <a:pt x="4771071" y="4812565"/>
                </a:lnTo>
                <a:lnTo>
                  <a:pt x="4779874" y="4794959"/>
                </a:lnTo>
                <a:lnTo>
                  <a:pt x="4770272" y="4775754"/>
                </a:lnTo>
                <a:lnTo>
                  <a:pt x="4785476" y="4750146"/>
                </a:lnTo>
                <a:lnTo>
                  <a:pt x="4783074" y="4706934"/>
                </a:lnTo>
                <a:lnTo>
                  <a:pt x="4783074" y="4670123"/>
                </a:lnTo>
                <a:lnTo>
                  <a:pt x="4791878" y="4653318"/>
                </a:lnTo>
                <a:lnTo>
                  <a:pt x="4747864" y="4570094"/>
                </a:lnTo>
                <a:lnTo>
                  <a:pt x="4779993" y="4574684"/>
                </a:lnTo>
                <a:close/>
                <a:moveTo>
                  <a:pt x="8943393" y="4566092"/>
                </a:moveTo>
                <a:lnTo>
                  <a:pt x="8915384" y="4574095"/>
                </a:lnTo>
                <a:lnTo>
                  <a:pt x="8943393" y="4566093"/>
                </a:lnTo>
                <a:lnTo>
                  <a:pt x="8964199" y="4569294"/>
                </a:lnTo>
                <a:lnTo>
                  <a:pt x="8965445" y="4573450"/>
                </a:lnTo>
                <a:lnTo>
                  <a:pt x="8964199" y="4569293"/>
                </a:lnTo>
                <a:close/>
                <a:moveTo>
                  <a:pt x="4809358" y="4565215"/>
                </a:moveTo>
                <a:lnTo>
                  <a:pt x="4804680" y="4573294"/>
                </a:lnTo>
                <a:lnTo>
                  <a:pt x="4781476" y="4574895"/>
                </a:lnTo>
                <a:lnTo>
                  <a:pt x="4804680" y="4573295"/>
                </a:lnTo>
                <a:close/>
                <a:moveTo>
                  <a:pt x="14317760" y="4555689"/>
                </a:moveTo>
                <a:lnTo>
                  <a:pt x="14328163" y="4581297"/>
                </a:lnTo>
                <a:lnTo>
                  <a:pt x="14327363" y="4613306"/>
                </a:lnTo>
                <a:lnTo>
                  <a:pt x="14337765" y="4619708"/>
                </a:lnTo>
                <a:lnTo>
                  <a:pt x="14336965" y="4641314"/>
                </a:lnTo>
                <a:lnTo>
                  <a:pt x="14349769" y="4666922"/>
                </a:lnTo>
                <a:lnTo>
                  <a:pt x="14348969" y="4696530"/>
                </a:lnTo>
                <a:lnTo>
                  <a:pt x="14344168" y="4714936"/>
                </a:lnTo>
                <a:lnTo>
                  <a:pt x="14353770" y="4754947"/>
                </a:lnTo>
                <a:lnTo>
                  <a:pt x="14385779" y="4735742"/>
                </a:lnTo>
                <a:lnTo>
                  <a:pt x="14396983" y="4757348"/>
                </a:lnTo>
                <a:lnTo>
                  <a:pt x="14415389" y="4777354"/>
                </a:lnTo>
                <a:lnTo>
                  <a:pt x="14406586" y="4800561"/>
                </a:lnTo>
                <a:lnTo>
                  <a:pt x="14408186" y="4844574"/>
                </a:lnTo>
                <a:lnTo>
                  <a:pt x="14409786" y="4870181"/>
                </a:lnTo>
                <a:lnTo>
                  <a:pt x="14420190" y="4876583"/>
                </a:lnTo>
                <a:lnTo>
                  <a:pt x="14423391" y="4920596"/>
                </a:lnTo>
                <a:lnTo>
                  <a:pt x="14413788" y="4947003"/>
                </a:lnTo>
                <a:lnTo>
                  <a:pt x="14420190" y="4981413"/>
                </a:lnTo>
                <a:lnTo>
                  <a:pt x="14463403" y="5008621"/>
                </a:lnTo>
                <a:lnTo>
                  <a:pt x="14489010" y="5032628"/>
                </a:lnTo>
                <a:lnTo>
                  <a:pt x="14514618" y="5055035"/>
                </a:lnTo>
                <a:lnTo>
                  <a:pt x="14505814" y="5067838"/>
                </a:lnTo>
                <a:lnTo>
                  <a:pt x="14524220" y="5099848"/>
                </a:lnTo>
                <a:lnTo>
                  <a:pt x="14528221" y="5155864"/>
                </a:lnTo>
                <a:lnTo>
                  <a:pt x="14549027" y="5144661"/>
                </a:lnTo>
                <a:lnTo>
                  <a:pt x="14561031" y="5166267"/>
                </a:lnTo>
                <a:lnTo>
                  <a:pt x="14573834" y="5159065"/>
                </a:lnTo>
                <a:lnTo>
                  <a:pt x="14568233" y="5213481"/>
                </a:lnTo>
                <a:lnTo>
                  <a:pt x="14591440" y="5244690"/>
                </a:lnTo>
                <a:lnTo>
                  <a:pt x="14606645" y="5263896"/>
                </a:lnTo>
                <a:lnTo>
                  <a:pt x="14629051" y="5305508"/>
                </a:lnTo>
                <a:lnTo>
                  <a:pt x="14629051" y="5347120"/>
                </a:lnTo>
                <a:lnTo>
                  <a:pt x="14621048" y="5376729"/>
                </a:lnTo>
                <a:lnTo>
                  <a:pt x="14606645" y="5407938"/>
                </a:lnTo>
                <a:lnTo>
                  <a:pt x="14612246" y="5451950"/>
                </a:lnTo>
                <a:lnTo>
                  <a:pt x="14592240" y="5497564"/>
                </a:lnTo>
                <a:lnTo>
                  <a:pt x="14575435" y="5521571"/>
                </a:lnTo>
                <a:lnTo>
                  <a:pt x="14545026" y="5567184"/>
                </a:lnTo>
                <a:lnTo>
                  <a:pt x="14533023" y="5596793"/>
                </a:lnTo>
                <a:lnTo>
                  <a:pt x="14508215" y="5633604"/>
                </a:lnTo>
                <a:lnTo>
                  <a:pt x="14468204" y="5680017"/>
                </a:lnTo>
                <a:lnTo>
                  <a:pt x="14424191" y="5705625"/>
                </a:lnTo>
                <a:lnTo>
                  <a:pt x="14388980" y="5744836"/>
                </a:lnTo>
                <a:lnTo>
                  <a:pt x="14387761" y="5746018"/>
                </a:lnTo>
                <a:lnTo>
                  <a:pt x="14389780" y="5748037"/>
                </a:lnTo>
                <a:cubicBezTo>
                  <a:pt x="14389780" y="5752457"/>
                  <a:pt x="14386197" y="5756040"/>
                  <a:pt x="14381778" y="5756040"/>
                </a:cubicBezTo>
                <a:lnTo>
                  <a:pt x="14379636" y="5753898"/>
                </a:lnTo>
                <a:lnTo>
                  <a:pt x="14362573" y="5770443"/>
                </a:lnTo>
                <a:lnTo>
                  <a:pt x="14327363" y="5814456"/>
                </a:lnTo>
                <a:lnTo>
                  <a:pt x="14297754" y="5840064"/>
                </a:lnTo>
                <a:lnTo>
                  <a:pt x="14266545" y="5878475"/>
                </a:lnTo>
                <a:lnTo>
                  <a:pt x="14241737" y="5913685"/>
                </a:lnTo>
                <a:lnTo>
                  <a:pt x="14235336" y="5930490"/>
                </a:lnTo>
                <a:lnTo>
                  <a:pt x="14200926" y="5948095"/>
                </a:lnTo>
                <a:lnTo>
                  <a:pt x="14152112" y="5949696"/>
                </a:lnTo>
                <a:lnTo>
                  <a:pt x="14101697" y="5971302"/>
                </a:lnTo>
                <a:lnTo>
                  <a:pt x="14071288" y="5990507"/>
                </a:lnTo>
                <a:lnTo>
                  <a:pt x="14032877" y="6012914"/>
                </a:lnTo>
                <a:lnTo>
                  <a:pt x="14011271" y="5989707"/>
                </a:lnTo>
                <a:lnTo>
                  <a:pt x="13990465" y="5980905"/>
                </a:lnTo>
                <a:lnTo>
                  <a:pt x="14011271" y="5954497"/>
                </a:lnTo>
                <a:lnTo>
                  <a:pt x="13983263" y="5964100"/>
                </a:lnTo>
                <a:lnTo>
                  <a:pt x="13925645" y="6000911"/>
                </a:lnTo>
                <a:lnTo>
                  <a:pt x="13896837" y="5987307"/>
                </a:lnTo>
                <a:lnTo>
                  <a:pt x="13877631" y="5979304"/>
                </a:lnTo>
                <a:lnTo>
                  <a:pt x="13855225" y="5975303"/>
                </a:lnTo>
                <a:lnTo>
                  <a:pt x="13822416" y="5960899"/>
                </a:lnTo>
                <a:lnTo>
                  <a:pt x="13812012" y="5928890"/>
                </a:lnTo>
                <a:lnTo>
                  <a:pt x="13824016" y="5890478"/>
                </a:lnTo>
                <a:lnTo>
                  <a:pt x="13827217" y="5864071"/>
                </a:lnTo>
                <a:lnTo>
                  <a:pt x="13816014" y="5843265"/>
                </a:lnTo>
                <a:lnTo>
                  <a:pt x="13778403" y="5837663"/>
                </a:lnTo>
                <a:lnTo>
                  <a:pt x="13804010" y="5812055"/>
                </a:lnTo>
                <a:lnTo>
                  <a:pt x="13811212" y="5774444"/>
                </a:lnTo>
                <a:lnTo>
                  <a:pt x="13773601" y="5809655"/>
                </a:lnTo>
                <a:lnTo>
                  <a:pt x="13731189" y="5819258"/>
                </a:lnTo>
                <a:lnTo>
                  <a:pt x="13767199" y="5791250"/>
                </a:lnTo>
                <a:lnTo>
                  <a:pt x="13787205" y="5761641"/>
                </a:lnTo>
                <a:lnTo>
                  <a:pt x="13815214" y="5736033"/>
                </a:lnTo>
                <a:lnTo>
                  <a:pt x="13828017" y="5698422"/>
                </a:lnTo>
                <a:lnTo>
                  <a:pt x="13773601" y="5741635"/>
                </a:lnTo>
                <a:lnTo>
                  <a:pt x="13739191" y="5759240"/>
                </a:lnTo>
                <a:lnTo>
                  <a:pt x="13704781" y="5800052"/>
                </a:lnTo>
                <a:lnTo>
                  <a:pt x="13680774" y="5779246"/>
                </a:lnTo>
                <a:lnTo>
                  <a:pt x="13694378" y="5752038"/>
                </a:lnTo>
                <a:lnTo>
                  <a:pt x="13683175" y="5714427"/>
                </a:lnTo>
                <a:lnTo>
                  <a:pt x="13668770" y="5695222"/>
                </a:lnTo>
                <a:lnTo>
                  <a:pt x="13681574" y="5683218"/>
                </a:lnTo>
                <a:lnTo>
                  <a:pt x="13639162" y="5652009"/>
                </a:lnTo>
                <a:lnTo>
                  <a:pt x="13608753" y="5651209"/>
                </a:lnTo>
                <a:lnTo>
                  <a:pt x="13576744" y="5625601"/>
                </a:lnTo>
                <a:lnTo>
                  <a:pt x="13497520" y="5630402"/>
                </a:lnTo>
                <a:lnTo>
                  <a:pt x="13434303" y="5648808"/>
                </a:lnTo>
                <a:lnTo>
                  <a:pt x="13379086" y="5666413"/>
                </a:lnTo>
                <a:lnTo>
                  <a:pt x="13339075" y="5663212"/>
                </a:lnTo>
                <a:lnTo>
                  <a:pt x="13283058" y="5689620"/>
                </a:lnTo>
                <a:lnTo>
                  <a:pt x="13240646" y="5700823"/>
                </a:lnTo>
                <a:lnTo>
                  <a:pt x="13222241" y="5728031"/>
                </a:lnTo>
                <a:lnTo>
                  <a:pt x="13198234" y="5748837"/>
                </a:lnTo>
                <a:lnTo>
                  <a:pt x="13160622" y="5750437"/>
                </a:lnTo>
                <a:lnTo>
                  <a:pt x="13131814" y="5754439"/>
                </a:lnTo>
                <a:lnTo>
                  <a:pt x="13098205" y="5745636"/>
                </a:lnTo>
                <a:lnTo>
                  <a:pt x="13064594" y="5751238"/>
                </a:lnTo>
                <a:lnTo>
                  <a:pt x="13034186" y="5753639"/>
                </a:lnTo>
                <a:lnTo>
                  <a:pt x="12998175" y="5780847"/>
                </a:lnTo>
                <a:lnTo>
                  <a:pt x="12986172" y="5778446"/>
                </a:lnTo>
                <a:lnTo>
                  <a:pt x="12958964" y="5792850"/>
                </a:lnTo>
                <a:lnTo>
                  <a:pt x="12931756" y="5808855"/>
                </a:lnTo>
                <a:lnTo>
                  <a:pt x="12901346" y="5807254"/>
                </a:lnTo>
                <a:lnTo>
                  <a:pt x="12873338" y="5807254"/>
                </a:lnTo>
                <a:lnTo>
                  <a:pt x="12840529" y="5774444"/>
                </a:lnTo>
                <a:lnTo>
                  <a:pt x="12821323" y="5764842"/>
                </a:lnTo>
                <a:lnTo>
                  <a:pt x="12833327" y="5735233"/>
                </a:lnTo>
                <a:lnTo>
                  <a:pt x="12856533" y="5728031"/>
                </a:lnTo>
                <a:lnTo>
                  <a:pt x="12868537" y="5716828"/>
                </a:lnTo>
                <a:lnTo>
                  <a:pt x="12873338" y="5698422"/>
                </a:lnTo>
                <a:lnTo>
                  <a:pt x="12891744" y="5662412"/>
                </a:lnTo>
                <a:lnTo>
                  <a:pt x="12897345" y="5632003"/>
                </a:lnTo>
                <a:lnTo>
                  <a:pt x="12891744" y="5579988"/>
                </a:lnTo>
                <a:lnTo>
                  <a:pt x="12893344" y="5550379"/>
                </a:lnTo>
                <a:lnTo>
                  <a:pt x="12904547" y="5521571"/>
                </a:lnTo>
                <a:lnTo>
                  <a:pt x="12897345" y="5487961"/>
                </a:lnTo>
                <a:lnTo>
                  <a:pt x="12899746" y="5472757"/>
                </a:lnTo>
                <a:lnTo>
                  <a:pt x="12886143" y="5451950"/>
                </a:lnTo>
                <a:lnTo>
                  <a:pt x="12891744" y="5411939"/>
                </a:lnTo>
                <a:lnTo>
                  <a:pt x="12876539" y="5371127"/>
                </a:lnTo>
                <a:lnTo>
                  <a:pt x="12875739" y="5349521"/>
                </a:lnTo>
                <a:lnTo>
                  <a:pt x="12890144" y="5371927"/>
                </a:lnTo>
                <a:lnTo>
                  <a:pt x="12886143" y="5323913"/>
                </a:lnTo>
                <a:lnTo>
                  <a:pt x="12904547" y="5339118"/>
                </a:lnTo>
                <a:lnTo>
                  <a:pt x="12913350" y="5359124"/>
                </a:lnTo>
                <a:lnTo>
                  <a:pt x="12918152" y="5332716"/>
                </a:lnTo>
                <a:lnTo>
                  <a:pt x="12905348" y="5291904"/>
                </a:lnTo>
                <a:lnTo>
                  <a:pt x="12904547" y="5275899"/>
                </a:lnTo>
                <a:lnTo>
                  <a:pt x="12898146" y="5260695"/>
                </a:lnTo>
                <a:lnTo>
                  <a:pt x="12908549" y="5231086"/>
                </a:lnTo>
                <a:lnTo>
                  <a:pt x="12920552" y="5218282"/>
                </a:lnTo>
                <a:lnTo>
                  <a:pt x="12930956" y="5192675"/>
                </a:lnTo>
                <a:lnTo>
                  <a:pt x="12931756" y="5162266"/>
                </a:lnTo>
                <a:lnTo>
                  <a:pt x="12956563" y="5125455"/>
                </a:lnTo>
                <a:lnTo>
                  <a:pt x="12953362" y="5164667"/>
                </a:lnTo>
                <a:lnTo>
                  <a:pt x="12978170" y="5129456"/>
                </a:lnTo>
                <a:lnTo>
                  <a:pt x="13017380" y="5111851"/>
                </a:lnTo>
                <a:lnTo>
                  <a:pt x="13042988" y="5090245"/>
                </a:lnTo>
                <a:lnTo>
                  <a:pt x="13080599" y="5071040"/>
                </a:lnTo>
                <a:lnTo>
                  <a:pt x="13101405" y="5067038"/>
                </a:lnTo>
                <a:lnTo>
                  <a:pt x="13112608" y="5073440"/>
                </a:lnTo>
                <a:lnTo>
                  <a:pt x="13151020" y="5054234"/>
                </a:lnTo>
                <a:lnTo>
                  <a:pt x="13179028" y="5048633"/>
                </a:lnTo>
                <a:lnTo>
                  <a:pt x="13187830" y="5037430"/>
                </a:lnTo>
                <a:lnTo>
                  <a:pt x="13199834" y="5032628"/>
                </a:lnTo>
                <a:lnTo>
                  <a:pt x="13224641" y="5034228"/>
                </a:lnTo>
                <a:lnTo>
                  <a:pt x="13274256" y="5019024"/>
                </a:lnTo>
                <a:lnTo>
                  <a:pt x="13302264" y="4995817"/>
                </a:lnTo>
                <a:lnTo>
                  <a:pt x="13318269" y="4968610"/>
                </a:lnTo>
                <a:lnTo>
                  <a:pt x="13349477" y="4943002"/>
                </a:lnTo>
                <a:lnTo>
                  <a:pt x="13355079" y="4922196"/>
                </a:lnTo>
                <a:lnTo>
                  <a:pt x="13360681" y="4894188"/>
                </a:lnTo>
                <a:lnTo>
                  <a:pt x="13399892" y="4850175"/>
                </a:lnTo>
                <a:lnTo>
                  <a:pt x="13411096" y="4894988"/>
                </a:lnTo>
                <a:lnTo>
                  <a:pt x="13431902" y="4884585"/>
                </a:lnTo>
                <a:lnTo>
                  <a:pt x="13419898" y="4860578"/>
                </a:lnTo>
                <a:lnTo>
                  <a:pt x="13438304" y="4835771"/>
                </a:lnTo>
                <a:lnTo>
                  <a:pt x="13455909" y="4846974"/>
                </a:lnTo>
                <a:lnTo>
                  <a:pt x="13467912" y="4807763"/>
                </a:lnTo>
                <a:lnTo>
                  <a:pt x="13495920" y="4782155"/>
                </a:lnTo>
                <a:lnTo>
                  <a:pt x="13510325" y="4762149"/>
                </a:lnTo>
                <a:lnTo>
                  <a:pt x="13533531" y="4753347"/>
                </a:lnTo>
                <a:lnTo>
                  <a:pt x="13536732" y="4738943"/>
                </a:lnTo>
                <a:lnTo>
                  <a:pt x="13555138" y="4744544"/>
                </a:lnTo>
                <a:lnTo>
                  <a:pt x="13558339" y="4731740"/>
                </a:lnTo>
                <a:lnTo>
                  <a:pt x="13579145" y="4724539"/>
                </a:lnTo>
                <a:lnTo>
                  <a:pt x="13601551" y="4717336"/>
                </a:lnTo>
                <a:lnTo>
                  <a:pt x="13631160" y="4741343"/>
                </a:lnTo>
                <a:lnTo>
                  <a:pt x="13651966" y="4771752"/>
                </a:lnTo>
                <a:lnTo>
                  <a:pt x="13679974" y="4771752"/>
                </a:lnTo>
                <a:lnTo>
                  <a:pt x="13707982" y="4776554"/>
                </a:lnTo>
                <a:lnTo>
                  <a:pt x="13702381" y="4748546"/>
                </a:lnTo>
                <a:lnTo>
                  <a:pt x="13730389" y="4707733"/>
                </a:lnTo>
                <a:lnTo>
                  <a:pt x="13751995" y="4694129"/>
                </a:lnTo>
                <a:lnTo>
                  <a:pt x="13747194" y="4681326"/>
                </a:lnTo>
                <a:lnTo>
                  <a:pt x="13770401" y="4651717"/>
                </a:lnTo>
                <a:lnTo>
                  <a:pt x="13800009" y="4633312"/>
                </a:lnTo>
                <a:lnTo>
                  <a:pt x="13821615" y="4639714"/>
                </a:lnTo>
                <a:lnTo>
                  <a:pt x="13860826" y="4630111"/>
                </a:lnTo>
                <a:lnTo>
                  <a:pt x="13863228" y="4603703"/>
                </a:lnTo>
                <a:lnTo>
                  <a:pt x="13832018" y="4586898"/>
                </a:lnTo>
                <a:lnTo>
                  <a:pt x="13856825" y="4579696"/>
                </a:lnTo>
                <a:lnTo>
                  <a:pt x="13885633" y="4592500"/>
                </a:lnTo>
                <a:lnTo>
                  <a:pt x="13907240" y="4613306"/>
                </a:lnTo>
                <a:lnTo>
                  <a:pt x="13943251" y="4626109"/>
                </a:lnTo>
                <a:lnTo>
                  <a:pt x="13956854" y="4621308"/>
                </a:lnTo>
                <a:lnTo>
                  <a:pt x="13983263" y="4637313"/>
                </a:lnTo>
                <a:lnTo>
                  <a:pt x="14011271" y="4622108"/>
                </a:lnTo>
                <a:lnTo>
                  <a:pt x="14027275" y="4626910"/>
                </a:lnTo>
                <a:lnTo>
                  <a:pt x="14039279" y="4616507"/>
                </a:lnTo>
                <a:lnTo>
                  <a:pt x="14056884" y="4642114"/>
                </a:lnTo>
                <a:lnTo>
                  <a:pt x="14040879" y="4670122"/>
                </a:lnTo>
                <a:lnTo>
                  <a:pt x="14020873" y="4690929"/>
                </a:lnTo>
                <a:lnTo>
                  <a:pt x="14005668" y="4692529"/>
                </a:lnTo>
                <a:lnTo>
                  <a:pt x="14008070" y="4712535"/>
                </a:lnTo>
                <a:lnTo>
                  <a:pt x="13990465" y="4738142"/>
                </a:lnTo>
                <a:lnTo>
                  <a:pt x="13970459" y="4763750"/>
                </a:lnTo>
                <a:lnTo>
                  <a:pt x="13972059" y="4778154"/>
                </a:lnTo>
                <a:lnTo>
                  <a:pt x="14002468" y="4806962"/>
                </a:lnTo>
                <a:lnTo>
                  <a:pt x="14034478" y="4822967"/>
                </a:lnTo>
                <a:lnTo>
                  <a:pt x="14054484" y="4840572"/>
                </a:lnTo>
                <a:lnTo>
                  <a:pt x="14080891" y="4870981"/>
                </a:lnTo>
                <a:lnTo>
                  <a:pt x="14093694" y="4870981"/>
                </a:lnTo>
                <a:lnTo>
                  <a:pt x="14114501" y="4884585"/>
                </a:lnTo>
                <a:lnTo>
                  <a:pt x="14118502" y="4900590"/>
                </a:lnTo>
                <a:lnTo>
                  <a:pt x="14157713" y="4917395"/>
                </a:lnTo>
                <a:lnTo>
                  <a:pt x="14190523" y="4899789"/>
                </a:lnTo>
                <a:lnTo>
                  <a:pt x="14204927" y="4872582"/>
                </a:lnTo>
                <a:lnTo>
                  <a:pt x="14218531" y="4849375"/>
                </a:lnTo>
                <a:lnTo>
                  <a:pt x="14228934" y="4821367"/>
                </a:lnTo>
                <a:lnTo>
                  <a:pt x="14249740" y="4780555"/>
                </a:lnTo>
                <a:lnTo>
                  <a:pt x="14248140" y="4755747"/>
                </a:lnTo>
                <a:lnTo>
                  <a:pt x="14253741" y="4740543"/>
                </a:lnTo>
                <a:lnTo>
                  <a:pt x="14252941" y="4711735"/>
                </a:lnTo>
                <a:lnTo>
                  <a:pt x="14264144" y="4672523"/>
                </a:lnTo>
                <a:lnTo>
                  <a:pt x="14274548" y="4662120"/>
                </a:lnTo>
                <a:lnTo>
                  <a:pt x="14269746" y="4645315"/>
                </a:lnTo>
                <a:lnTo>
                  <a:pt x="14284150" y="4618107"/>
                </a:lnTo>
                <a:lnTo>
                  <a:pt x="14296154" y="4590099"/>
                </a:lnTo>
                <a:lnTo>
                  <a:pt x="14299355" y="4574895"/>
                </a:lnTo>
                <a:close/>
                <a:moveTo>
                  <a:pt x="15372467" y="4554889"/>
                </a:moveTo>
                <a:lnTo>
                  <a:pt x="15378069" y="4555689"/>
                </a:lnTo>
                <a:lnTo>
                  <a:pt x="15381270" y="4554889"/>
                </a:lnTo>
                <a:lnTo>
                  <a:pt x="15382070" y="4555689"/>
                </a:lnTo>
                <a:lnTo>
                  <a:pt x="15384471" y="4555689"/>
                </a:lnTo>
                <a:lnTo>
                  <a:pt x="15383671" y="4558890"/>
                </a:lnTo>
                <a:lnTo>
                  <a:pt x="15379670" y="4560491"/>
                </a:lnTo>
                <a:lnTo>
                  <a:pt x="15377268" y="4560491"/>
                </a:lnTo>
                <a:lnTo>
                  <a:pt x="15374067" y="4561291"/>
                </a:lnTo>
                <a:lnTo>
                  <a:pt x="15370867" y="4566092"/>
                </a:lnTo>
                <a:lnTo>
                  <a:pt x="15370066" y="4563691"/>
                </a:lnTo>
                <a:lnTo>
                  <a:pt x="15367666" y="4564492"/>
                </a:lnTo>
                <a:lnTo>
                  <a:pt x="15366065" y="4562891"/>
                </a:lnTo>
                <a:lnTo>
                  <a:pt x="15366065" y="4560491"/>
                </a:lnTo>
                <a:lnTo>
                  <a:pt x="15370066" y="4559690"/>
                </a:lnTo>
                <a:lnTo>
                  <a:pt x="15370066" y="4558090"/>
                </a:lnTo>
                <a:close/>
                <a:moveTo>
                  <a:pt x="4932378" y="4553403"/>
                </a:moveTo>
                <a:lnTo>
                  <a:pt x="4937520" y="4567693"/>
                </a:lnTo>
                <a:lnTo>
                  <a:pt x="4935802" y="4592272"/>
                </a:lnTo>
                <a:lnTo>
                  <a:pt x="4937524" y="4567693"/>
                </a:lnTo>
                <a:close/>
                <a:moveTo>
                  <a:pt x="9397125" y="4548488"/>
                </a:moveTo>
                <a:lnTo>
                  <a:pt x="9394476" y="4552991"/>
                </a:lnTo>
                <a:lnTo>
                  <a:pt x="9397125" y="4548488"/>
                </a:lnTo>
                <a:close/>
                <a:moveTo>
                  <a:pt x="1622884" y="4543686"/>
                </a:moveTo>
                <a:lnTo>
                  <a:pt x="1626085" y="4544487"/>
                </a:lnTo>
                <a:lnTo>
                  <a:pt x="1626885" y="4547687"/>
                </a:lnTo>
                <a:lnTo>
                  <a:pt x="1626885" y="4549288"/>
                </a:lnTo>
                <a:lnTo>
                  <a:pt x="1624484" y="4549288"/>
                </a:lnTo>
                <a:lnTo>
                  <a:pt x="1624484" y="4546087"/>
                </a:lnTo>
                <a:close/>
                <a:moveTo>
                  <a:pt x="15173209" y="4531682"/>
                </a:moveTo>
                <a:lnTo>
                  <a:pt x="15178010" y="4534083"/>
                </a:lnTo>
                <a:lnTo>
                  <a:pt x="15182012" y="4538084"/>
                </a:lnTo>
                <a:lnTo>
                  <a:pt x="15184413" y="4540485"/>
                </a:lnTo>
                <a:lnTo>
                  <a:pt x="15186013" y="4540485"/>
                </a:lnTo>
                <a:lnTo>
                  <a:pt x="15187614" y="4542085"/>
                </a:lnTo>
                <a:lnTo>
                  <a:pt x="15189214" y="4542085"/>
                </a:lnTo>
                <a:lnTo>
                  <a:pt x="15191615" y="4544486"/>
                </a:lnTo>
                <a:lnTo>
                  <a:pt x="15194015" y="4543686"/>
                </a:lnTo>
                <a:lnTo>
                  <a:pt x="15197216" y="4544486"/>
                </a:lnTo>
                <a:lnTo>
                  <a:pt x="15198817" y="4546086"/>
                </a:lnTo>
                <a:lnTo>
                  <a:pt x="15202017" y="4546086"/>
                </a:lnTo>
                <a:lnTo>
                  <a:pt x="15204419" y="4545286"/>
                </a:lnTo>
                <a:lnTo>
                  <a:pt x="15206019" y="4547687"/>
                </a:lnTo>
                <a:lnTo>
                  <a:pt x="15207620" y="4554088"/>
                </a:lnTo>
                <a:lnTo>
                  <a:pt x="15210020" y="4556490"/>
                </a:lnTo>
                <a:lnTo>
                  <a:pt x="15210020" y="4560491"/>
                </a:lnTo>
                <a:lnTo>
                  <a:pt x="15208420" y="4562091"/>
                </a:lnTo>
                <a:lnTo>
                  <a:pt x="15209220" y="4564492"/>
                </a:lnTo>
                <a:lnTo>
                  <a:pt x="15206019" y="4562891"/>
                </a:lnTo>
                <a:lnTo>
                  <a:pt x="15203619" y="4564492"/>
                </a:lnTo>
                <a:lnTo>
                  <a:pt x="15201217" y="4563691"/>
                </a:lnTo>
                <a:lnTo>
                  <a:pt x="15197216" y="4561291"/>
                </a:lnTo>
                <a:lnTo>
                  <a:pt x="15195616" y="4561291"/>
                </a:lnTo>
                <a:lnTo>
                  <a:pt x="15190815" y="4559690"/>
                </a:lnTo>
                <a:lnTo>
                  <a:pt x="15187614" y="4558890"/>
                </a:lnTo>
                <a:lnTo>
                  <a:pt x="15186013" y="4556490"/>
                </a:lnTo>
                <a:lnTo>
                  <a:pt x="15183613" y="4554889"/>
                </a:lnTo>
                <a:lnTo>
                  <a:pt x="15181212" y="4554088"/>
                </a:lnTo>
                <a:lnTo>
                  <a:pt x="15179612" y="4551688"/>
                </a:lnTo>
                <a:lnTo>
                  <a:pt x="15176410" y="4550087"/>
                </a:lnTo>
                <a:lnTo>
                  <a:pt x="15178010" y="4546887"/>
                </a:lnTo>
                <a:lnTo>
                  <a:pt x="15177210" y="4543686"/>
                </a:lnTo>
                <a:lnTo>
                  <a:pt x="15177210" y="4540485"/>
                </a:lnTo>
                <a:lnTo>
                  <a:pt x="15175610" y="4539684"/>
                </a:lnTo>
                <a:lnTo>
                  <a:pt x="15170809" y="4538084"/>
                </a:lnTo>
                <a:lnTo>
                  <a:pt x="15168408" y="4538884"/>
                </a:lnTo>
                <a:lnTo>
                  <a:pt x="15167608" y="4537284"/>
                </a:lnTo>
                <a:lnTo>
                  <a:pt x="15168408" y="4534883"/>
                </a:lnTo>
                <a:lnTo>
                  <a:pt x="15169208" y="4532483"/>
                </a:lnTo>
                <a:lnTo>
                  <a:pt x="15170809" y="4532483"/>
                </a:lnTo>
                <a:close/>
                <a:moveTo>
                  <a:pt x="1602078" y="4515678"/>
                </a:moveTo>
                <a:lnTo>
                  <a:pt x="1604479" y="4517279"/>
                </a:lnTo>
                <a:lnTo>
                  <a:pt x="1602879" y="4518879"/>
                </a:lnTo>
                <a:lnTo>
                  <a:pt x="1602078" y="4521280"/>
                </a:lnTo>
                <a:lnTo>
                  <a:pt x="1600478" y="4521280"/>
                </a:lnTo>
                <a:lnTo>
                  <a:pt x="1600478" y="4518079"/>
                </a:lnTo>
                <a:close/>
                <a:moveTo>
                  <a:pt x="1603679" y="4506075"/>
                </a:moveTo>
                <a:lnTo>
                  <a:pt x="1606079" y="4506075"/>
                </a:lnTo>
                <a:lnTo>
                  <a:pt x="1607680" y="4507676"/>
                </a:lnTo>
                <a:lnTo>
                  <a:pt x="1611681" y="4508476"/>
                </a:lnTo>
                <a:lnTo>
                  <a:pt x="1611681" y="4510877"/>
                </a:lnTo>
                <a:lnTo>
                  <a:pt x="1608480" y="4511677"/>
                </a:lnTo>
                <a:lnTo>
                  <a:pt x="1603679" y="4511677"/>
                </a:lnTo>
                <a:lnTo>
                  <a:pt x="1603679" y="4514077"/>
                </a:lnTo>
                <a:lnTo>
                  <a:pt x="1600478" y="4513277"/>
                </a:lnTo>
                <a:lnTo>
                  <a:pt x="1598877" y="4511677"/>
                </a:lnTo>
                <a:lnTo>
                  <a:pt x="1598077" y="4509276"/>
                </a:lnTo>
                <a:close/>
                <a:moveTo>
                  <a:pt x="15202818" y="4505275"/>
                </a:moveTo>
                <a:lnTo>
                  <a:pt x="15202017" y="4506876"/>
                </a:lnTo>
                <a:lnTo>
                  <a:pt x="15202017" y="4512477"/>
                </a:lnTo>
                <a:lnTo>
                  <a:pt x="15200417" y="4510877"/>
                </a:lnTo>
                <a:lnTo>
                  <a:pt x="15200417" y="4506876"/>
                </a:lnTo>
                <a:close/>
                <a:moveTo>
                  <a:pt x="8877829" y="4502679"/>
                </a:moveTo>
                <a:lnTo>
                  <a:pt x="8888177" y="4516479"/>
                </a:lnTo>
                <a:lnTo>
                  <a:pt x="8888177" y="4516478"/>
                </a:lnTo>
                <a:close/>
                <a:moveTo>
                  <a:pt x="4700655" y="4495672"/>
                </a:moveTo>
                <a:lnTo>
                  <a:pt x="4700624" y="4495697"/>
                </a:lnTo>
                <a:lnTo>
                  <a:pt x="4701426" y="4573295"/>
                </a:lnTo>
                <a:lnTo>
                  <a:pt x="4722232" y="4578897"/>
                </a:lnTo>
                <a:lnTo>
                  <a:pt x="4722245" y="4578893"/>
                </a:lnTo>
                <a:lnTo>
                  <a:pt x="4701453" y="4573294"/>
                </a:lnTo>
                <a:close/>
                <a:moveTo>
                  <a:pt x="15179611" y="4490871"/>
                </a:moveTo>
                <a:lnTo>
                  <a:pt x="15182011" y="4498073"/>
                </a:lnTo>
                <a:lnTo>
                  <a:pt x="15183612" y="4501274"/>
                </a:lnTo>
                <a:lnTo>
                  <a:pt x="15183612" y="4504475"/>
                </a:lnTo>
                <a:lnTo>
                  <a:pt x="15184412" y="4508476"/>
                </a:lnTo>
                <a:lnTo>
                  <a:pt x="15182812" y="4510877"/>
                </a:lnTo>
                <a:lnTo>
                  <a:pt x="15179611" y="4505275"/>
                </a:lnTo>
                <a:lnTo>
                  <a:pt x="15178811" y="4507676"/>
                </a:lnTo>
                <a:lnTo>
                  <a:pt x="15176410" y="4503675"/>
                </a:lnTo>
                <a:lnTo>
                  <a:pt x="15177210" y="4495672"/>
                </a:lnTo>
                <a:lnTo>
                  <a:pt x="15178010" y="4494072"/>
                </a:lnTo>
                <a:lnTo>
                  <a:pt x="15178010" y="4491671"/>
                </a:lnTo>
                <a:close/>
                <a:moveTo>
                  <a:pt x="13303064" y="4488470"/>
                </a:moveTo>
                <a:lnTo>
                  <a:pt x="13325470" y="4504475"/>
                </a:lnTo>
                <a:lnTo>
                  <a:pt x="13339874" y="4519679"/>
                </a:lnTo>
                <a:lnTo>
                  <a:pt x="13335873" y="4534083"/>
                </a:lnTo>
                <a:lnTo>
                  <a:pt x="13316667" y="4534883"/>
                </a:lnTo>
                <a:lnTo>
                  <a:pt x="13259851" y="4498873"/>
                </a:lnTo>
                <a:close/>
                <a:moveTo>
                  <a:pt x="9984495" y="4488470"/>
                </a:moveTo>
                <a:lnTo>
                  <a:pt x="9986097" y="4488470"/>
                </a:lnTo>
                <a:lnTo>
                  <a:pt x="9986897" y="4490070"/>
                </a:lnTo>
                <a:lnTo>
                  <a:pt x="9984495" y="4491671"/>
                </a:lnTo>
                <a:lnTo>
                  <a:pt x="9980494" y="4491671"/>
                </a:lnTo>
                <a:lnTo>
                  <a:pt x="9977294" y="4493271"/>
                </a:lnTo>
                <a:lnTo>
                  <a:pt x="9974093" y="4493271"/>
                </a:lnTo>
                <a:lnTo>
                  <a:pt x="9974093" y="4491671"/>
                </a:lnTo>
                <a:lnTo>
                  <a:pt x="9978094" y="4491671"/>
                </a:lnTo>
                <a:lnTo>
                  <a:pt x="9981295" y="4490871"/>
                </a:lnTo>
                <a:close/>
                <a:moveTo>
                  <a:pt x="9978094" y="4486869"/>
                </a:moveTo>
                <a:lnTo>
                  <a:pt x="9982895" y="4487669"/>
                </a:lnTo>
                <a:lnTo>
                  <a:pt x="9981295" y="4488470"/>
                </a:lnTo>
                <a:lnTo>
                  <a:pt x="9978094" y="4488470"/>
                </a:lnTo>
                <a:close/>
                <a:moveTo>
                  <a:pt x="1554063" y="4486869"/>
                </a:moveTo>
                <a:lnTo>
                  <a:pt x="1556464" y="4487669"/>
                </a:lnTo>
                <a:lnTo>
                  <a:pt x="1556464" y="4490870"/>
                </a:lnTo>
                <a:lnTo>
                  <a:pt x="1556464" y="4492471"/>
                </a:lnTo>
                <a:lnTo>
                  <a:pt x="1554063" y="4492471"/>
                </a:lnTo>
                <a:lnTo>
                  <a:pt x="1551663" y="4489270"/>
                </a:lnTo>
                <a:close/>
                <a:moveTo>
                  <a:pt x="15102789" y="4482868"/>
                </a:moveTo>
                <a:lnTo>
                  <a:pt x="15105989" y="4484469"/>
                </a:lnTo>
                <a:lnTo>
                  <a:pt x="15109191" y="4488470"/>
                </a:lnTo>
                <a:lnTo>
                  <a:pt x="15109991" y="4490870"/>
                </a:lnTo>
                <a:lnTo>
                  <a:pt x="15112392" y="4492471"/>
                </a:lnTo>
                <a:lnTo>
                  <a:pt x="15114793" y="4492471"/>
                </a:lnTo>
                <a:lnTo>
                  <a:pt x="15117193" y="4491670"/>
                </a:lnTo>
                <a:lnTo>
                  <a:pt x="15120394" y="4492471"/>
                </a:lnTo>
                <a:lnTo>
                  <a:pt x="15121194" y="4491670"/>
                </a:lnTo>
                <a:lnTo>
                  <a:pt x="15125195" y="4491670"/>
                </a:lnTo>
                <a:lnTo>
                  <a:pt x="15131597" y="4491670"/>
                </a:lnTo>
                <a:lnTo>
                  <a:pt x="15133198" y="4494071"/>
                </a:lnTo>
                <a:lnTo>
                  <a:pt x="15135599" y="4494872"/>
                </a:lnTo>
                <a:lnTo>
                  <a:pt x="15137199" y="4497272"/>
                </a:lnTo>
                <a:lnTo>
                  <a:pt x="15138800" y="4497272"/>
                </a:lnTo>
                <a:lnTo>
                  <a:pt x="15140400" y="4498072"/>
                </a:lnTo>
                <a:lnTo>
                  <a:pt x="15143601" y="4501273"/>
                </a:lnTo>
                <a:lnTo>
                  <a:pt x="15143601" y="4506074"/>
                </a:lnTo>
                <a:lnTo>
                  <a:pt x="15145201" y="4506074"/>
                </a:lnTo>
                <a:lnTo>
                  <a:pt x="15148402" y="4507675"/>
                </a:lnTo>
                <a:lnTo>
                  <a:pt x="15149202" y="4510076"/>
                </a:lnTo>
                <a:lnTo>
                  <a:pt x="15149202" y="4514877"/>
                </a:lnTo>
                <a:lnTo>
                  <a:pt x="15148402" y="4515677"/>
                </a:lnTo>
                <a:lnTo>
                  <a:pt x="15142801" y="4517278"/>
                </a:lnTo>
                <a:lnTo>
                  <a:pt x="15141200" y="4518078"/>
                </a:lnTo>
                <a:lnTo>
                  <a:pt x="15137999" y="4517278"/>
                </a:lnTo>
                <a:lnTo>
                  <a:pt x="15134799" y="4515677"/>
                </a:lnTo>
                <a:lnTo>
                  <a:pt x="15131597" y="4515677"/>
                </a:lnTo>
                <a:lnTo>
                  <a:pt x="15130797" y="4514077"/>
                </a:lnTo>
                <a:lnTo>
                  <a:pt x="15126796" y="4511676"/>
                </a:lnTo>
                <a:lnTo>
                  <a:pt x="15121994" y="4511676"/>
                </a:lnTo>
                <a:lnTo>
                  <a:pt x="15117993" y="4512477"/>
                </a:lnTo>
                <a:lnTo>
                  <a:pt x="15113992" y="4512477"/>
                </a:lnTo>
                <a:lnTo>
                  <a:pt x="15109991" y="4511676"/>
                </a:lnTo>
                <a:lnTo>
                  <a:pt x="15107590" y="4510076"/>
                </a:lnTo>
                <a:lnTo>
                  <a:pt x="15105189" y="4510876"/>
                </a:lnTo>
                <a:lnTo>
                  <a:pt x="15102789" y="4507675"/>
                </a:lnTo>
                <a:lnTo>
                  <a:pt x="15100388" y="4506074"/>
                </a:lnTo>
                <a:lnTo>
                  <a:pt x="15097987" y="4499673"/>
                </a:lnTo>
                <a:lnTo>
                  <a:pt x="15096387" y="4496472"/>
                </a:lnTo>
                <a:lnTo>
                  <a:pt x="15097987" y="4494872"/>
                </a:lnTo>
                <a:lnTo>
                  <a:pt x="15097187" y="4493271"/>
                </a:lnTo>
                <a:lnTo>
                  <a:pt x="15097187" y="4487669"/>
                </a:lnTo>
                <a:lnTo>
                  <a:pt x="15097987" y="4485269"/>
                </a:lnTo>
                <a:close/>
                <a:moveTo>
                  <a:pt x="9365916" y="4482068"/>
                </a:moveTo>
                <a:lnTo>
                  <a:pt x="9409928" y="4491671"/>
                </a:lnTo>
                <a:lnTo>
                  <a:pt x="9417931" y="4505275"/>
                </a:lnTo>
                <a:lnTo>
                  <a:pt x="9417131" y="4511677"/>
                </a:lnTo>
                <a:lnTo>
                  <a:pt x="9431534" y="4544487"/>
                </a:lnTo>
                <a:lnTo>
                  <a:pt x="9433135" y="4606104"/>
                </a:lnTo>
                <a:lnTo>
                  <a:pt x="9418731" y="4634913"/>
                </a:lnTo>
                <a:lnTo>
                  <a:pt x="9431534" y="4672524"/>
                </a:lnTo>
                <a:lnTo>
                  <a:pt x="9429934" y="4694930"/>
                </a:lnTo>
                <a:lnTo>
                  <a:pt x="9439537" y="4710135"/>
                </a:lnTo>
                <a:lnTo>
                  <a:pt x="9438736" y="4729340"/>
                </a:lnTo>
                <a:lnTo>
                  <a:pt x="9445939" y="4740544"/>
                </a:lnTo>
                <a:lnTo>
                  <a:pt x="9453941" y="4727740"/>
                </a:lnTo>
                <a:lnTo>
                  <a:pt x="9469146" y="4747746"/>
                </a:lnTo>
                <a:lnTo>
                  <a:pt x="9470746" y="4741344"/>
                </a:lnTo>
                <a:lnTo>
                  <a:pt x="9462743" y="4714136"/>
                </a:lnTo>
                <a:lnTo>
                  <a:pt x="9453941" y="4711735"/>
                </a:lnTo>
                <a:lnTo>
                  <a:pt x="9453141" y="4704533"/>
                </a:lnTo>
                <a:lnTo>
                  <a:pt x="9453142" y="4704533"/>
                </a:lnTo>
                <a:lnTo>
                  <a:pt x="9448340" y="4646116"/>
                </a:lnTo>
                <a:lnTo>
                  <a:pt x="9460343" y="4597301"/>
                </a:lnTo>
                <a:lnTo>
                  <a:pt x="9460344" y="4597301"/>
                </a:lnTo>
                <a:lnTo>
                  <a:pt x="9461144" y="4596502"/>
                </a:lnTo>
                <a:lnTo>
                  <a:pt x="9446739" y="4577296"/>
                </a:lnTo>
                <a:lnTo>
                  <a:pt x="9444338" y="4522880"/>
                </a:lnTo>
                <a:lnTo>
                  <a:pt x="9421132" y="4495672"/>
                </a:lnTo>
                <a:lnTo>
                  <a:pt x="9417931" y="4505275"/>
                </a:lnTo>
                <a:lnTo>
                  <a:pt x="9409929" y="4491671"/>
                </a:lnTo>
                <a:close/>
                <a:moveTo>
                  <a:pt x="9170659" y="4478867"/>
                </a:moveTo>
                <a:lnTo>
                  <a:pt x="9180261" y="4501274"/>
                </a:lnTo>
                <a:lnTo>
                  <a:pt x="9180261" y="4501273"/>
                </a:lnTo>
                <a:close/>
                <a:moveTo>
                  <a:pt x="15130797" y="4473265"/>
                </a:moveTo>
                <a:lnTo>
                  <a:pt x="15134798" y="4477266"/>
                </a:lnTo>
                <a:lnTo>
                  <a:pt x="15132397" y="4479667"/>
                </a:lnTo>
                <a:lnTo>
                  <a:pt x="15129996" y="4478066"/>
                </a:lnTo>
                <a:lnTo>
                  <a:pt x="15129996" y="4477266"/>
                </a:lnTo>
                <a:close/>
                <a:moveTo>
                  <a:pt x="15124395" y="4470064"/>
                </a:moveTo>
                <a:lnTo>
                  <a:pt x="15128396" y="4470865"/>
                </a:lnTo>
                <a:lnTo>
                  <a:pt x="15130797" y="4473265"/>
                </a:lnTo>
                <a:lnTo>
                  <a:pt x="15129196" y="4476466"/>
                </a:lnTo>
                <a:lnTo>
                  <a:pt x="15128396" y="4476466"/>
                </a:lnTo>
                <a:lnTo>
                  <a:pt x="15125195" y="4474065"/>
                </a:lnTo>
                <a:lnTo>
                  <a:pt x="15122795" y="4474866"/>
                </a:lnTo>
                <a:lnTo>
                  <a:pt x="15121194" y="4474065"/>
                </a:lnTo>
                <a:lnTo>
                  <a:pt x="15120394" y="4472465"/>
                </a:lnTo>
                <a:lnTo>
                  <a:pt x="15122795" y="4471665"/>
                </a:lnTo>
                <a:close/>
                <a:moveTo>
                  <a:pt x="15077981" y="4469264"/>
                </a:moveTo>
                <a:lnTo>
                  <a:pt x="15078782" y="4470865"/>
                </a:lnTo>
                <a:lnTo>
                  <a:pt x="15080382" y="4471665"/>
                </a:lnTo>
                <a:lnTo>
                  <a:pt x="15078782" y="4474866"/>
                </a:lnTo>
                <a:lnTo>
                  <a:pt x="15075581" y="4476466"/>
                </a:lnTo>
                <a:lnTo>
                  <a:pt x="15073180" y="4473265"/>
                </a:lnTo>
                <a:close/>
                <a:moveTo>
                  <a:pt x="8870571" y="4465264"/>
                </a:moveTo>
                <a:lnTo>
                  <a:pt x="8870571" y="4465264"/>
                </a:lnTo>
                <a:lnTo>
                  <a:pt x="8870879" y="4468331"/>
                </a:lnTo>
                <a:close/>
                <a:moveTo>
                  <a:pt x="1575671" y="4463662"/>
                </a:moveTo>
                <a:lnTo>
                  <a:pt x="1578070" y="4464463"/>
                </a:lnTo>
                <a:lnTo>
                  <a:pt x="1578871" y="4465263"/>
                </a:lnTo>
                <a:lnTo>
                  <a:pt x="1574069" y="4466863"/>
                </a:lnTo>
                <a:lnTo>
                  <a:pt x="1573269" y="4464463"/>
                </a:lnTo>
                <a:close/>
                <a:moveTo>
                  <a:pt x="1544460" y="4458861"/>
                </a:moveTo>
                <a:lnTo>
                  <a:pt x="1546060" y="4458861"/>
                </a:lnTo>
                <a:lnTo>
                  <a:pt x="1553263" y="4459661"/>
                </a:lnTo>
                <a:lnTo>
                  <a:pt x="1555663" y="4462062"/>
                </a:lnTo>
                <a:lnTo>
                  <a:pt x="1555663" y="4463662"/>
                </a:lnTo>
                <a:lnTo>
                  <a:pt x="1552462" y="4466063"/>
                </a:lnTo>
                <a:lnTo>
                  <a:pt x="1546060" y="4466063"/>
                </a:lnTo>
                <a:lnTo>
                  <a:pt x="1545260" y="4462062"/>
                </a:lnTo>
                <a:close/>
                <a:moveTo>
                  <a:pt x="15037969" y="4454860"/>
                </a:moveTo>
                <a:lnTo>
                  <a:pt x="15037969" y="4458861"/>
                </a:lnTo>
                <a:lnTo>
                  <a:pt x="15038770" y="4460462"/>
                </a:lnTo>
                <a:lnTo>
                  <a:pt x="15037169" y="4461262"/>
                </a:lnTo>
                <a:lnTo>
                  <a:pt x="15034769" y="4459661"/>
                </a:lnTo>
                <a:lnTo>
                  <a:pt x="15035569" y="4457261"/>
                </a:lnTo>
                <a:close/>
                <a:moveTo>
                  <a:pt x="15008361" y="4454060"/>
                </a:moveTo>
                <a:lnTo>
                  <a:pt x="15009961" y="4454861"/>
                </a:lnTo>
                <a:lnTo>
                  <a:pt x="15011562" y="4457261"/>
                </a:lnTo>
                <a:lnTo>
                  <a:pt x="15010762" y="4459662"/>
                </a:lnTo>
                <a:lnTo>
                  <a:pt x="15004360" y="4456461"/>
                </a:lnTo>
                <a:close/>
                <a:moveTo>
                  <a:pt x="15987847" y="4444457"/>
                </a:moveTo>
                <a:lnTo>
                  <a:pt x="15988647" y="4444457"/>
                </a:lnTo>
                <a:lnTo>
                  <a:pt x="15988647" y="4445257"/>
                </a:lnTo>
                <a:lnTo>
                  <a:pt x="15987847" y="4446057"/>
                </a:lnTo>
                <a:close/>
                <a:moveTo>
                  <a:pt x="15029967" y="4444457"/>
                </a:moveTo>
                <a:lnTo>
                  <a:pt x="15029967" y="4446858"/>
                </a:lnTo>
                <a:lnTo>
                  <a:pt x="15031568" y="4446057"/>
                </a:lnTo>
                <a:lnTo>
                  <a:pt x="15034770" y="4446057"/>
                </a:lnTo>
                <a:lnTo>
                  <a:pt x="15034770" y="4447658"/>
                </a:lnTo>
                <a:lnTo>
                  <a:pt x="15031568" y="4450058"/>
                </a:lnTo>
                <a:lnTo>
                  <a:pt x="15033168" y="4451659"/>
                </a:lnTo>
                <a:lnTo>
                  <a:pt x="15033168" y="4454059"/>
                </a:lnTo>
                <a:lnTo>
                  <a:pt x="15029967" y="4457261"/>
                </a:lnTo>
                <a:lnTo>
                  <a:pt x="15028367" y="4458061"/>
                </a:lnTo>
                <a:lnTo>
                  <a:pt x="15025966" y="4457261"/>
                </a:lnTo>
                <a:lnTo>
                  <a:pt x="15022766" y="4454059"/>
                </a:lnTo>
                <a:lnTo>
                  <a:pt x="15023566" y="4449258"/>
                </a:lnTo>
                <a:lnTo>
                  <a:pt x="15025966" y="4448458"/>
                </a:lnTo>
                <a:lnTo>
                  <a:pt x="15027567" y="4445257"/>
                </a:lnTo>
                <a:close/>
                <a:moveTo>
                  <a:pt x="15000359" y="4439655"/>
                </a:moveTo>
                <a:lnTo>
                  <a:pt x="15002760" y="4441256"/>
                </a:lnTo>
                <a:lnTo>
                  <a:pt x="15002760" y="4444457"/>
                </a:lnTo>
                <a:lnTo>
                  <a:pt x="15001159" y="4447657"/>
                </a:lnTo>
                <a:lnTo>
                  <a:pt x="14999559" y="4448458"/>
                </a:lnTo>
                <a:lnTo>
                  <a:pt x="14997958" y="4452459"/>
                </a:lnTo>
                <a:lnTo>
                  <a:pt x="15001159" y="4456460"/>
                </a:lnTo>
                <a:lnTo>
                  <a:pt x="14997158" y="4454860"/>
                </a:lnTo>
                <a:lnTo>
                  <a:pt x="14997158" y="4453259"/>
                </a:lnTo>
                <a:lnTo>
                  <a:pt x="14996358" y="4450858"/>
                </a:lnTo>
                <a:lnTo>
                  <a:pt x="14993157" y="4447657"/>
                </a:lnTo>
                <a:lnTo>
                  <a:pt x="14993157" y="4446057"/>
                </a:lnTo>
                <a:lnTo>
                  <a:pt x="14996358" y="4444457"/>
                </a:lnTo>
                <a:lnTo>
                  <a:pt x="14997158" y="4442056"/>
                </a:lnTo>
                <a:close/>
                <a:moveTo>
                  <a:pt x="15102789" y="4438055"/>
                </a:moveTo>
                <a:lnTo>
                  <a:pt x="15104389" y="4439656"/>
                </a:lnTo>
                <a:lnTo>
                  <a:pt x="15103589" y="4442056"/>
                </a:lnTo>
                <a:lnTo>
                  <a:pt x="15104389" y="4443657"/>
                </a:lnTo>
                <a:lnTo>
                  <a:pt x="15105989" y="4445257"/>
                </a:lnTo>
                <a:lnTo>
                  <a:pt x="15105189" y="4446858"/>
                </a:lnTo>
                <a:lnTo>
                  <a:pt x="15103589" y="4446057"/>
                </a:lnTo>
                <a:lnTo>
                  <a:pt x="15098788" y="4442056"/>
                </a:lnTo>
                <a:lnTo>
                  <a:pt x="15100388" y="4438856"/>
                </a:lnTo>
                <a:close/>
                <a:moveTo>
                  <a:pt x="15154804" y="4434854"/>
                </a:moveTo>
                <a:lnTo>
                  <a:pt x="15156404" y="4437255"/>
                </a:lnTo>
                <a:lnTo>
                  <a:pt x="15159606" y="4443656"/>
                </a:lnTo>
                <a:lnTo>
                  <a:pt x="15164407" y="4450058"/>
                </a:lnTo>
                <a:lnTo>
                  <a:pt x="15164407" y="4452459"/>
                </a:lnTo>
                <a:lnTo>
                  <a:pt x="15161206" y="4454059"/>
                </a:lnTo>
                <a:lnTo>
                  <a:pt x="15161206" y="4458060"/>
                </a:lnTo>
                <a:lnTo>
                  <a:pt x="15161206" y="4460462"/>
                </a:lnTo>
                <a:lnTo>
                  <a:pt x="15162006" y="4462062"/>
                </a:lnTo>
                <a:lnTo>
                  <a:pt x="15163607" y="4462062"/>
                </a:lnTo>
                <a:lnTo>
                  <a:pt x="15165207" y="4464463"/>
                </a:lnTo>
                <a:lnTo>
                  <a:pt x="15169208" y="4467663"/>
                </a:lnTo>
                <a:lnTo>
                  <a:pt x="15170008" y="4471665"/>
                </a:lnTo>
                <a:lnTo>
                  <a:pt x="15170809" y="4474065"/>
                </a:lnTo>
                <a:lnTo>
                  <a:pt x="15172409" y="4475666"/>
                </a:lnTo>
                <a:lnTo>
                  <a:pt x="15170809" y="4477266"/>
                </a:lnTo>
                <a:lnTo>
                  <a:pt x="15173209" y="4479667"/>
                </a:lnTo>
                <a:lnTo>
                  <a:pt x="15172409" y="4480467"/>
                </a:lnTo>
                <a:lnTo>
                  <a:pt x="15173209" y="4484469"/>
                </a:lnTo>
                <a:lnTo>
                  <a:pt x="15171609" y="4486069"/>
                </a:lnTo>
                <a:lnTo>
                  <a:pt x="15174009" y="4488470"/>
                </a:lnTo>
                <a:lnTo>
                  <a:pt x="15174810" y="4492471"/>
                </a:lnTo>
                <a:lnTo>
                  <a:pt x="15176410" y="4496472"/>
                </a:lnTo>
                <a:lnTo>
                  <a:pt x="15176410" y="4501273"/>
                </a:lnTo>
                <a:lnTo>
                  <a:pt x="15175610" y="4502073"/>
                </a:lnTo>
                <a:lnTo>
                  <a:pt x="15173209" y="4499673"/>
                </a:lnTo>
                <a:lnTo>
                  <a:pt x="15170809" y="4495672"/>
                </a:lnTo>
                <a:lnTo>
                  <a:pt x="15170809" y="4493271"/>
                </a:lnTo>
                <a:lnTo>
                  <a:pt x="15168408" y="4490070"/>
                </a:lnTo>
                <a:lnTo>
                  <a:pt x="15165207" y="4487669"/>
                </a:lnTo>
                <a:lnTo>
                  <a:pt x="15162807" y="4485269"/>
                </a:lnTo>
                <a:lnTo>
                  <a:pt x="15158806" y="4480467"/>
                </a:lnTo>
                <a:lnTo>
                  <a:pt x="15155604" y="4478066"/>
                </a:lnTo>
                <a:lnTo>
                  <a:pt x="15153203" y="4470865"/>
                </a:lnTo>
                <a:lnTo>
                  <a:pt x="15151603" y="4462862"/>
                </a:lnTo>
                <a:lnTo>
                  <a:pt x="15150002" y="4457260"/>
                </a:lnTo>
                <a:lnTo>
                  <a:pt x="15150002" y="4453259"/>
                </a:lnTo>
                <a:lnTo>
                  <a:pt x="15149202" y="4450058"/>
                </a:lnTo>
                <a:lnTo>
                  <a:pt x="15152403" y="4446858"/>
                </a:lnTo>
                <a:lnTo>
                  <a:pt x="15151603" y="4444457"/>
                </a:lnTo>
                <a:lnTo>
                  <a:pt x="15147602" y="4438855"/>
                </a:lnTo>
                <a:lnTo>
                  <a:pt x="15146802" y="4436455"/>
                </a:lnTo>
                <a:lnTo>
                  <a:pt x="15147602" y="4435654"/>
                </a:lnTo>
                <a:lnTo>
                  <a:pt x="15150803" y="4436455"/>
                </a:lnTo>
                <a:lnTo>
                  <a:pt x="15152403" y="4437255"/>
                </a:lnTo>
                <a:close/>
                <a:moveTo>
                  <a:pt x="13626359" y="4432454"/>
                </a:moveTo>
                <a:lnTo>
                  <a:pt x="13643164" y="4438856"/>
                </a:lnTo>
                <a:lnTo>
                  <a:pt x="13625558" y="4453260"/>
                </a:lnTo>
                <a:lnTo>
                  <a:pt x="13576744" y="4475666"/>
                </a:lnTo>
                <a:lnTo>
                  <a:pt x="13537532" y="4490070"/>
                </a:lnTo>
                <a:lnTo>
                  <a:pt x="13504723" y="4528482"/>
                </a:lnTo>
                <a:lnTo>
                  <a:pt x="13464711" y="4539685"/>
                </a:lnTo>
                <a:lnTo>
                  <a:pt x="13459910" y="4534083"/>
                </a:lnTo>
                <a:lnTo>
                  <a:pt x="13465511" y="4516478"/>
                </a:lnTo>
                <a:lnTo>
                  <a:pt x="13487918" y="4485269"/>
                </a:lnTo>
                <a:lnTo>
                  <a:pt x="13534332" y="4464463"/>
                </a:lnTo>
                <a:lnTo>
                  <a:pt x="13540733" y="4452460"/>
                </a:lnTo>
                <a:lnTo>
                  <a:pt x="13579945" y="4441256"/>
                </a:lnTo>
                <a:lnTo>
                  <a:pt x="13611954" y="4438856"/>
                </a:lnTo>
                <a:close/>
                <a:moveTo>
                  <a:pt x="14986755" y="4429253"/>
                </a:moveTo>
                <a:lnTo>
                  <a:pt x="14989955" y="4429253"/>
                </a:lnTo>
                <a:lnTo>
                  <a:pt x="14990756" y="4434855"/>
                </a:lnTo>
                <a:lnTo>
                  <a:pt x="14989155" y="4431654"/>
                </a:lnTo>
                <a:close/>
                <a:moveTo>
                  <a:pt x="14989955" y="4426852"/>
                </a:moveTo>
                <a:lnTo>
                  <a:pt x="14993156" y="4427652"/>
                </a:lnTo>
                <a:lnTo>
                  <a:pt x="14993956" y="4428453"/>
                </a:lnTo>
                <a:lnTo>
                  <a:pt x="14994757" y="4432454"/>
                </a:lnTo>
                <a:lnTo>
                  <a:pt x="14993156" y="4432454"/>
                </a:lnTo>
                <a:lnTo>
                  <a:pt x="14991556" y="4429253"/>
                </a:lnTo>
                <a:close/>
                <a:moveTo>
                  <a:pt x="13443905" y="4423651"/>
                </a:moveTo>
                <a:lnTo>
                  <a:pt x="13435102" y="4452460"/>
                </a:lnTo>
                <a:lnTo>
                  <a:pt x="13366283" y="4466864"/>
                </a:lnTo>
                <a:lnTo>
                  <a:pt x="13306265" y="4460462"/>
                </a:lnTo>
                <a:lnTo>
                  <a:pt x="13307865" y="4441256"/>
                </a:lnTo>
                <a:lnTo>
                  <a:pt x="13344676" y="4430853"/>
                </a:lnTo>
                <a:lnTo>
                  <a:pt x="13371884" y="4446057"/>
                </a:lnTo>
                <a:lnTo>
                  <a:pt x="13402293" y="4442056"/>
                </a:lnTo>
                <a:close/>
                <a:moveTo>
                  <a:pt x="13217438" y="4423651"/>
                </a:moveTo>
                <a:lnTo>
                  <a:pt x="13232643" y="4437255"/>
                </a:lnTo>
                <a:lnTo>
                  <a:pt x="13261451" y="4433254"/>
                </a:lnTo>
                <a:lnTo>
                  <a:pt x="13271055" y="4454860"/>
                </a:lnTo>
                <a:lnTo>
                  <a:pt x="13217438" y="4465263"/>
                </a:lnTo>
                <a:lnTo>
                  <a:pt x="13186230" y="4472466"/>
                </a:lnTo>
                <a:lnTo>
                  <a:pt x="13161422" y="4471665"/>
                </a:lnTo>
                <a:lnTo>
                  <a:pt x="13179028" y="4442056"/>
                </a:lnTo>
                <a:lnTo>
                  <a:pt x="13204635" y="4442056"/>
                </a:lnTo>
                <a:close/>
                <a:moveTo>
                  <a:pt x="15009162" y="4416449"/>
                </a:moveTo>
                <a:lnTo>
                  <a:pt x="15012363" y="4418850"/>
                </a:lnTo>
                <a:lnTo>
                  <a:pt x="15013963" y="4422050"/>
                </a:lnTo>
                <a:lnTo>
                  <a:pt x="15013163" y="4427652"/>
                </a:lnTo>
                <a:lnTo>
                  <a:pt x="15014764" y="4428453"/>
                </a:lnTo>
                <a:lnTo>
                  <a:pt x="15013963" y="4430853"/>
                </a:lnTo>
                <a:lnTo>
                  <a:pt x="15015564" y="4430853"/>
                </a:lnTo>
                <a:lnTo>
                  <a:pt x="15019565" y="4430853"/>
                </a:lnTo>
                <a:lnTo>
                  <a:pt x="15022766" y="4436455"/>
                </a:lnTo>
                <a:lnTo>
                  <a:pt x="15022766" y="4438055"/>
                </a:lnTo>
                <a:lnTo>
                  <a:pt x="15024366" y="4440456"/>
                </a:lnTo>
                <a:lnTo>
                  <a:pt x="15025166" y="4444457"/>
                </a:lnTo>
                <a:lnTo>
                  <a:pt x="15023566" y="4446057"/>
                </a:lnTo>
                <a:lnTo>
                  <a:pt x="15023566" y="4448458"/>
                </a:lnTo>
                <a:lnTo>
                  <a:pt x="15018765" y="4446858"/>
                </a:lnTo>
                <a:lnTo>
                  <a:pt x="15017164" y="4445257"/>
                </a:lnTo>
                <a:lnTo>
                  <a:pt x="15014764" y="4445257"/>
                </a:lnTo>
                <a:lnTo>
                  <a:pt x="15011563" y="4442857"/>
                </a:lnTo>
                <a:lnTo>
                  <a:pt x="15010763" y="4441256"/>
                </a:lnTo>
                <a:lnTo>
                  <a:pt x="15009962" y="4438855"/>
                </a:lnTo>
                <a:lnTo>
                  <a:pt x="15013163" y="4439655"/>
                </a:lnTo>
                <a:lnTo>
                  <a:pt x="15010763" y="4433254"/>
                </a:lnTo>
                <a:lnTo>
                  <a:pt x="15009962" y="4431653"/>
                </a:lnTo>
                <a:lnTo>
                  <a:pt x="15005960" y="4432454"/>
                </a:lnTo>
                <a:lnTo>
                  <a:pt x="15004360" y="4433254"/>
                </a:lnTo>
                <a:lnTo>
                  <a:pt x="15001159" y="4433254"/>
                </a:lnTo>
                <a:lnTo>
                  <a:pt x="14998759" y="4436455"/>
                </a:lnTo>
                <a:lnTo>
                  <a:pt x="14995558" y="4434854"/>
                </a:lnTo>
                <a:lnTo>
                  <a:pt x="14995558" y="4430053"/>
                </a:lnTo>
                <a:lnTo>
                  <a:pt x="14997158" y="4428453"/>
                </a:lnTo>
                <a:lnTo>
                  <a:pt x="15000359" y="4428453"/>
                </a:lnTo>
                <a:lnTo>
                  <a:pt x="15000359" y="4425251"/>
                </a:lnTo>
                <a:lnTo>
                  <a:pt x="15003560" y="4420450"/>
                </a:lnTo>
                <a:lnTo>
                  <a:pt x="15006761" y="4418049"/>
                </a:lnTo>
                <a:close/>
                <a:moveTo>
                  <a:pt x="14965948" y="4416449"/>
                </a:moveTo>
                <a:lnTo>
                  <a:pt x="14967549" y="4417249"/>
                </a:lnTo>
                <a:lnTo>
                  <a:pt x="14968349" y="4420450"/>
                </a:lnTo>
                <a:lnTo>
                  <a:pt x="14968349" y="4426051"/>
                </a:lnTo>
                <a:lnTo>
                  <a:pt x="14967549" y="4428453"/>
                </a:lnTo>
                <a:lnTo>
                  <a:pt x="14966749" y="4428453"/>
                </a:lnTo>
                <a:lnTo>
                  <a:pt x="14965148" y="4422050"/>
                </a:lnTo>
                <a:lnTo>
                  <a:pt x="14965948" y="4419650"/>
                </a:lnTo>
                <a:close/>
                <a:moveTo>
                  <a:pt x="14991556" y="4410847"/>
                </a:moveTo>
                <a:lnTo>
                  <a:pt x="14993156" y="4412448"/>
                </a:lnTo>
                <a:lnTo>
                  <a:pt x="14995557" y="4416449"/>
                </a:lnTo>
                <a:lnTo>
                  <a:pt x="14995557" y="4421250"/>
                </a:lnTo>
                <a:lnTo>
                  <a:pt x="14994757" y="4424451"/>
                </a:lnTo>
                <a:lnTo>
                  <a:pt x="14992356" y="4426051"/>
                </a:lnTo>
                <a:lnTo>
                  <a:pt x="14991556" y="4425251"/>
                </a:lnTo>
                <a:lnTo>
                  <a:pt x="14988355" y="4425251"/>
                </a:lnTo>
                <a:lnTo>
                  <a:pt x="14985954" y="4422851"/>
                </a:lnTo>
                <a:lnTo>
                  <a:pt x="14985154" y="4420450"/>
                </a:lnTo>
                <a:lnTo>
                  <a:pt x="14984354" y="4418049"/>
                </a:lnTo>
                <a:lnTo>
                  <a:pt x="14985154" y="4415648"/>
                </a:lnTo>
                <a:lnTo>
                  <a:pt x="14987555" y="4412448"/>
                </a:lnTo>
                <a:close/>
                <a:moveTo>
                  <a:pt x="8752139" y="4405246"/>
                </a:moveTo>
                <a:lnTo>
                  <a:pt x="8744938" y="4418049"/>
                </a:lnTo>
                <a:lnTo>
                  <a:pt x="8720129" y="4410847"/>
                </a:lnTo>
                <a:lnTo>
                  <a:pt x="8705725" y="4418049"/>
                </a:lnTo>
                <a:lnTo>
                  <a:pt x="8675321" y="4422050"/>
                </a:lnTo>
                <a:lnTo>
                  <a:pt x="8675321" y="4422051"/>
                </a:lnTo>
                <a:lnTo>
                  <a:pt x="8705727" y="4418050"/>
                </a:lnTo>
                <a:lnTo>
                  <a:pt x="8720129" y="4410848"/>
                </a:lnTo>
                <a:lnTo>
                  <a:pt x="8744938" y="4418050"/>
                </a:lnTo>
                <a:close/>
                <a:moveTo>
                  <a:pt x="15050774" y="4396443"/>
                </a:moveTo>
                <a:lnTo>
                  <a:pt x="15053174" y="4397243"/>
                </a:lnTo>
                <a:lnTo>
                  <a:pt x="15055575" y="4398844"/>
                </a:lnTo>
                <a:lnTo>
                  <a:pt x="15053974" y="4399644"/>
                </a:lnTo>
                <a:lnTo>
                  <a:pt x="15049973" y="4400444"/>
                </a:lnTo>
                <a:lnTo>
                  <a:pt x="15049173" y="4398043"/>
                </a:lnTo>
                <a:close/>
                <a:moveTo>
                  <a:pt x="14969149" y="4396443"/>
                </a:moveTo>
                <a:lnTo>
                  <a:pt x="14970750" y="4396443"/>
                </a:lnTo>
                <a:lnTo>
                  <a:pt x="14973950" y="4400444"/>
                </a:lnTo>
                <a:lnTo>
                  <a:pt x="14973950" y="4401244"/>
                </a:lnTo>
                <a:lnTo>
                  <a:pt x="14979553" y="4404445"/>
                </a:lnTo>
                <a:lnTo>
                  <a:pt x="14978753" y="4406846"/>
                </a:lnTo>
                <a:lnTo>
                  <a:pt x="14973950" y="4412448"/>
                </a:lnTo>
                <a:lnTo>
                  <a:pt x="14973950" y="4414848"/>
                </a:lnTo>
                <a:lnTo>
                  <a:pt x="14971550" y="4415648"/>
                </a:lnTo>
                <a:lnTo>
                  <a:pt x="14971550" y="4412448"/>
                </a:lnTo>
                <a:lnTo>
                  <a:pt x="14969949" y="4412448"/>
                </a:lnTo>
                <a:lnTo>
                  <a:pt x="14969949" y="4409247"/>
                </a:lnTo>
                <a:lnTo>
                  <a:pt x="14968349" y="4406045"/>
                </a:lnTo>
                <a:lnTo>
                  <a:pt x="14965948" y="4404445"/>
                </a:lnTo>
                <a:lnTo>
                  <a:pt x="14965148" y="4402044"/>
                </a:lnTo>
                <a:lnTo>
                  <a:pt x="14965948" y="4399644"/>
                </a:lnTo>
                <a:lnTo>
                  <a:pt x="14967549" y="4398043"/>
                </a:lnTo>
                <a:close/>
                <a:moveTo>
                  <a:pt x="15054775" y="4394843"/>
                </a:moveTo>
                <a:lnTo>
                  <a:pt x="15060376" y="4397244"/>
                </a:lnTo>
                <a:lnTo>
                  <a:pt x="15061976" y="4396444"/>
                </a:lnTo>
                <a:lnTo>
                  <a:pt x="15065977" y="4398844"/>
                </a:lnTo>
                <a:lnTo>
                  <a:pt x="15068379" y="4399644"/>
                </a:lnTo>
                <a:lnTo>
                  <a:pt x="15069979" y="4401245"/>
                </a:lnTo>
                <a:lnTo>
                  <a:pt x="15072380" y="4405246"/>
                </a:lnTo>
                <a:lnTo>
                  <a:pt x="15074781" y="4406046"/>
                </a:lnTo>
                <a:lnTo>
                  <a:pt x="15077181" y="4408447"/>
                </a:lnTo>
                <a:lnTo>
                  <a:pt x="15077181" y="4410848"/>
                </a:lnTo>
                <a:lnTo>
                  <a:pt x="15081182" y="4411648"/>
                </a:lnTo>
                <a:lnTo>
                  <a:pt x="15081182" y="4414048"/>
                </a:lnTo>
                <a:lnTo>
                  <a:pt x="15083583" y="4414849"/>
                </a:lnTo>
                <a:lnTo>
                  <a:pt x="15085983" y="4414048"/>
                </a:lnTo>
                <a:lnTo>
                  <a:pt x="15086784" y="4414849"/>
                </a:lnTo>
                <a:lnTo>
                  <a:pt x="15089984" y="4416449"/>
                </a:lnTo>
                <a:lnTo>
                  <a:pt x="15090786" y="4418049"/>
                </a:lnTo>
                <a:lnTo>
                  <a:pt x="15093186" y="4417249"/>
                </a:lnTo>
                <a:lnTo>
                  <a:pt x="15095587" y="4418049"/>
                </a:lnTo>
                <a:lnTo>
                  <a:pt x="15096387" y="4420451"/>
                </a:lnTo>
                <a:lnTo>
                  <a:pt x="15099588" y="4422851"/>
                </a:lnTo>
                <a:lnTo>
                  <a:pt x="15101988" y="4425252"/>
                </a:lnTo>
                <a:lnTo>
                  <a:pt x="15105189" y="4427652"/>
                </a:lnTo>
                <a:lnTo>
                  <a:pt x="15113191" y="4435655"/>
                </a:lnTo>
                <a:lnTo>
                  <a:pt x="15110791" y="4438856"/>
                </a:lnTo>
                <a:lnTo>
                  <a:pt x="15113191" y="4442857"/>
                </a:lnTo>
                <a:lnTo>
                  <a:pt x="15113991" y="4447658"/>
                </a:lnTo>
                <a:lnTo>
                  <a:pt x="15111591" y="4446858"/>
                </a:lnTo>
                <a:lnTo>
                  <a:pt x="15109190" y="4443657"/>
                </a:lnTo>
                <a:lnTo>
                  <a:pt x="15103589" y="4437255"/>
                </a:lnTo>
                <a:lnTo>
                  <a:pt x="15100388" y="4436455"/>
                </a:lnTo>
                <a:lnTo>
                  <a:pt x="15096387" y="4433254"/>
                </a:lnTo>
                <a:lnTo>
                  <a:pt x="15091586" y="4432454"/>
                </a:lnTo>
                <a:lnTo>
                  <a:pt x="15090786" y="4430053"/>
                </a:lnTo>
                <a:lnTo>
                  <a:pt x="15085983" y="4428453"/>
                </a:lnTo>
                <a:lnTo>
                  <a:pt x="15081982" y="4424452"/>
                </a:lnTo>
                <a:lnTo>
                  <a:pt x="15080382" y="4424452"/>
                </a:lnTo>
                <a:lnTo>
                  <a:pt x="15073980" y="4419650"/>
                </a:lnTo>
                <a:lnTo>
                  <a:pt x="15069979" y="4417249"/>
                </a:lnTo>
                <a:lnTo>
                  <a:pt x="15069979" y="4415649"/>
                </a:lnTo>
                <a:lnTo>
                  <a:pt x="15066779" y="4414048"/>
                </a:lnTo>
                <a:lnTo>
                  <a:pt x="15065177" y="4412448"/>
                </a:lnTo>
                <a:lnTo>
                  <a:pt x="15063577" y="4409247"/>
                </a:lnTo>
                <a:lnTo>
                  <a:pt x="15060376" y="4406847"/>
                </a:lnTo>
                <a:lnTo>
                  <a:pt x="15059576" y="4405246"/>
                </a:lnTo>
                <a:lnTo>
                  <a:pt x="15059576" y="4402045"/>
                </a:lnTo>
                <a:lnTo>
                  <a:pt x="15056375" y="4398044"/>
                </a:lnTo>
                <a:lnTo>
                  <a:pt x="15054775" y="4397244"/>
                </a:lnTo>
                <a:close/>
                <a:moveTo>
                  <a:pt x="15048373" y="4392442"/>
                </a:moveTo>
                <a:lnTo>
                  <a:pt x="15049973" y="4394042"/>
                </a:lnTo>
                <a:lnTo>
                  <a:pt x="15051574" y="4393242"/>
                </a:lnTo>
                <a:lnTo>
                  <a:pt x="15053974" y="4394843"/>
                </a:lnTo>
                <a:lnTo>
                  <a:pt x="15053174" y="4396443"/>
                </a:lnTo>
                <a:lnTo>
                  <a:pt x="15050774" y="4395643"/>
                </a:lnTo>
                <a:close/>
                <a:moveTo>
                  <a:pt x="15046773" y="4387640"/>
                </a:moveTo>
                <a:lnTo>
                  <a:pt x="15045172" y="4391641"/>
                </a:lnTo>
                <a:lnTo>
                  <a:pt x="15044372" y="4390041"/>
                </a:lnTo>
                <a:close/>
                <a:moveTo>
                  <a:pt x="15012362" y="4387640"/>
                </a:moveTo>
                <a:lnTo>
                  <a:pt x="15016363" y="4387640"/>
                </a:lnTo>
                <a:lnTo>
                  <a:pt x="15014763" y="4389241"/>
                </a:lnTo>
                <a:lnTo>
                  <a:pt x="15012362" y="4388441"/>
                </a:lnTo>
                <a:close/>
                <a:moveTo>
                  <a:pt x="15021965" y="4386840"/>
                </a:moveTo>
                <a:lnTo>
                  <a:pt x="15024366" y="4387640"/>
                </a:lnTo>
                <a:lnTo>
                  <a:pt x="15025166" y="4390841"/>
                </a:lnTo>
                <a:lnTo>
                  <a:pt x="15021165" y="4391641"/>
                </a:lnTo>
                <a:lnTo>
                  <a:pt x="15019565" y="4390041"/>
                </a:lnTo>
                <a:close/>
                <a:moveTo>
                  <a:pt x="14925137" y="4383639"/>
                </a:moveTo>
                <a:lnTo>
                  <a:pt x="14926738" y="4386040"/>
                </a:lnTo>
                <a:lnTo>
                  <a:pt x="14925137" y="4387640"/>
                </a:lnTo>
                <a:lnTo>
                  <a:pt x="14922737" y="4386840"/>
                </a:lnTo>
                <a:lnTo>
                  <a:pt x="14921936" y="4386040"/>
                </a:lnTo>
                <a:close/>
                <a:moveTo>
                  <a:pt x="8868171" y="4382039"/>
                </a:moveTo>
                <a:lnTo>
                  <a:pt x="8813759" y="4382839"/>
                </a:lnTo>
                <a:lnTo>
                  <a:pt x="8813759" y="4382840"/>
                </a:lnTo>
                <a:close/>
                <a:moveTo>
                  <a:pt x="14934740" y="4366034"/>
                </a:moveTo>
                <a:lnTo>
                  <a:pt x="14937140" y="4368435"/>
                </a:lnTo>
                <a:lnTo>
                  <a:pt x="14939541" y="4370035"/>
                </a:lnTo>
                <a:lnTo>
                  <a:pt x="14938741" y="4372436"/>
                </a:lnTo>
                <a:lnTo>
                  <a:pt x="14933139" y="4374036"/>
                </a:lnTo>
                <a:lnTo>
                  <a:pt x="14930739" y="4371636"/>
                </a:lnTo>
                <a:lnTo>
                  <a:pt x="14933139" y="4366835"/>
                </a:lnTo>
                <a:close/>
                <a:moveTo>
                  <a:pt x="8794553" y="4364434"/>
                </a:moveTo>
                <a:lnTo>
                  <a:pt x="8792152" y="4373236"/>
                </a:lnTo>
                <a:lnTo>
                  <a:pt x="8764142" y="4375637"/>
                </a:lnTo>
                <a:lnTo>
                  <a:pt x="8792152" y="4373237"/>
                </a:lnTo>
                <a:close/>
                <a:moveTo>
                  <a:pt x="14950745" y="4361233"/>
                </a:moveTo>
                <a:lnTo>
                  <a:pt x="14950745" y="4365234"/>
                </a:lnTo>
                <a:lnTo>
                  <a:pt x="14949144" y="4363634"/>
                </a:lnTo>
                <a:lnTo>
                  <a:pt x="14949144" y="4362033"/>
                </a:lnTo>
                <a:close/>
                <a:moveTo>
                  <a:pt x="14969950" y="4346829"/>
                </a:moveTo>
                <a:lnTo>
                  <a:pt x="14972351" y="4347629"/>
                </a:lnTo>
                <a:lnTo>
                  <a:pt x="14973951" y="4349230"/>
                </a:lnTo>
                <a:lnTo>
                  <a:pt x="14976352" y="4350030"/>
                </a:lnTo>
                <a:lnTo>
                  <a:pt x="14979554" y="4354031"/>
                </a:lnTo>
                <a:lnTo>
                  <a:pt x="14981954" y="4355631"/>
                </a:lnTo>
                <a:lnTo>
                  <a:pt x="14984355" y="4356432"/>
                </a:lnTo>
                <a:lnTo>
                  <a:pt x="14986756" y="4358833"/>
                </a:lnTo>
                <a:lnTo>
                  <a:pt x="14993157" y="4362033"/>
                </a:lnTo>
                <a:lnTo>
                  <a:pt x="14996358" y="4366034"/>
                </a:lnTo>
                <a:lnTo>
                  <a:pt x="14996358" y="4369235"/>
                </a:lnTo>
                <a:lnTo>
                  <a:pt x="14997158" y="4374037"/>
                </a:lnTo>
                <a:lnTo>
                  <a:pt x="14998759" y="4375637"/>
                </a:lnTo>
                <a:lnTo>
                  <a:pt x="15001159" y="4378038"/>
                </a:lnTo>
                <a:lnTo>
                  <a:pt x="15002760" y="4378038"/>
                </a:lnTo>
                <a:lnTo>
                  <a:pt x="15003561" y="4381239"/>
                </a:lnTo>
                <a:lnTo>
                  <a:pt x="15009162" y="4383640"/>
                </a:lnTo>
                <a:lnTo>
                  <a:pt x="15012363" y="4382840"/>
                </a:lnTo>
                <a:lnTo>
                  <a:pt x="15013163" y="4383640"/>
                </a:lnTo>
                <a:lnTo>
                  <a:pt x="15013163" y="4386040"/>
                </a:lnTo>
                <a:lnTo>
                  <a:pt x="15010763" y="4386841"/>
                </a:lnTo>
                <a:lnTo>
                  <a:pt x="15009162" y="4389241"/>
                </a:lnTo>
                <a:lnTo>
                  <a:pt x="15005161" y="4387641"/>
                </a:lnTo>
                <a:lnTo>
                  <a:pt x="14998759" y="4384440"/>
                </a:lnTo>
                <a:lnTo>
                  <a:pt x="14994758" y="4384440"/>
                </a:lnTo>
                <a:lnTo>
                  <a:pt x="14992357" y="4381239"/>
                </a:lnTo>
                <a:lnTo>
                  <a:pt x="14986756" y="4378038"/>
                </a:lnTo>
                <a:lnTo>
                  <a:pt x="14981954" y="4370035"/>
                </a:lnTo>
                <a:lnTo>
                  <a:pt x="14977152" y="4362033"/>
                </a:lnTo>
                <a:lnTo>
                  <a:pt x="14973151" y="4359633"/>
                </a:lnTo>
                <a:lnTo>
                  <a:pt x="14967550" y="4354031"/>
                </a:lnTo>
                <a:lnTo>
                  <a:pt x="14967550" y="4350030"/>
                </a:lnTo>
                <a:lnTo>
                  <a:pt x="14967550" y="4348430"/>
                </a:lnTo>
                <a:close/>
                <a:moveTo>
                  <a:pt x="12688484" y="4310818"/>
                </a:moveTo>
                <a:lnTo>
                  <a:pt x="12742901" y="4314019"/>
                </a:lnTo>
                <a:lnTo>
                  <a:pt x="12778111" y="4334024"/>
                </a:lnTo>
                <a:lnTo>
                  <a:pt x="12797316" y="4338026"/>
                </a:lnTo>
                <a:lnTo>
                  <a:pt x="12802118" y="4355631"/>
                </a:lnTo>
                <a:lnTo>
                  <a:pt x="12888543" y="4361233"/>
                </a:lnTo>
                <a:lnTo>
                  <a:pt x="12899746" y="4339626"/>
                </a:lnTo>
                <a:lnTo>
                  <a:pt x="12982171" y="4364434"/>
                </a:lnTo>
                <a:lnTo>
                  <a:pt x="12996574" y="4398043"/>
                </a:lnTo>
                <a:lnTo>
                  <a:pt x="13063794" y="4407646"/>
                </a:lnTo>
                <a:lnTo>
                  <a:pt x="13117409" y="4438055"/>
                </a:lnTo>
                <a:lnTo>
                  <a:pt x="13064594" y="4457261"/>
                </a:lnTo>
                <a:lnTo>
                  <a:pt x="13015780" y="4436455"/>
                </a:lnTo>
                <a:lnTo>
                  <a:pt x="12974968" y="4438055"/>
                </a:lnTo>
                <a:lnTo>
                  <a:pt x="12928554" y="4434054"/>
                </a:lnTo>
                <a:lnTo>
                  <a:pt x="12886943" y="4425251"/>
                </a:lnTo>
                <a:lnTo>
                  <a:pt x="12835728" y="4405245"/>
                </a:lnTo>
                <a:lnTo>
                  <a:pt x="12802918" y="4400444"/>
                </a:lnTo>
                <a:lnTo>
                  <a:pt x="12783712" y="4406846"/>
                </a:lnTo>
                <a:lnTo>
                  <a:pt x="12702089" y="4385240"/>
                </a:lnTo>
                <a:lnTo>
                  <a:pt x="12695687" y="4363633"/>
                </a:lnTo>
                <a:lnTo>
                  <a:pt x="12654875" y="4359632"/>
                </a:lnTo>
                <a:close/>
                <a:moveTo>
                  <a:pt x="8491265" y="4309218"/>
                </a:moveTo>
                <a:lnTo>
                  <a:pt x="8475261" y="4314819"/>
                </a:lnTo>
                <a:lnTo>
                  <a:pt x="8461993" y="4314039"/>
                </a:lnTo>
                <a:lnTo>
                  <a:pt x="8475264" y="4314820"/>
                </a:lnTo>
                <a:lnTo>
                  <a:pt x="8491267" y="4309218"/>
                </a:lnTo>
                <a:close/>
                <a:moveTo>
                  <a:pt x="13977660" y="4287611"/>
                </a:moveTo>
                <a:lnTo>
                  <a:pt x="13987263" y="4302816"/>
                </a:lnTo>
                <a:lnTo>
                  <a:pt x="13985662" y="4326823"/>
                </a:lnTo>
                <a:lnTo>
                  <a:pt x="13960055" y="4362033"/>
                </a:lnTo>
                <a:lnTo>
                  <a:pt x="13958455" y="4323622"/>
                </a:lnTo>
                <a:lnTo>
                  <a:pt x="13967257" y="4305216"/>
                </a:lnTo>
                <a:close/>
                <a:moveTo>
                  <a:pt x="14892327" y="4266805"/>
                </a:moveTo>
                <a:lnTo>
                  <a:pt x="14896328" y="4282009"/>
                </a:lnTo>
                <a:lnTo>
                  <a:pt x="14909132" y="4294013"/>
                </a:lnTo>
                <a:lnTo>
                  <a:pt x="14928338" y="4326022"/>
                </a:lnTo>
                <a:lnTo>
                  <a:pt x="14948344" y="4343627"/>
                </a:lnTo>
                <a:lnTo>
                  <a:pt x="14941141" y="4358031"/>
                </a:lnTo>
                <a:lnTo>
                  <a:pt x="14928338" y="4363633"/>
                </a:lnTo>
                <a:lnTo>
                  <a:pt x="14909932" y="4343627"/>
                </a:lnTo>
                <a:lnTo>
                  <a:pt x="14892327" y="4310818"/>
                </a:lnTo>
                <a:lnTo>
                  <a:pt x="14885925" y="4271606"/>
                </a:lnTo>
                <a:close/>
                <a:moveTo>
                  <a:pt x="10397417" y="4242798"/>
                </a:moveTo>
                <a:lnTo>
                  <a:pt x="10398217" y="4245199"/>
                </a:lnTo>
                <a:lnTo>
                  <a:pt x="10401418" y="4248400"/>
                </a:lnTo>
                <a:lnTo>
                  <a:pt x="10399817" y="4250800"/>
                </a:lnTo>
                <a:lnTo>
                  <a:pt x="10398217" y="4248400"/>
                </a:lnTo>
                <a:lnTo>
                  <a:pt x="10395816" y="4246799"/>
                </a:lnTo>
                <a:close/>
                <a:moveTo>
                  <a:pt x="8456856" y="4235596"/>
                </a:moveTo>
                <a:lnTo>
                  <a:pt x="8443253" y="4244399"/>
                </a:lnTo>
                <a:lnTo>
                  <a:pt x="8456858" y="4235596"/>
                </a:lnTo>
                <a:close/>
                <a:moveTo>
                  <a:pt x="4258115" y="4230795"/>
                </a:moveTo>
                <a:lnTo>
                  <a:pt x="4258103" y="4230798"/>
                </a:lnTo>
                <a:lnTo>
                  <a:pt x="4276502" y="4236397"/>
                </a:lnTo>
                <a:lnTo>
                  <a:pt x="4296506" y="4262805"/>
                </a:lnTo>
                <a:lnTo>
                  <a:pt x="4296517" y="4262796"/>
                </a:lnTo>
                <a:lnTo>
                  <a:pt x="4276518" y="4236396"/>
                </a:lnTo>
                <a:close/>
                <a:moveTo>
                  <a:pt x="4676616" y="4225993"/>
                </a:moveTo>
                <a:lnTo>
                  <a:pt x="4670214" y="4233996"/>
                </a:lnTo>
                <a:lnTo>
                  <a:pt x="4633403" y="4243599"/>
                </a:lnTo>
                <a:lnTo>
                  <a:pt x="4582990" y="4278809"/>
                </a:lnTo>
                <a:lnTo>
                  <a:pt x="4580590" y="4302816"/>
                </a:lnTo>
                <a:lnTo>
                  <a:pt x="4569386" y="4320421"/>
                </a:lnTo>
                <a:lnTo>
                  <a:pt x="4574986" y="4348430"/>
                </a:lnTo>
                <a:lnTo>
                  <a:pt x="4547780" y="4362834"/>
                </a:lnTo>
                <a:lnTo>
                  <a:pt x="4549379" y="4385240"/>
                </a:lnTo>
                <a:lnTo>
                  <a:pt x="4537376" y="4394043"/>
                </a:lnTo>
                <a:lnTo>
                  <a:pt x="4558182" y="4440456"/>
                </a:lnTo>
                <a:lnTo>
                  <a:pt x="4584591" y="4471665"/>
                </a:lnTo>
                <a:lnTo>
                  <a:pt x="4576588" y="4494072"/>
                </a:lnTo>
                <a:lnTo>
                  <a:pt x="4606997" y="4496473"/>
                </a:lnTo>
                <a:lnTo>
                  <a:pt x="4625401" y="4524481"/>
                </a:lnTo>
                <a:lnTo>
                  <a:pt x="4665412" y="4525281"/>
                </a:lnTo>
                <a:lnTo>
                  <a:pt x="4665415" y="4525280"/>
                </a:lnTo>
                <a:lnTo>
                  <a:pt x="4625429" y="4524480"/>
                </a:lnTo>
                <a:lnTo>
                  <a:pt x="4607023" y="4496472"/>
                </a:lnTo>
                <a:lnTo>
                  <a:pt x="4576615" y="4494071"/>
                </a:lnTo>
                <a:lnTo>
                  <a:pt x="4584617" y="4471665"/>
                </a:lnTo>
                <a:lnTo>
                  <a:pt x="4558208" y="4440456"/>
                </a:lnTo>
                <a:lnTo>
                  <a:pt x="4537406" y="4394042"/>
                </a:lnTo>
                <a:lnTo>
                  <a:pt x="4549408" y="4385239"/>
                </a:lnTo>
                <a:lnTo>
                  <a:pt x="4547807" y="4362833"/>
                </a:lnTo>
                <a:lnTo>
                  <a:pt x="4575015" y="4348429"/>
                </a:lnTo>
                <a:lnTo>
                  <a:pt x="4569415" y="4320421"/>
                </a:lnTo>
                <a:lnTo>
                  <a:pt x="4580616" y="4302816"/>
                </a:lnTo>
                <a:lnTo>
                  <a:pt x="4583015" y="4278809"/>
                </a:lnTo>
                <a:lnTo>
                  <a:pt x="4633433" y="4243598"/>
                </a:lnTo>
                <a:lnTo>
                  <a:pt x="4670240" y="4233995"/>
                </a:lnTo>
                <a:lnTo>
                  <a:pt x="4676642" y="4225995"/>
                </a:lnTo>
                <a:close/>
                <a:moveTo>
                  <a:pt x="14781094" y="4221192"/>
                </a:moveTo>
                <a:lnTo>
                  <a:pt x="14789897" y="4229194"/>
                </a:lnTo>
                <a:lnTo>
                  <a:pt x="14786697" y="4258003"/>
                </a:lnTo>
                <a:lnTo>
                  <a:pt x="14769891" y="4289212"/>
                </a:lnTo>
                <a:lnTo>
                  <a:pt x="14745884" y="4293213"/>
                </a:lnTo>
                <a:lnTo>
                  <a:pt x="14737882" y="4307617"/>
                </a:lnTo>
                <a:lnTo>
                  <a:pt x="14712275" y="4320421"/>
                </a:lnTo>
                <a:lnTo>
                  <a:pt x="14688268" y="4332425"/>
                </a:lnTo>
                <a:lnTo>
                  <a:pt x="14663461" y="4332425"/>
                </a:lnTo>
                <a:lnTo>
                  <a:pt x="14627450" y="4317220"/>
                </a:lnTo>
                <a:lnTo>
                  <a:pt x="14602643" y="4302816"/>
                </a:lnTo>
                <a:lnTo>
                  <a:pt x="14607444" y="4286811"/>
                </a:lnTo>
                <a:lnTo>
                  <a:pt x="14647456" y="4294814"/>
                </a:lnTo>
                <a:lnTo>
                  <a:pt x="14673063" y="4290812"/>
                </a:lnTo>
                <a:lnTo>
                  <a:pt x="14681065" y="4266005"/>
                </a:lnTo>
                <a:lnTo>
                  <a:pt x="14688268" y="4264405"/>
                </a:lnTo>
                <a:lnTo>
                  <a:pt x="14690669" y="4291612"/>
                </a:lnTo>
                <a:lnTo>
                  <a:pt x="14716276" y="4288412"/>
                </a:lnTo>
                <a:lnTo>
                  <a:pt x="14730680" y="4270807"/>
                </a:lnTo>
                <a:lnTo>
                  <a:pt x="14757087" y="4252401"/>
                </a:lnTo>
                <a:lnTo>
                  <a:pt x="14753886" y="4221992"/>
                </a:lnTo>
                <a:close/>
                <a:moveTo>
                  <a:pt x="9213016" y="4185651"/>
                </a:moveTo>
                <a:lnTo>
                  <a:pt x="9203468" y="4267605"/>
                </a:lnTo>
                <a:lnTo>
                  <a:pt x="9215472" y="4296414"/>
                </a:lnTo>
                <a:lnTo>
                  <a:pt x="9207469" y="4318020"/>
                </a:lnTo>
                <a:lnTo>
                  <a:pt x="9221874" y="4354831"/>
                </a:lnTo>
                <a:lnTo>
                  <a:pt x="9249082" y="4382839"/>
                </a:lnTo>
                <a:lnTo>
                  <a:pt x="9254683" y="4410847"/>
                </a:lnTo>
                <a:lnTo>
                  <a:pt x="9267487" y="4424451"/>
                </a:lnTo>
                <a:lnTo>
                  <a:pt x="9265087" y="4433254"/>
                </a:lnTo>
                <a:lnTo>
                  <a:pt x="9262686" y="4444457"/>
                </a:lnTo>
                <a:lnTo>
                  <a:pt x="9277890" y="4448458"/>
                </a:lnTo>
                <a:lnTo>
                  <a:pt x="9287493" y="4458861"/>
                </a:lnTo>
                <a:lnTo>
                  <a:pt x="9295495" y="4456461"/>
                </a:lnTo>
                <a:lnTo>
                  <a:pt x="9291494" y="4447658"/>
                </a:lnTo>
                <a:lnTo>
                  <a:pt x="9269888" y="4394843"/>
                </a:lnTo>
                <a:lnTo>
                  <a:pt x="9266687" y="4363634"/>
                </a:lnTo>
                <a:lnTo>
                  <a:pt x="9230676" y="4328424"/>
                </a:lnTo>
                <a:lnTo>
                  <a:pt x="9241880" y="4309218"/>
                </a:lnTo>
                <a:lnTo>
                  <a:pt x="9233077" y="4288412"/>
                </a:lnTo>
                <a:lnTo>
                  <a:pt x="9234677" y="4266806"/>
                </a:lnTo>
                <a:lnTo>
                  <a:pt x="9226675" y="4259603"/>
                </a:lnTo>
                <a:lnTo>
                  <a:pt x="9229076" y="4237197"/>
                </a:lnTo>
                <a:lnTo>
                  <a:pt x="9229076" y="4234796"/>
                </a:lnTo>
                <a:lnTo>
                  <a:pt x="9213072" y="4185981"/>
                </a:lnTo>
                <a:close/>
                <a:moveTo>
                  <a:pt x="9279490" y="4180380"/>
                </a:moveTo>
                <a:lnTo>
                  <a:pt x="9268287" y="4190783"/>
                </a:lnTo>
                <a:lnTo>
                  <a:pt x="9279490" y="4180381"/>
                </a:lnTo>
                <a:close/>
                <a:moveTo>
                  <a:pt x="13643963" y="4168377"/>
                </a:moveTo>
                <a:lnTo>
                  <a:pt x="13654366" y="4185182"/>
                </a:lnTo>
                <a:lnTo>
                  <a:pt x="13636761" y="4202787"/>
                </a:lnTo>
                <a:lnTo>
                  <a:pt x="13606352" y="4193184"/>
                </a:lnTo>
                <a:lnTo>
                  <a:pt x="13598350" y="4170778"/>
                </a:lnTo>
                <a:close/>
                <a:moveTo>
                  <a:pt x="13751995" y="4151571"/>
                </a:moveTo>
                <a:lnTo>
                  <a:pt x="13801609" y="4166776"/>
                </a:lnTo>
                <a:lnTo>
                  <a:pt x="13816014" y="4205987"/>
                </a:lnTo>
                <a:lnTo>
                  <a:pt x="13779203" y="4184381"/>
                </a:lnTo>
                <a:lnTo>
                  <a:pt x="13741591" y="4180380"/>
                </a:lnTo>
                <a:lnTo>
                  <a:pt x="13715184" y="4183580"/>
                </a:lnTo>
                <a:lnTo>
                  <a:pt x="13683975" y="4181980"/>
                </a:lnTo>
                <a:lnTo>
                  <a:pt x="13695979" y="4153972"/>
                </a:lnTo>
                <a:close/>
                <a:moveTo>
                  <a:pt x="8415646" y="4141969"/>
                </a:moveTo>
                <a:lnTo>
                  <a:pt x="8405640" y="4149971"/>
                </a:lnTo>
                <a:lnTo>
                  <a:pt x="8414043" y="4166776"/>
                </a:lnTo>
                <a:lnTo>
                  <a:pt x="8405644" y="4149971"/>
                </a:lnTo>
                <a:close/>
                <a:moveTo>
                  <a:pt x="14280149" y="4141169"/>
                </a:moveTo>
                <a:lnTo>
                  <a:pt x="14356971" y="4176379"/>
                </a:lnTo>
                <a:lnTo>
                  <a:pt x="14439396" y="4205988"/>
                </a:lnTo>
                <a:lnTo>
                  <a:pt x="14469004" y="4232396"/>
                </a:lnTo>
                <a:lnTo>
                  <a:pt x="14493011" y="4258003"/>
                </a:lnTo>
                <a:lnTo>
                  <a:pt x="14497812" y="4288412"/>
                </a:lnTo>
                <a:lnTo>
                  <a:pt x="14571434" y="4320421"/>
                </a:lnTo>
                <a:lnTo>
                  <a:pt x="14580236" y="4347629"/>
                </a:lnTo>
                <a:lnTo>
                  <a:pt x="14538625" y="4353231"/>
                </a:lnTo>
                <a:lnTo>
                  <a:pt x="14545826" y="4387641"/>
                </a:lnTo>
                <a:lnTo>
                  <a:pt x="14583438" y="4421251"/>
                </a:lnTo>
                <a:lnTo>
                  <a:pt x="14607445" y="4475666"/>
                </a:lnTo>
                <a:lnTo>
                  <a:pt x="14633852" y="4474066"/>
                </a:lnTo>
                <a:lnTo>
                  <a:pt x="14629050" y="4496473"/>
                </a:lnTo>
                <a:lnTo>
                  <a:pt x="14663461" y="4505275"/>
                </a:lnTo>
                <a:lnTo>
                  <a:pt x="14649056" y="4514878"/>
                </a:lnTo>
                <a:lnTo>
                  <a:pt x="14694670" y="4536484"/>
                </a:lnTo>
                <a:lnTo>
                  <a:pt x="14687468" y="4551689"/>
                </a:lnTo>
                <a:lnTo>
                  <a:pt x="14657059" y="4554890"/>
                </a:lnTo>
                <a:lnTo>
                  <a:pt x="14647456" y="4542086"/>
                </a:lnTo>
                <a:lnTo>
                  <a:pt x="14609845" y="4535684"/>
                </a:lnTo>
                <a:lnTo>
                  <a:pt x="14565032" y="4528482"/>
                </a:lnTo>
                <a:lnTo>
                  <a:pt x="14533022" y="4495672"/>
                </a:lnTo>
                <a:lnTo>
                  <a:pt x="14510616" y="4466864"/>
                </a:lnTo>
                <a:lnTo>
                  <a:pt x="14490611" y="4422051"/>
                </a:lnTo>
                <a:lnTo>
                  <a:pt x="14433793" y="4399644"/>
                </a:lnTo>
                <a:lnTo>
                  <a:pt x="14394583" y="4414048"/>
                </a:lnTo>
                <a:lnTo>
                  <a:pt x="14364973" y="4431654"/>
                </a:lnTo>
                <a:lnTo>
                  <a:pt x="14367375" y="4469265"/>
                </a:lnTo>
                <a:lnTo>
                  <a:pt x="14330564" y="4486870"/>
                </a:lnTo>
                <a:lnTo>
                  <a:pt x="14305756" y="4478067"/>
                </a:lnTo>
                <a:lnTo>
                  <a:pt x="14259343" y="4476467"/>
                </a:lnTo>
                <a:lnTo>
                  <a:pt x="14272147" y="4308418"/>
                </a:lnTo>
                <a:close/>
                <a:moveTo>
                  <a:pt x="14730681" y="4136367"/>
                </a:moveTo>
                <a:lnTo>
                  <a:pt x="14754688" y="4150771"/>
                </a:lnTo>
                <a:lnTo>
                  <a:pt x="14769891" y="4161974"/>
                </a:lnTo>
                <a:lnTo>
                  <a:pt x="14788297" y="4173978"/>
                </a:lnTo>
                <a:lnTo>
                  <a:pt x="14805102" y="4195584"/>
                </a:lnTo>
                <a:lnTo>
                  <a:pt x="14821906" y="4212389"/>
                </a:lnTo>
                <a:lnTo>
                  <a:pt x="14825107" y="4238797"/>
                </a:lnTo>
                <a:lnTo>
                  <a:pt x="14810704" y="4252401"/>
                </a:lnTo>
                <a:lnTo>
                  <a:pt x="14803502" y="4221992"/>
                </a:lnTo>
                <a:lnTo>
                  <a:pt x="14794699" y="4202786"/>
                </a:lnTo>
                <a:lnTo>
                  <a:pt x="14774693" y="4185981"/>
                </a:lnTo>
                <a:lnTo>
                  <a:pt x="14749885" y="4163575"/>
                </a:lnTo>
                <a:lnTo>
                  <a:pt x="14717876" y="4148371"/>
                </a:lnTo>
                <a:close/>
                <a:moveTo>
                  <a:pt x="4629422" y="4119562"/>
                </a:moveTo>
                <a:lnTo>
                  <a:pt x="4629413" y="4119568"/>
                </a:lnTo>
                <a:lnTo>
                  <a:pt x="4646209" y="4128365"/>
                </a:lnTo>
                <a:lnTo>
                  <a:pt x="4646224" y="4128362"/>
                </a:lnTo>
                <a:close/>
                <a:moveTo>
                  <a:pt x="8455254" y="4107559"/>
                </a:moveTo>
                <a:lnTo>
                  <a:pt x="8452054" y="4130766"/>
                </a:lnTo>
                <a:lnTo>
                  <a:pt x="8455257" y="4107560"/>
                </a:lnTo>
                <a:close/>
                <a:moveTo>
                  <a:pt x="9265087" y="4065947"/>
                </a:moveTo>
                <a:lnTo>
                  <a:pt x="9237878" y="4081951"/>
                </a:lnTo>
                <a:lnTo>
                  <a:pt x="9226675" y="4076350"/>
                </a:lnTo>
                <a:lnTo>
                  <a:pt x="9213871" y="4090754"/>
                </a:lnTo>
                <a:lnTo>
                  <a:pt x="9212270" y="4121163"/>
                </a:lnTo>
                <a:lnTo>
                  <a:pt x="9213872" y="4090754"/>
                </a:lnTo>
                <a:lnTo>
                  <a:pt x="9226675" y="4076350"/>
                </a:lnTo>
                <a:lnTo>
                  <a:pt x="9237879" y="4081952"/>
                </a:lnTo>
                <a:close/>
                <a:moveTo>
                  <a:pt x="15458092" y="4033137"/>
                </a:moveTo>
                <a:lnTo>
                  <a:pt x="15460493" y="4033137"/>
                </a:lnTo>
                <a:lnTo>
                  <a:pt x="15460493" y="4035538"/>
                </a:lnTo>
                <a:lnTo>
                  <a:pt x="15458893" y="4035538"/>
                </a:lnTo>
                <a:close/>
                <a:moveTo>
                  <a:pt x="13891236" y="4026735"/>
                </a:moveTo>
                <a:lnTo>
                  <a:pt x="13964057" y="4047541"/>
                </a:lnTo>
                <a:lnTo>
                  <a:pt x="13971259" y="4066747"/>
                </a:lnTo>
                <a:lnTo>
                  <a:pt x="13981661" y="4149971"/>
                </a:lnTo>
                <a:lnTo>
                  <a:pt x="14027275" y="4180380"/>
                </a:lnTo>
                <a:lnTo>
                  <a:pt x="14067287" y="4125964"/>
                </a:lnTo>
                <a:lnTo>
                  <a:pt x="14120102" y="4095555"/>
                </a:lnTo>
                <a:lnTo>
                  <a:pt x="14160114" y="4095555"/>
                </a:lnTo>
                <a:lnTo>
                  <a:pt x="14198525" y="4113160"/>
                </a:lnTo>
                <a:lnTo>
                  <a:pt x="14231335" y="4131565"/>
                </a:lnTo>
                <a:lnTo>
                  <a:pt x="14280149" y="4141168"/>
                </a:lnTo>
                <a:lnTo>
                  <a:pt x="14272146" y="4308417"/>
                </a:lnTo>
                <a:lnTo>
                  <a:pt x="14259343" y="4476466"/>
                </a:lnTo>
                <a:lnTo>
                  <a:pt x="14222532" y="4434054"/>
                </a:lnTo>
                <a:lnTo>
                  <a:pt x="14177718" y="4423651"/>
                </a:lnTo>
                <a:lnTo>
                  <a:pt x="14165715" y="4438055"/>
                </a:lnTo>
                <a:lnTo>
                  <a:pt x="14108099" y="4439655"/>
                </a:lnTo>
                <a:lnTo>
                  <a:pt x="14130506" y="4398043"/>
                </a:lnTo>
                <a:lnTo>
                  <a:pt x="14160114" y="4383639"/>
                </a:lnTo>
                <a:lnTo>
                  <a:pt x="14152111" y="4327623"/>
                </a:lnTo>
                <a:lnTo>
                  <a:pt x="14133706" y="4285210"/>
                </a:lnTo>
                <a:lnTo>
                  <a:pt x="14048081" y="4241197"/>
                </a:lnTo>
                <a:lnTo>
                  <a:pt x="14011271" y="4237196"/>
                </a:lnTo>
                <a:lnTo>
                  <a:pt x="13944851" y="4189182"/>
                </a:lnTo>
                <a:lnTo>
                  <a:pt x="13930447" y="4214790"/>
                </a:lnTo>
                <a:lnTo>
                  <a:pt x="13912841" y="4218791"/>
                </a:lnTo>
                <a:lnTo>
                  <a:pt x="13904039" y="4200386"/>
                </a:lnTo>
                <a:lnTo>
                  <a:pt x="13904839" y="4177979"/>
                </a:lnTo>
                <a:lnTo>
                  <a:pt x="13871230" y="4152372"/>
                </a:lnTo>
                <a:lnTo>
                  <a:pt x="13920844" y="4133966"/>
                </a:lnTo>
                <a:lnTo>
                  <a:pt x="13952853" y="4134767"/>
                </a:lnTo>
                <a:lnTo>
                  <a:pt x="13949652" y="4121162"/>
                </a:lnTo>
                <a:lnTo>
                  <a:pt x="13883233" y="4121162"/>
                </a:lnTo>
                <a:lnTo>
                  <a:pt x="13865627" y="4090754"/>
                </a:lnTo>
                <a:lnTo>
                  <a:pt x="13825616" y="4081151"/>
                </a:lnTo>
                <a:lnTo>
                  <a:pt x="13807211" y="4055543"/>
                </a:lnTo>
                <a:lnTo>
                  <a:pt x="13868029" y="4043540"/>
                </a:lnTo>
                <a:close/>
                <a:moveTo>
                  <a:pt x="4477379" y="4010730"/>
                </a:moveTo>
                <a:lnTo>
                  <a:pt x="4477364" y="4010736"/>
                </a:lnTo>
                <a:lnTo>
                  <a:pt x="4507768" y="4034738"/>
                </a:lnTo>
                <a:lnTo>
                  <a:pt x="4522171" y="4059545"/>
                </a:lnTo>
                <a:lnTo>
                  <a:pt x="4542979" y="4072349"/>
                </a:lnTo>
                <a:lnTo>
                  <a:pt x="4570986" y="4125964"/>
                </a:lnTo>
                <a:lnTo>
                  <a:pt x="4604598" y="4133167"/>
                </a:lnTo>
                <a:lnTo>
                  <a:pt x="4604603" y="4133163"/>
                </a:lnTo>
                <a:lnTo>
                  <a:pt x="4571007" y="4125964"/>
                </a:lnTo>
                <a:lnTo>
                  <a:pt x="4542998" y="4072348"/>
                </a:lnTo>
                <a:lnTo>
                  <a:pt x="4522191" y="4059544"/>
                </a:lnTo>
                <a:lnTo>
                  <a:pt x="4507787" y="4034737"/>
                </a:lnTo>
                <a:close/>
                <a:moveTo>
                  <a:pt x="9397125" y="3990725"/>
                </a:moveTo>
                <a:lnTo>
                  <a:pt x="9377919" y="4003528"/>
                </a:lnTo>
                <a:lnTo>
                  <a:pt x="9349111" y="4010731"/>
                </a:lnTo>
                <a:lnTo>
                  <a:pt x="9328304" y="4040339"/>
                </a:lnTo>
                <a:lnTo>
                  <a:pt x="9330705" y="4060345"/>
                </a:lnTo>
                <a:lnTo>
                  <a:pt x="9329105" y="4091554"/>
                </a:lnTo>
                <a:lnTo>
                  <a:pt x="9320302" y="4127565"/>
                </a:lnTo>
                <a:lnTo>
                  <a:pt x="9333106" y="4147571"/>
                </a:lnTo>
                <a:lnTo>
                  <a:pt x="9353112" y="4135567"/>
                </a:lnTo>
                <a:lnTo>
                  <a:pt x="9379519" y="4132367"/>
                </a:lnTo>
                <a:lnTo>
                  <a:pt x="9385122" y="4138768"/>
                </a:lnTo>
                <a:lnTo>
                  <a:pt x="9411529" y="4125964"/>
                </a:lnTo>
                <a:lnTo>
                  <a:pt x="9393124" y="4108360"/>
                </a:lnTo>
                <a:lnTo>
                  <a:pt x="9408328" y="4085153"/>
                </a:lnTo>
                <a:lnTo>
                  <a:pt x="9430735" y="4061946"/>
                </a:lnTo>
                <a:lnTo>
                  <a:pt x="9594782" y="4166776"/>
                </a:lnTo>
                <a:lnTo>
                  <a:pt x="9430734" y="4061945"/>
                </a:lnTo>
                <a:lnTo>
                  <a:pt x="9433935" y="4024334"/>
                </a:lnTo>
                <a:lnTo>
                  <a:pt x="9422732" y="4004328"/>
                </a:lnTo>
                <a:lnTo>
                  <a:pt x="9422732" y="4004329"/>
                </a:lnTo>
                <a:lnTo>
                  <a:pt x="9421132" y="4001128"/>
                </a:lnTo>
                <a:close/>
                <a:moveTo>
                  <a:pt x="8186371" y="3986724"/>
                </a:moveTo>
                <a:lnTo>
                  <a:pt x="8189572" y="3987524"/>
                </a:lnTo>
                <a:lnTo>
                  <a:pt x="8191173" y="3990725"/>
                </a:lnTo>
                <a:lnTo>
                  <a:pt x="8191973" y="3993126"/>
                </a:lnTo>
                <a:lnTo>
                  <a:pt x="8191173" y="3996327"/>
                </a:lnTo>
                <a:lnTo>
                  <a:pt x="8189572" y="3998728"/>
                </a:lnTo>
                <a:lnTo>
                  <a:pt x="8187171" y="4001928"/>
                </a:lnTo>
                <a:lnTo>
                  <a:pt x="8185571" y="4003529"/>
                </a:lnTo>
                <a:lnTo>
                  <a:pt x="8183971" y="4003529"/>
                </a:lnTo>
                <a:lnTo>
                  <a:pt x="8182370" y="4005930"/>
                </a:lnTo>
                <a:lnTo>
                  <a:pt x="8180770" y="4005930"/>
                </a:lnTo>
                <a:lnTo>
                  <a:pt x="8179970" y="4002729"/>
                </a:lnTo>
                <a:lnTo>
                  <a:pt x="8178369" y="3996327"/>
                </a:lnTo>
                <a:lnTo>
                  <a:pt x="8178369" y="3993926"/>
                </a:lnTo>
                <a:lnTo>
                  <a:pt x="8181570" y="3989925"/>
                </a:lnTo>
                <a:lnTo>
                  <a:pt x="8183971" y="3989125"/>
                </a:lnTo>
                <a:close/>
                <a:moveTo>
                  <a:pt x="4423764" y="3986723"/>
                </a:moveTo>
                <a:lnTo>
                  <a:pt x="4423763" y="3986724"/>
                </a:lnTo>
                <a:lnTo>
                  <a:pt x="4446170" y="4003528"/>
                </a:lnTo>
                <a:lnTo>
                  <a:pt x="4465367" y="4015528"/>
                </a:lnTo>
                <a:lnTo>
                  <a:pt x="4465369" y="4015527"/>
                </a:lnTo>
                <a:lnTo>
                  <a:pt x="4446170" y="4003528"/>
                </a:lnTo>
                <a:close/>
                <a:moveTo>
                  <a:pt x="4734254" y="3971519"/>
                </a:moveTo>
                <a:lnTo>
                  <a:pt x="4708646" y="3979521"/>
                </a:lnTo>
                <a:lnTo>
                  <a:pt x="4707843" y="4017132"/>
                </a:lnTo>
                <a:lnTo>
                  <a:pt x="4728652" y="4036338"/>
                </a:lnTo>
                <a:lnTo>
                  <a:pt x="4735855" y="4065146"/>
                </a:lnTo>
                <a:lnTo>
                  <a:pt x="4735055" y="4087553"/>
                </a:lnTo>
                <a:lnTo>
                  <a:pt x="4717448" y="4228394"/>
                </a:lnTo>
                <a:lnTo>
                  <a:pt x="4694241" y="4201186"/>
                </a:lnTo>
                <a:lnTo>
                  <a:pt x="4680638" y="4200386"/>
                </a:lnTo>
                <a:lnTo>
                  <a:pt x="4708646" y="4147570"/>
                </a:lnTo>
                <a:lnTo>
                  <a:pt x="4673436" y="4123563"/>
                </a:lnTo>
                <a:lnTo>
                  <a:pt x="4673415" y="4123566"/>
                </a:lnTo>
                <a:lnTo>
                  <a:pt x="4708627" y="4147571"/>
                </a:lnTo>
                <a:lnTo>
                  <a:pt x="4680620" y="4200386"/>
                </a:lnTo>
                <a:lnTo>
                  <a:pt x="4694222" y="4201186"/>
                </a:lnTo>
                <a:lnTo>
                  <a:pt x="4717426" y="4228392"/>
                </a:lnTo>
                <a:lnTo>
                  <a:pt x="4717448" y="4228394"/>
                </a:lnTo>
                <a:lnTo>
                  <a:pt x="4717456" y="4228394"/>
                </a:lnTo>
                <a:lnTo>
                  <a:pt x="4735063" y="4087553"/>
                </a:lnTo>
                <a:lnTo>
                  <a:pt x="4735863" y="4065146"/>
                </a:lnTo>
                <a:lnTo>
                  <a:pt x="4728661" y="4036338"/>
                </a:lnTo>
                <a:lnTo>
                  <a:pt x="4707853" y="4017132"/>
                </a:lnTo>
                <a:lnTo>
                  <a:pt x="4708653" y="3979521"/>
                </a:lnTo>
                <a:lnTo>
                  <a:pt x="4734257" y="3971521"/>
                </a:lnTo>
                <a:close/>
                <a:moveTo>
                  <a:pt x="4361343" y="3965117"/>
                </a:moveTo>
                <a:lnTo>
                  <a:pt x="4372548" y="3987524"/>
                </a:lnTo>
                <a:lnTo>
                  <a:pt x="4410959" y="3994726"/>
                </a:lnTo>
                <a:lnTo>
                  <a:pt x="4410959" y="3994726"/>
                </a:lnTo>
                <a:lnTo>
                  <a:pt x="4372548" y="3987523"/>
                </a:lnTo>
                <a:lnTo>
                  <a:pt x="4361346" y="3965117"/>
                </a:lnTo>
                <a:close/>
                <a:moveTo>
                  <a:pt x="12883432" y="3953600"/>
                </a:moveTo>
                <a:lnTo>
                  <a:pt x="12898946" y="3968318"/>
                </a:lnTo>
                <a:lnTo>
                  <a:pt x="12898947" y="3968318"/>
                </a:lnTo>
                <a:close/>
                <a:moveTo>
                  <a:pt x="4851071" y="3943522"/>
                </a:moveTo>
                <a:lnTo>
                  <a:pt x="4842289" y="3949908"/>
                </a:lnTo>
                <a:lnTo>
                  <a:pt x="4842293" y="3949913"/>
                </a:lnTo>
                <a:lnTo>
                  <a:pt x="4851075" y="3943527"/>
                </a:lnTo>
                <a:close/>
                <a:moveTo>
                  <a:pt x="8521675" y="3936309"/>
                </a:moveTo>
                <a:lnTo>
                  <a:pt x="8532878" y="3945912"/>
                </a:lnTo>
                <a:lnTo>
                  <a:pt x="8521678" y="3936309"/>
                </a:lnTo>
                <a:close/>
                <a:moveTo>
                  <a:pt x="13559139" y="3923505"/>
                </a:moveTo>
                <a:lnTo>
                  <a:pt x="13567141" y="3934708"/>
                </a:lnTo>
                <a:lnTo>
                  <a:pt x="13531131" y="3985923"/>
                </a:lnTo>
                <a:lnTo>
                  <a:pt x="13496720" y="3995526"/>
                </a:lnTo>
                <a:lnTo>
                  <a:pt x="13453508" y="3985923"/>
                </a:lnTo>
                <a:lnTo>
                  <a:pt x="13377485" y="3988324"/>
                </a:lnTo>
                <a:lnTo>
                  <a:pt x="13338275" y="3995526"/>
                </a:lnTo>
                <a:lnTo>
                  <a:pt x="13331873" y="4034738"/>
                </a:lnTo>
                <a:lnTo>
                  <a:pt x="13371884" y="4080351"/>
                </a:lnTo>
                <a:lnTo>
                  <a:pt x="13396691" y="4057144"/>
                </a:lnTo>
                <a:lnTo>
                  <a:pt x="13481516" y="4039539"/>
                </a:lnTo>
                <a:lnTo>
                  <a:pt x="13477515" y="4062746"/>
                </a:lnTo>
                <a:lnTo>
                  <a:pt x="13457509" y="4055544"/>
                </a:lnTo>
                <a:lnTo>
                  <a:pt x="13437503" y="4085953"/>
                </a:lnTo>
                <a:lnTo>
                  <a:pt x="13396691" y="4105958"/>
                </a:lnTo>
                <a:lnTo>
                  <a:pt x="13437503" y="4171577"/>
                </a:lnTo>
                <a:lnTo>
                  <a:pt x="13428701" y="4189183"/>
                </a:lnTo>
                <a:lnTo>
                  <a:pt x="13467112" y="4248400"/>
                </a:lnTo>
                <a:lnTo>
                  <a:pt x="13464711" y="4282009"/>
                </a:lnTo>
                <a:lnTo>
                  <a:pt x="13439904" y="4297214"/>
                </a:lnTo>
                <a:lnTo>
                  <a:pt x="13423099" y="4278809"/>
                </a:lnTo>
                <a:lnTo>
                  <a:pt x="13447106" y="4237197"/>
                </a:lnTo>
                <a:lnTo>
                  <a:pt x="13401492" y="4257202"/>
                </a:lnTo>
                <a:lnTo>
                  <a:pt x="13391090" y="4242798"/>
                </a:lnTo>
                <a:lnTo>
                  <a:pt x="13397491" y="4222792"/>
                </a:lnTo>
                <a:lnTo>
                  <a:pt x="13366283" y="4192384"/>
                </a:lnTo>
                <a:lnTo>
                  <a:pt x="13371884" y="4142769"/>
                </a:lnTo>
                <a:lnTo>
                  <a:pt x="13340675" y="4157973"/>
                </a:lnTo>
                <a:lnTo>
                  <a:pt x="13342276" y="4217991"/>
                </a:lnTo>
                <a:lnTo>
                  <a:pt x="13340675" y="4291612"/>
                </a:lnTo>
                <a:lnTo>
                  <a:pt x="13311067" y="4298815"/>
                </a:lnTo>
                <a:lnTo>
                  <a:pt x="13292661" y="4284411"/>
                </a:lnTo>
                <a:lnTo>
                  <a:pt x="13307866" y="4237197"/>
                </a:lnTo>
                <a:lnTo>
                  <a:pt x="13303064" y="4187582"/>
                </a:lnTo>
                <a:lnTo>
                  <a:pt x="13283859" y="4186782"/>
                </a:lnTo>
                <a:lnTo>
                  <a:pt x="13271055" y="4151572"/>
                </a:lnTo>
                <a:lnTo>
                  <a:pt x="13291061" y="4117962"/>
                </a:lnTo>
                <a:lnTo>
                  <a:pt x="13298263" y="4077150"/>
                </a:lnTo>
                <a:lnTo>
                  <a:pt x="13322270" y="3999527"/>
                </a:lnTo>
                <a:lnTo>
                  <a:pt x="13331073" y="3978721"/>
                </a:lnTo>
                <a:lnTo>
                  <a:pt x="13369483" y="3940310"/>
                </a:lnTo>
                <a:lnTo>
                  <a:pt x="13405494" y="3955514"/>
                </a:lnTo>
                <a:lnTo>
                  <a:pt x="13462311" y="3962717"/>
                </a:lnTo>
                <a:lnTo>
                  <a:pt x="13514326" y="3960316"/>
                </a:lnTo>
                <a:close/>
                <a:moveTo>
                  <a:pt x="8220782" y="3920304"/>
                </a:moveTo>
                <a:lnTo>
                  <a:pt x="8223182" y="3921104"/>
                </a:lnTo>
                <a:lnTo>
                  <a:pt x="8222382" y="3925105"/>
                </a:lnTo>
                <a:lnTo>
                  <a:pt x="8221582" y="3927506"/>
                </a:lnTo>
                <a:lnTo>
                  <a:pt x="8219981" y="3928306"/>
                </a:lnTo>
                <a:lnTo>
                  <a:pt x="8217581" y="3927506"/>
                </a:lnTo>
                <a:lnTo>
                  <a:pt x="8217581" y="3925105"/>
                </a:lnTo>
                <a:lnTo>
                  <a:pt x="8219181" y="3924305"/>
                </a:lnTo>
                <a:lnTo>
                  <a:pt x="8219181" y="3921905"/>
                </a:lnTo>
                <a:close/>
                <a:moveTo>
                  <a:pt x="4718248" y="3919503"/>
                </a:moveTo>
                <a:lnTo>
                  <a:pt x="4718248" y="3951513"/>
                </a:lnTo>
                <a:lnTo>
                  <a:pt x="4744657" y="3957115"/>
                </a:lnTo>
                <a:lnTo>
                  <a:pt x="4743056" y="3977116"/>
                </a:lnTo>
                <a:lnTo>
                  <a:pt x="4743064" y="3977120"/>
                </a:lnTo>
                <a:lnTo>
                  <a:pt x="4744666" y="3957115"/>
                </a:lnTo>
                <a:lnTo>
                  <a:pt x="4718256" y="3951513"/>
                </a:lnTo>
                <a:lnTo>
                  <a:pt x="4718256" y="3919504"/>
                </a:lnTo>
                <a:lnTo>
                  <a:pt x="4797082" y="3920937"/>
                </a:lnTo>
                <a:close/>
                <a:moveTo>
                  <a:pt x="5320010" y="3909903"/>
                </a:moveTo>
                <a:lnTo>
                  <a:pt x="5309623" y="3912300"/>
                </a:lnTo>
                <a:lnTo>
                  <a:pt x="5309631" y="3912302"/>
                </a:lnTo>
                <a:lnTo>
                  <a:pt x="5320018" y="3909905"/>
                </a:lnTo>
                <a:close/>
                <a:moveTo>
                  <a:pt x="5284012" y="3907500"/>
                </a:moveTo>
                <a:lnTo>
                  <a:pt x="5269606" y="3921104"/>
                </a:lnTo>
                <a:lnTo>
                  <a:pt x="5248801" y="3929907"/>
                </a:lnTo>
                <a:lnTo>
                  <a:pt x="5234396" y="3932307"/>
                </a:lnTo>
                <a:lnTo>
                  <a:pt x="5229597" y="3942710"/>
                </a:lnTo>
                <a:lnTo>
                  <a:pt x="5229611" y="3942711"/>
                </a:lnTo>
                <a:lnTo>
                  <a:pt x="5234412" y="3932307"/>
                </a:lnTo>
                <a:lnTo>
                  <a:pt x="5248817" y="3929907"/>
                </a:lnTo>
                <a:lnTo>
                  <a:pt x="5269622" y="3921104"/>
                </a:lnTo>
                <a:lnTo>
                  <a:pt x="5284022" y="3907502"/>
                </a:lnTo>
                <a:close/>
                <a:moveTo>
                  <a:pt x="4821477" y="3902699"/>
                </a:moveTo>
                <a:lnTo>
                  <a:pt x="4806274" y="3921104"/>
                </a:lnTo>
                <a:lnTo>
                  <a:pt x="4806280" y="3921104"/>
                </a:lnTo>
                <a:lnTo>
                  <a:pt x="4821483" y="3902704"/>
                </a:lnTo>
                <a:close/>
                <a:moveTo>
                  <a:pt x="13687976" y="3896297"/>
                </a:moveTo>
                <a:lnTo>
                  <a:pt x="13691977" y="3924305"/>
                </a:lnTo>
                <a:lnTo>
                  <a:pt x="13719185" y="3928306"/>
                </a:lnTo>
                <a:lnTo>
                  <a:pt x="13723986" y="3949913"/>
                </a:lnTo>
                <a:lnTo>
                  <a:pt x="13721585" y="3994726"/>
                </a:lnTo>
                <a:lnTo>
                  <a:pt x="13698379" y="3989124"/>
                </a:lnTo>
                <a:lnTo>
                  <a:pt x="13691177" y="4020333"/>
                </a:lnTo>
                <a:lnTo>
                  <a:pt x="13709582" y="4047541"/>
                </a:lnTo>
                <a:lnTo>
                  <a:pt x="13696778" y="4053943"/>
                </a:lnTo>
                <a:lnTo>
                  <a:pt x="13679174" y="4021133"/>
                </a:lnTo>
                <a:lnTo>
                  <a:pt x="13665569" y="3955514"/>
                </a:lnTo>
                <a:lnTo>
                  <a:pt x="13673571" y="3914703"/>
                </a:lnTo>
                <a:close/>
                <a:moveTo>
                  <a:pt x="8535280" y="3893096"/>
                </a:moveTo>
                <a:lnTo>
                  <a:pt x="8572089" y="3906701"/>
                </a:lnTo>
                <a:lnTo>
                  <a:pt x="8608097" y="3918704"/>
                </a:lnTo>
                <a:lnTo>
                  <a:pt x="8572089" y="3906700"/>
                </a:lnTo>
                <a:close/>
                <a:moveTo>
                  <a:pt x="8472862" y="3888295"/>
                </a:moveTo>
                <a:lnTo>
                  <a:pt x="8478461" y="3891496"/>
                </a:lnTo>
                <a:lnTo>
                  <a:pt x="8475261" y="3913903"/>
                </a:lnTo>
                <a:lnTo>
                  <a:pt x="8478464" y="3891496"/>
                </a:lnTo>
                <a:close/>
                <a:moveTo>
                  <a:pt x="5445626" y="3885894"/>
                </a:moveTo>
                <a:lnTo>
                  <a:pt x="5432034" y="3899484"/>
                </a:lnTo>
                <a:lnTo>
                  <a:pt x="5432063" y="3899498"/>
                </a:lnTo>
                <a:lnTo>
                  <a:pt x="5445661" y="3885899"/>
                </a:lnTo>
                <a:close/>
                <a:moveTo>
                  <a:pt x="8607612" y="3879823"/>
                </a:moveTo>
                <a:lnTo>
                  <a:pt x="8611300" y="3891495"/>
                </a:lnTo>
                <a:lnTo>
                  <a:pt x="8611300" y="3891495"/>
                </a:lnTo>
                <a:close/>
                <a:moveTo>
                  <a:pt x="5346407" y="3878692"/>
                </a:moveTo>
                <a:lnTo>
                  <a:pt x="5341605" y="3893896"/>
                </a:lnTo>
                <a:lnTo>
                  <a:pt x="5349607" y="3903499"/>
                </a:lnTo>
                <a:lnTo>
                  <a:pt x="5344810" y="3914696"/>
                </a:lnTo>
                <a:lnTo>
                  <a:pt x="5344839" y="3914702"/>
                </a:lnTo>
                <a:lnTo>
                  <a:pt x="5349639" y="3903499"/>
                </a:lnTo>
                <a:lnTo>
                  <a:pt x="5341638" y="3893896"/>
                </a:lnTo>
                <a:lnTo>
                  <a:pt x="5346438" y="3878700"/>
                </a:lnTo>
                <a:close/>
                <a:moveTo>
                  <a:pt x="5386420" y="3877892"/>
                </a:moveTo>
                <a:lnTo>
                  <a:pt x="5364829" y="3883489"/>
                </a:lnTo>
                <a:lnTo>
                  <a:pt x="5364844" y="3883493"/>
                </a:lnTo>
                <a:lnTo>
                  <a:pt x="5386431" y="3877897"/>
                </a:lnTo>
                <a:close/>
                <a:moveTo>
                  <a:pt x="9301897" y="3813073"/>
                </a:moveTo>
                <a:lnTo>
                  <a:pt x="9330705" y="3825077"/>
                </a:lnTo>
                <a:lnTo>
                  <a:pt x="9366716" y="3813073"/>
                </a:lnTo>
                <a:lnTo>
                  <a:pt x="9330705" y="3825076"/>
                </a:lnTo>
                <a:close/>
                <a:moveTo>
                  <a:pt x="8566488" y="3809872"/>
                </a:moveTo>
                <a:lnTo>
                  <a:pt x="8583288" y="3836280"/>
                </a:lnTo>
                <a:lnTo>
                  <a:pt x="8604096" y="3853085"/>
                </a:lnTo>
                <a:lnTo>
                  <a:pt x="8583293" y="3836280"/>
                </a:lnTo>
                <a:close/>
                <a:moveTo>
                  <a:pt x="4955888" y="3794667"/>
                </a:moveTo>
                <a:lnTo>
                  <a:pt x="4947088" y="3799468"/>
                </a:lnTo>
                <a:lnTo>
                  <a:pt x="4967094" y="3812272"/>
                </a:lnTo>
                <a:lnTo>
                  <a:pt x="4964692" y="3846682"/>
                </a:lnTo>
                <a:lnTo>
                  <a:pt x="4970294" y="3879492"/>
                </a:lnTo>
                <a:lnTo>
                  <a:pt x="5008707" y="3883493"/>
                </a:lnTo>
                <a:lnTo>
                  <a:pt x="5011107" y="3894696"/>
                </a:lnTo>
                <a:lnTo>
                  <a:pt x="4978295" y="3909100"/>
                </a:lnTo>
                <a:lnTo>
                  <a:pt x="4972695" y="3930707"/>
                </a:lnTo>
                <a:lnTo>
                  <a:pt x="4953489" y="3939509"/>
                </a:lnTo>
                <a:lnTo>
                  <a:pt x="4919880" y="3951513"/>
                </a:lnTo>
                <a:lnTo>
                  <a:pt x="4911077" y="3967517"/>
                </a:lnTo>
                <a:lnTo>
                  <a:pt x="4875899" y="3970716"/>
                </a:lnTo>
                <a:lnTo>
                  <a:pt x="4875901" y="3970719"/>
                </a:lnTo>
                <a:lnTo>
                  <a:pt x="4911109" y="3967518"/>
                </a:lnTo>
                <a:lnTo>
                  <a:pt x="4919913" y="3951513"/>
                </a:lnTo>
                <a:lnTo>
                  <a:pt x="4953526" y="3939509"/>
                </a:lnTo>
                <a:lnTo>
                  <a:pt x="4972730" y="3930707"/>
                </a:lnTo>
                <a:lnTo>
                  <a:pt x="4978331" y="3909101"/>
                </a:lnTo>
                <a:lnTo>
                  <a:pt x="5011148" y="3894697"/>
                </a:lnTo>
                <a:lnTo>
                  <a:pt x="5008748" y="3883493"/>
                </a:lnTo>
                <a:lnTo>
                  <a:pt x="4970328" y="3879492"/>
                </a:lnTo>
                <a:lnTo>
                  <a:pt x="4964726" y="3846683"/>
                </a:lnTo>
                <a:lnTo>
                  <a:pt x="4967127" y="3812272"/>
                </a:lnTo>
                <a:lnTo>
                  <a:pt x="4947125" y="3799469"/>
                </a:lnTo>
                <a:lnTo>
                  <a:pt x="4955918" y="3794673"/>
                </a:lnTo>
                <a:close/>
                <a:moveTo>
                  <a:pt x="11218456" y="3790666"/>
                </a:moveTo>
                <a:lnTo>
                  <a:pt x="11218456" y="3791466"/>
                </a:lnTo>
                <a:lnTo>
                  <a:pt x="11218456" y="3793067"/>
                </a:lnTo>
                <a:lnTo>
                  <a:pt x="11216855" y="3792266"/>
                </a:lnTo>
                <a:close/>
                <a:moveTo>
                  <a:pt x="9426733" y="3789066"/>
                </a:moveTo>
                <a:lnTo>
                  <a:pt x="9448339" y="3825077"/>
                </a:lnTo>
                <a:lnTo>
                  <a:pt x="9453941" y="3850684"/>
                </a:lnTo>
                <a:lnTo>
                  <a:pt x="9448339" y="3825076"/>
                </a:lnTo>
                <a:close/>
                <a:moveTo>
                  <a:pt x="9733223" y="3789065"/>
                </a:moveTo>
                <a:lnTo>
                  <a:pt x="9691610" y="3810672"/>
                </a:lnTo>
                <a:lnTo>
                  <a:pt x="9733223" y="3789066"/>
                </a:lnTo>
                <a:lnTo>
                  <a:pt x="9751628" y="3806671"/>
                </a:lnTo>
                <a:close/>
                <a:moveTo>
                  <a:pt x="13091802" y="3784265"/>
                </a:moveTo>
                <a:lnTo>
                  <a:pt x="13083000" y="3801870"/>
                </a:lnTo>
                <a:lnTo>
                  <a:pt x="13091803" y="3784265"/>
                </a:lnTo>
                <a:close/>
                <a:moveTo>
                  <a:pt x="9555571" y="3779463"/>
                </a:moveTo>
                <a:lnTo>
                  <a:pt x="9613188" y="3822676"/>
                </a:lnTo>
                <a:lnTo>
                  <a:pt x="9627592" y="3823476"/>
                </a:lnTo>
                <a:lnTo>
                  <a:pt x="9637995" y="3821875"/>
                </a:lnTo>
                <a:lnTo>
                  <a:pt x="9627592" y="3823475"/>
                </a:lnTo>
                <a:lnTo>
                  <a:pt x="9613188" y="3822675"/>
                </a:lnTo>
                <a:close/>
                <a:moveTo>
                  <a:pt x="9231476" y="3771460"/>
                </a:moveTo>
                <a:lnTo>
                  <a:pt x="9206669" y="3781864"/>
                </a:lnTo>
                <a:lnTo>
                  <a:pt x="9231476" y="3771461"/>
                </a:lnTo>
                <a:lnTo>
                  <a:pt x="9242680" y="3793067"/>
                </a:lnTo>
                <a:close/>
                <a:moveTo>
                  <a:pt x="8743336" y="3765860"/>
                </a:moveTo>
                <a:lnTo>
                  <a:pt x="8739087" y="3772041"/>
                </a:lnTo>
                <a:lnTo>
                  <a:pt x="8743336" y="3765860"/>
                </a:lnTo>
                <a:close/>
                <a:moveTo>
                  <a:pt x="9030619" y="3741853"/>
                </a:moveTo>
                <a:lnTo>
                  <a:pt x="9023417" y="3754656"/>
                </a:lnTo>
                <a:lnTo>
                  <a:pt x="9023418" y="3754656"/>
                </a:lnTo>
                <a:close/>
                <a:moveTo>
                  <a:pt x="9047422" y="3737851"/>
                </a:moveTo>
                <a:lnTo>
                  <a:pt x="9043247" y="3738846"/>
                </a:lnTo>
                <a:lnTo>
                  <a:pt x="9047423" y="3737851"/>
                </a:lnTo>
                <a:close/>
                <a:moveTo>
                  <a:pt x="15270037" y="3731449"/>
                </a:moveTo>
                <a:lnTo>
                  <a:pt x="15271638" y="3734650"/>
                </a:lnTo>
                <a:lnTo>
                  <a:pt x="15270037" y="3737051"/>
                </a:lnTo>
                <a:lnTo>
                  <a:pt x="15266036" y="3736250"/>
                </a:lnTo>
                <a:lnTo>
                  <a:pt x="15266036" y="3734650"/>
                </a:lnTo>
                <a:close/>
                <a:moveTo>
                  <a:pt x="12201943" y="3725847"/>
                </a:moveTo>
                <a:lnTo>
                  <a:pt x="12230751" y="3728248"/>
                </a:lnTo>
                <a:lnTo>
                  <a:pt x="12301972" y="3737851"/>
                </a:lnTo>
                <a:lnTo>
                  <a:pt x="12343584" y="3788265"/>
                </a:lnTo>
                <a:lnTo>
                  <a:pt x="12380394" y="3823475"/>
                </a:lnTo>
                <a:lnTo>
                  <a:pt x="12406003" y="3844281"/>
                </a:lnTo>
                <a:lnTo>
                  <a:pt x="12450015" y="3899498"/>
                </a:lnTo>
                <a:lnTo>
                  <a:pt x="12496428" y="3900298"/>
                </a:lnTo>
                <a:lnTo>
                  <a:pt x="12534840" y="3935508"/>
                </a:lnTo>
                <a:lnTo>
                  <a:pt x="12562048" y="3978721"/>
                </a:lnTo>
                <a:lnTo>
                  <a:pt x="12596457" y="4002728"/>
                </a:lnTo>
                <a:lnTo>
                  <a:pt x="12578053" y="4044340"/>
                </a:lnTo>
                <a:lnTo>
                  <a:pt x="12604460" y="4061945"/>
                </a:lnTo>
                <a:lnTo>
                  <a:pt x="12620464" y="4063545"/>
                </a:lnTo>
                <a:lnTo>
                  <a:pt x="12627667" y="4099556"/>
                </a:lnTo>
                <a:lnTo>
                  <a:pt x="12642871" y="4127564"/>
                </a:lnTo>
                <a:lnTo>
                  <a:pt x="12675681" y="4132366"/>
                </a:lnTo>
                <a:lnTo>
                  <a:pt x="12696487" y="4165175"/>
                </a:lnTo>
                <a:lnTo>
                  <a:pt x="12682883" y="4229194"/>
                </a:lnTo>
                <a:lnTo>
                  <a:pt x="12677281" y="4308417"/>
                </a:lnTo>
                <a:lnTo>
                  <a:pt x="12627667" y="4309217"/>
                </a:lnTo>
                <a:lnTo>
                  <a:pt x="12591656" y="4266805"/>
                </a:lnTo>
                <a:lnTo>
                  <a:pt x="12534840" y="4224393"/>
                </a:lnTo>
                <a:lnTo>
                  <a:pt x="12516434" y="4193183"/>
                </a:lnTo>
                <a:lnTo>
                  <a:pt x="12483625" y="4151571"/>
                </a:lnTo>
                <a:lnTo>
                  <a:pt x="12462019" y="4113160"/>
                </a:lnTo>
                <a:lnTo>
                  <a:pt x="12428408" y="4041139"/>
                </a:lnTo>
                <a:lnTo>
                  <a:pt x="12389197" y="3997926"/>
                </a:lnTo>
                <a:lnTo>
                  <a:pt x="12375593" y="3953914"/>
                </a:lnTo>
                <a:lnTo>
                  <a:pt x="12357989" y="3913902"/>
                </a:lnTo>
                <a:lnTo>
                  <a:pt x="12316376" y="3881893"/>
                </a:lnTo>
                <a:lnTo>
                  <a:pt x="12291569" y="3837880"/>
                </a:lnTo>
                <a:lnTo>
                  <a:pt x="12256358" y="3809071"/>
                </a:lnTo>
                <a:lnTo>
                  <a:pt x="12206744" y="3752255"/>
                </a:lnTo>
                <a:close/>
                <a:moveTo>
                  <a:pt x="9484350" y="3725047"/>
                </a:moveTo>
                <a:lnTo>
                  <a:pt x="9507557" y="3733850"/>
                </a:lnTo>
                <a:lnTo>
                  <a:pt x="9508357" y="3762658"/>
                </a:lnTo>
                <a:lnTo>
                  <a:pt x="9507557" y="3733849"/>
                </a:lnTo>
                <a:close/>
                <a:moveTo>
                  <a:pt x="7751845" y="3717673"/>
                </a:moveTo>
                <a:lnTo>
                  <a:pt x="7757515" y="3730649"/>
                </a:lnTo>
                <a:lnTo>
                  <a:pt x="7757515" y="3730648"/>
                </a:lnTo>
                <a:close/>
                <a:moveTo>
                  <a:pt x="12462821" y="3693449"/>
                </a:moveTo>
                <a:lnTo>
                  <a:pt x="12466820" y="3715444"/>
                </a:lnTo>
                <a:lnTo>
                  <a:pt x="12466821" y="3715444"/>
                </a:lnTo>
                <a:close/>
                <a:moveTo>
                  <a:pt x="4761431" y="3689036"/>
                </a:moveTo>
                <a:lnTo>
                  <a:pt x="4743051" y="3694631"/>
                </a:lnTo>
                <a:lnTo>
                  <a:pt x="4743056" y="3694638"/>
                </a:lnTo>
                <a:lnTo>
                  <a:pt x="4761455" y="3689038"/>
                </a:lnTo>
                <a:close/>
                <a:moveTo>
                  <a:pt x="4819849" y="3685835"/>
                </a:moveTo>
                <a:lnTo>
                  <a:pt x="4794250" y="3691436"/>
                </a:lnTo>
                <a:lnTo>
                  <a:pt x="4794271" y="3691437"/>
                </a:lnTo>
                <a:lnTo>
                  <a:pt x="4819857" y="3685840"/>
                </a:lnTo>
                <a:close/>
                <a:moveTo>
                  <a:pt x="9435536" y="3657027"/>
                </a:moveTo>
                <a:lnTo>
                  <a:pt x="9456341" y="3669031"/>
                </a:lnTo>
                <a:lnTo>
                  <a:pt x="9456341" y="3669030"/>
                </a:lnTo>
                <a:close/>
                <a:moveTo>
                  <a:pt x="13187031" y="3651426"/>
                </a:moveTo>
                <a:lnTo>
                  <a:pt x="13211838" y="3677834"/>
                </a:lnTo>
                <a:lnTo>
                  <a:pt x="13215039" y="3700240"/>
                </a:lnTo>
                <a:lnTo>
                  <a:pt x="13245447" y="3714645"/>
                </a:lnTo>
                <a:lnTo>
                  <a:pt x="13283859" y="3729849"/>
                </a:lnTo>
                <a:lnTo>
                  <a:pt x="13282259" y="3749855"/>
                </a:lnTo>
                <a:lnTo>
                  <a:pt x="13251849" y="3752255"/>
                </a:lnTo>
                <a:lnTo>
                  <a:pt x="13260652" y="3777863"/>
                </a:lnTo>
                <a:lnTo>
                  <a:pt x="13228642" y="3795468"/>
                </a:lnTo>
                <a:lnTo>
                  <a:pt x="13204635" y="3841881"/>
                </a:lnTo>
                <a:lnTo>
                  <a:pt x="13239845" y="3889895"/>
                </a:lnTo>
                <a:lnTo>
                  <a:pt x="13232643" y="3913902"/>
                </a:lnTo>
                <a:lnTo>
                  <a:pt x="13283858" y="3961116"/>
                </a:lnTo>
                <a:lnTo>
                  <a:pt x="13230243" y="3967518"/>
                </a:lnTo>
                <a:lnTo>
                  <a:pt x="13215838" y="4002728"/>
                </a:lnTo>
                <a:lnTo>
                  <a:pt x="13217438" y="4049141"/>
                </a:lnTo>
                <a:lnTo>
                  <a:pt x="13173425" y="4084352"/>
                </a:lnTo>
                <a:lnTo>
                  <a:pt x="13170225" y="4135567"/>
                </a:lnTo>
                <a:lnTo>
                  <a:pt x="13150219" y="4213989"/>
                </a:lnTo>
                <a:lnTo>
                  <a:pt x="13144617" y="4195584"/>
                </a:lnTo>
                <a:lnTo>
                  <a:pt x="13091802" y="4218791"/>
                </a:lnTo>
                <a:lnTo>
                  <a:pt x="13074997" y="4187582"/>
                </a:lnTo>
                <a:lnTo>
                  <a:pt x="13042988" y="4184381"/>
                </a:lnTo>
                <a:lnTo>
                  <a:pt x="13020581" y="4167576"/>
                </a:lnTo>
                <a:lnTo>
                  <a:pt x="12966166" y="4186782"/>
                </a:lnTo>
                <a:lnTo>
                  <a:pt x="12950961" y="4161174"/>
                </a:lnTo>
                <a:lnTo>
                  <a:pt x="12920552" y="4164375"/>
                </a:lnTo>
                <a:lnTo>
                  <a:pt x="12883741" y="4158774"/>
                </a:lnTo>
                <a:lnTo>
                  <a:pt x="12878940" y="4089953"/>
                </a:lnTo>
                <a:lnTo>
                  <a:pt x="12856533" y="4075549"/>
                </a:lnTo>
                <a:lnTo>
                  <a:pt x="12834927" y="4031536"/>
                </a:lnTo>
                <a:lnTo>
                  <a:pt x="12828525" y="3986723"/>
                </a:lnTo>
                <a:lnTo>
                  <a:pt x="12833326" y="3938709"/>
                </a:lnTo>
                <a:lnTo>
                  <a:pt x="12859734" y="3904299"/>
                </a:lnTo>
                <a:lnTo>
                  <a:pt x="12865951" y="3931029"/>
                </a:lnTo>
                <a:lnTo>
                  <a:pt x="12859735" y="3904300"/>
                </a:lnTo>
                <a:lnTo>
                  <a:pt x="12893344" y="3921905"/>
                </a:lnTo>
                <a:lnTo>
                  <a:pt x="12927755" y="3912302"/>
                </a:lnTo>
                <a:lnTo>
                  <a:pt x="12935757" y="3869090"/>
                </a:lnTo>
                <a:lnTo>
                  <a:pt x="12954963" y="3859487"/>
                </a:lnTo>
                <a:lnTo>
                  <a:pt x="13009378" y="3848283"/>
                </a:lnTo>
                <a:lnTo>
                  <a:pt x="13039788" y="3807472"/>
                </a:lnTo>
                <a:lnTo>
                  <a:pt x="13060593" y="3775462"/>
                </a:lnTo>
                <a:lnTo>
                  <a:pt x="13078199" y="3756256"/>
                </a:lnTo>
                <a:lnTo>
                  <a:pt x="13115009" y="3727448"/>
                </a:lnTo>
                <a:lnTo>
                  <a:pt x="13114209" y="3753056"/>
                </a:lnTo>
                <a:lnTo>
                  <a:pt x="13113408" y="3785865"/>
                </a:lnTo>
                <a:lnTo>
                  <a:pt x="13113409" y="3785865"/>
                </a:lnTo>
                <a:lnTo>
                  <a:pt x="13114210" y="3753056"/>
                </a:lnTo>
                <a:lnTo>
                  <a:pt x="13115010" y="3727448"/>
                </a:lnTo>
                <a:lnTo>
                  <a:pt x="13147819" y="3692238"/>
                </a:lnTo>
                <a:lnTo>
                  <a:pt x="13168625" y="3652226"/>
                </a:lnTo>
                <a:close/>
                <a:moveTo>
                  <a:pt x="15045972" y="3649825"/>
                </a:moveTo>
                <a:lnTo>
                  <a:pt x="15049173" y="3649825"/>
                </a:lnTo>
                <a:lnTo>
                  <a:pt x="15051574" y="3651425"/>
                </a:lnTo>
                <a:lnTo>
                  <a:pt x="15052374" y="3654626"/>
                </a:lnTo>
                <a:lnTo>
                  <a:pt x="15050774" y="3655426"/>
                </a:lnTo>
                <a:lnTo>
                  <a:pt x="15051574" y="3657027"/>
                </a:lnTo>
                <a:lnTo>
                  <a:pt x="15050774" y="3658628"/>
                </a:lnTo>
                <a:lnTo>
                  <a:pt x="15045972" y="3658628"/>
                </a:lnTo>
                <a:lnTo>
                  <a:pt x="15044372" y="3657027"/>
                </a:lnTo>
                <a:lnTo>
                  <a:pt x="15044372" y="3655426"/>
                </a:lnTo>
                <a:lnTo>
                  <a:pt x="15042772" y="3653026"/>
                </a:lnTo>
                <a:lnTo>
                  <a:pt x="15042772" y="3650625"/>
                </a:lnTo>
                <a:close/>
                <a:moveTo>
                  <a:pt x="4686210" y="3643423"/>
                </a:moveTo>
                <a:lnTo>
                  <a:pt x="4627822" y="3648222"/>
                </a:lnTo>
                <a:lnTo>
                  <a:pt x="4627823" y="3648224"/>
                </a:lnTo>
                <a:lnTo>
                  <a:pt x="4686216" y="3643425"/>
                </a:lnTo>
                <a:close/>
                <a:moveTo>
                  <a:pt x="15626942" y="3641023"/>
                </a:moveTo>
                <a:lnTo>
                  <a:pt x="15634944" y="3644224"/>
                </a:lnTo>
                <a:lnTo>
                  <a:pt x="15633343" y="3644224"/>
                </a:lnTo>
                <a:close/>
                <a:moveTo>
                  <a:pt x="13976060" y="3615415"/>
                </a:moveTo>
                <a:lnTo>
                  <a:pt x="13977660" y="3617816"/>
                </a:lnTo>
                <a:lnTo>
                  <a:pt x="13976060" y="3621017"/>
                </a:lnTo>
                <a:lnTo>
                  <a:pt x="13976860" y="3621817"/>
                </a:lnTo>
                <a:lnTo>
                  <a:pt x="13975260" y="3626618"/>
                </a:lnTo>
                <a:lnTo>
                  <a:pt x="13976060" y="3628219"/>
                </a:lnTo>
                <a:lnTo>
                  <a:pt x="13972059" y="3629819"/>
                </a:lnTo>
                <a:lnTo>
                  <a:pt x="13970459" y="3624218"/>
                </a:lnTo>
                <a:lnTo>
                  <a:pt x="13972859" y="3622617"/>
                </a:lnTo>
                <a:lnTo>
                  <a:pt x="13971259" y="3621017"/>
                </a:lnTo>
                <a:lnTo>
                  <a:pt x="13973659" y="3616215"/>
                </a:lnTo>
                <a:close/>
                <a:moveTo>
                  <a:pt x="7490233" y="3611414"/>
                </a:moveTo>
                <a:lnTo>
                  <a:pt x="7490233" y="3611415"/>
                </a:lnTo>
                <a:lnTo>
                  <a:pt x="7503034" y="3613015"/>
                </a:lnTo>
                <a:lnTo>
                  <a:pt x="7501431" y="3627419"/>
                </a:lnTo>
                <a:lnTo>
                  <a:pt x="7505437" y="3652226"/>
                </a:lnTo>
                <a:lnTo>
                  <a:pt x="7495829" y="3675433"/>
                </a:lnTo>
                <a:lnTo>
                  <a:pt x="7508634" y="3689837"/>
                </a:lnTo>
                <a:lnTo>
                  <a:pt x="7495839" y="3675433"/>
                </a:lnTo>
                <a:lnTo>
                  <a:pt x="7505440" y="3652226"/>
                </a:lnTo>
                <a:lnTo>
                  <a:pt x="7501438" y="3627419"/>
                </a:lnTo>
                <a:lnTo>
                  <a:pt x="7503037" y="3613015"/>
                </a:lnTo>
                <a:close/>
                <a:moveTo>
                  <a:pt x="8621699" y="3609014"/>
                </a:moveTo>
                <a:lnTo>
                  <a:pt x="8613698" y="3622618"/>
                </a:lnTo>
                <a:lnTo>
                  <a:pt x="8576892" y="3626619"/>
                </a:lnTo>
                <a:lnTo>
                  <a:pt x="8576891" y="3626619"/>
                </a:lnTo>
                <a:lnTo>
                  <a:pt x="8554487" y="3678634"/>
                </a:lnTo>
                <a:lnTo>
                  <a:pt x="8543285" y="3687436"/>
                </a:lnTo>
                <a:lnTo>
                  <a:pt x="8540082" y="3727448"/>
                </a:lnTo>
                <a:lnTo>
                  <a:pt x="8544042" y="3745261"/>
                </a:lnTo>
                <a:lnTo>
                  <a:pt x="8544885" y="3749055"/>
                </a:lnTo>
                <a:lnTo>
                  <a:pt x="8540882" y="3764259"/>
                </a:lnTo>
                <a:lnTo>
                  <a:pt x="8562489" y="3791467"/>
                </a:lnTo>
                <a:lnTo>
                  <a:pt x="8540887" y="3764259"/>
                </a:lnTo>
                <a:lnTo>
                  <a:pt x="8544885" y="3749055"/>
                </a:lnTo>
                <a:lnTo>
                  <a:pt x="8544885" y="3749055"/>
                </a:lnTo>
                <a:lnTo>
                  <a:pt x="8544885" y="3749054"/>
                </a:lnTo>
                <a:lnTo>
                  <a:pt x="8544042" y="3745261"/>
                </a:lnTo>
                <a:lnTo>
                  <a:pt x="8540085" y="3727448"/>
                </a:lnTo>
                <a:lnTo>
                  <a:pt x="8543286" y="3687437"/>
                </a:lnTo>
                <a:lnTo>
                  <a:pt x="8554487" y="3678634"/>
                </a:lnTo>
                <a:lnTo>
                  <a:pt x="8576891" y="3626620"/>
                </a:lnTo>
                <a:lnTo>
                  <a:pt x="8613701" y="3622618"/>
                </a:lnTo>
                <a:lnTo>
                  <a:pt x="8621702" y="3609015"/>
                </a:lnTo>
                <a:close/>
                <a:moveTo>
                  <a:pt x="9375518" y="3607412"/>
                </a:moveTo>
                <a:lnTo>
                  <a:pt x="9375518" y="3607413"/>
                </a:lnTo>
                <a:lnTo>
                  <a:pt x="9403526" y="3611414"/>
                </a:lnTo>
                <a:close/>
                <a:moveTo>
                  <a:pt x="10046914" y="3596209"/>
                </a:moveTo>
                <a:lnTo>
                  <a:pt x="9922078" y="3750654"/>
                </a:lnTo>
                <a:lnTo>
                  <a:pt x="9863660" y="3753055"/>
                </a:lnTo>
                <a:lnTo>
                  <a:pt x="9823649" y="3789065"/>
                </a:lnTo>
                <a:lnTo>
                  <a:pt x="9863661" y="3753055"/>
                </a:lnTo>
                <a:lnTo>
                  <a:pt x="9922078" y="3750654"/>
                </a:lnTo>
                <a:lnTo>
                  <a:pt x="10046915" y="3596209"/>
                </a:lnTo>
                <a:close/>
                <a:moveTo>
                  <a:pt x="7432612" y="3574603"/>
                </a:moveTo>
                <a:lnTo>
                  <a:pt x="7425543" y="3575691"/>
                </a:lnTo>
                <a:lnTo>
                  <a:pt x="7432612" y="3574604"/>
                </a:lnTo>
                <a:close/>
                <a:moveTo>
                  <a:pt x="7443814" y="3569002"/>
                </a:moveTo>
                <a:lnTo>
                  <a:pt x="7443814" y="3569003"/>
                </a:lnTo>
                <a:lnTo>
                  <a:pt x="7463019" y="3600211"/>
                </a:lnTo>
                <a:lnTo>
                  <a:pt x="7459820" y="3621017"/>
                </a:lnTo>
                <a:lnTo>
                  <a:pt x="7468624" y="3632220"/>
                </a:lnTo>
                <a:lnTo>
                  <a:pt x="7459825" y="3621017"/>
                </a:lnTo>
                <a:lnTo>
                  <a:pt x="7463023" y="3600211"/>
                </a:lnTo>
                <a:close/>
                <a:moveTo>
                  <a:pt x="8942593" y="3531391"/>
                </a:moveTo>
                <a:lnTo>
                  <a:pt x="8942593" y="3531392"/>
                </a:lnTo>
                <a:lnTo>
                  <a:pt x="8945794" y="3547397"/>
                </a:lnTo>
                <a:lnTo>
                  <a:pt x="8960999" y="3562601"/>
                </a:lnTo>
                <a:lnTo>
                  <a:pt x="8965001" y="3565001"/>
                </a:lnTo>
                <a:lnTo>
                  <a:pt x="8996208" y="3585008"/>
                </a:lnTo>
                <a:lnTo>
                  <a:pt x="9021016" y="3605814"/>
                </a:lnTo>
                <a:lnTo>
                  <a:pt x="9021818" y="3622618"/>
                </a:lnTo>
                <a:lnTo>
                  <a:pt x="9053025" y="3649025"/>
                </a:lnTo>
                <a:lnTo>
                  <a:pt x="9072231" y="3671432"/>
                </a:lnTo>
                <a:lnTo>
                  <a:pt x="9083436" y="3701841"/>
                </a:lnTo>
                <a:lnTo>
                  <a:pt x="9117843" y="3722647"/>
                </a:lnTo>
                <a:lnTo>
                  <a:pt x="9125044" y="3738652"/>
                </a:lnTo>
                <a:lnTo>
                  <a:pt x="9125046" y="3738651"/>
                </a:lnTo>
                <a:lnTo>
                  <a:pt x="9153054" y="3781064"/>
                </a:lnTo>
                <a:lnTo>
                  <a:pt x="9173860" y="3787465"/>
                </a:lnTo>
                <a:lnTo>
                  <a:pt x="9153054" y="3781063"/>
                </a:lnTo>
                <a:lnTo>
                  <a:pt x="9125046" y="3738651"/>
                </a:lnTo>
                <a:lnTo>
                  <a:pt x="9117843" y="3722646"/>
                </a:lnTo>
                <a:lnTo>
                  <a:pt x="9083436" y="3701840"/>
                </a:lnTo>
                <a:lnTo>
                  <a:pt x="9072231" y="3671431"/>
                </a:lnTo>
                <a:lnTo>
                  <a:pt x="9053028" y="3649025"/>
                </a:lnTo>
                <a:lnTo>
                  <a:pt x="9021818" y="3622617"/>
                </a:lnTo>
                <a:lnTo>
                  <a:pt x="9021016" y="3605812"/>
                </a:lnTo>
                <a:lnTo>
                  <a:pt x="8996208" y="3585006"/>
                </a:lnTo>
                <a:lnTo>
                  <a:pt x="8965001" y="3565000"/>
                </a:lnTo>
                <a:lnTo>
                  <a:pt x="8960999" y="3562600"/>
                </a:lnTo>
                <a:lnTo>
                  <a:pt x="8945794" y="3547395"/>
                </a:lnTo>
                <a:close/>
                <a:moveTo>
                  <a:pt x="7519841" y="3525789"/>
                </a:moveTo>
                <a:lnTo>
                  <a:pt x="7531040" y="3567401"/>
                </a:lnTo>
                <a:lnTo>
                  <a:pt x="7514238" y="3573003"/>
                </a:lnTo>
                <a:lnTo>
                  <a:pt x="7510237" y="3580205"/>
                </a:lnTo>
                <a:lnTo>
                  <a:pt x="7514240" y="3573003"/>
                </a:lnTo>
                <a:lnTo>
                  <a:pt x="7531045" y="3567401"/>
                </a:lnTo>
                <a:close/>
                <a:moveTo>
                  <a:pt x="14128904" y="3515386"/>
                </a:moveTo>
                <a:lnTo>
                  <a:pt x="14128104" y="3516987"/>
                </a:lnTo>
                <a:lnTo>
                  <a:pt x="14128904" y="3519387"/>
                </a:lnTo>
                <a:lnTo>
                  <a:pt x="14126504" y="3519387"/>
                </a:lnTo>
                <a:lnTo>
                  <a:pt x="14124103" y="3523388"/>
                </a:lnTo>
                <a:lnTo>
                  <a:pt x="14123303" y="3522588"/>
                </a:lnTo>
                <a:lnTo>
                  <a:pt x="14125703" y="3516186"/>
                </a:lnTo>
                <a:close/>
                <a:moveTo>
                  <a:pt x="9206825" y="3509494"/>
                </a:moveTo>
                <a:lnTo>
                  <a:pt x="9195465" y="3514586"/>
                </a:lnTo>
                <a:lnTo>
                  <a:pt x="9193865" y="3524989"/>
                </a:lnTo>
                <a:lnTo>
                  <a:pt x="9193866" y="3524989"/>
                </a:lnTo>
                <a:lnTo>
                  <a:pt x="9195466" y="3514586"/>
                </a:lnTo>
                <a:close/>
                <a:moveTo>
                  <a:pt x="13550336" y="3506584"/>
                </a:moveTo>
                <a:lnTo>
                  <a:pt x="13589547" y="3530591"/>
                </a:lnTo>
                <a:lnTo>
                  <a:pt x="13595149" y="3556198"/>
                </a:lnTo>
                <a:lnTo>
                  <a:pt x="13599950" y="3575404"/>
                </a:lnTo>
                <a:lnTo>
                  <a:pt x="13607153" y="3609814"/>
                </a:lnTo>
                <a:lnTo>
                  <a:pt x="13611954" y="3638623"/>
                </a:lnTo>
                <a:lnTo>
                  <a:pt x="13599150" y="3685036"/>
                </a:lnTo>
                <a:lnTo>
                  <a:pt x="13579144" y="3633021"/>
                </a:lnTo>
                <a:lnTo>
                  <a:pt x="13559939" y="3659428"/>
                </a:lnTo>
                <a:lnTo>
                  <a:pt x="13576743" y="3697039"/>
                </a:lnTo>
                <a:lnTo>
                  <a:pt x="13565540" y="3721046"/>
                </a:lnTo>
                <a:lnTo>
                  <a:pt x="13510324" y="3691438"/>
                </a:lnTo>
                <a:lnTo>
                  <a:pt x="13495120" y="3653827"/>
                </a:lnTo>
                <a:lnTo>
                  <a:pt x="13507123" y="3629820"/>
                </a:lnTo>
                <a:lnTo>
                  <a:pt x="13476714" y="3605013"/>
                </a:lnTo>
                <a:lnTo>
                  <a:pt x="13463911" y="3626619"/>
                </a:lnTo>
                <a:lnTo>
                  <a:pt x="13443105" y="3624218"/>
                </a:lnTo>
                <a:lnTo>
                  <a:pt x="13411095" y="3653027"/>
                </a:lnTo>
                <a:lnTo>
                  <a:pt x="13403093" y="3637822"/>
                </a:lnTo>
                <a:lnTo>
                  <a:pt x="13417497" y="3594610"/>
                </a:lnTo>
                <a:lnTo>
                  <a:pt x="13444705" y="3580205"/>
                </a:lnTo>
                <a:lnTo>
                  <a:pt x="13467912" y="3561000"/>
                </a:lnTo>
                <a:lnTo>
                  <a:pt x="13485516" y="3584206"/>
                </a:lnTo>
                <a:lnTo>
                  <a:pt x="13519127" y="3570603"/>
                </a:lnTo>
                <a:lnTo>
                  <a:pt x="13524728" y="3547396"/>
                </a:lnTo>
                <a:lnTo>
                  <a:pt x="13556737" y="3545795"/>
                </a:lnTo>
                <a:close/>
                <a:moveTo>
                  <a:pt x="11505740" y="3503382"/>
                </a:moveTo>
                <a:lnTo>
                  <a:pt x="11538549" y="3531390"/>
                </a:lnTo>
                <a:lnTo>
                  <a:pt x="11560955" y="3567401"/>
                </a:lnTo>
                <a:lnTo>
                  <a:pt x="11585763" y="3621016"/>
                </a:lnTo>
                <a:lnTo>
                  <a:pt x="11580961" y="3674632"/>
                </a:lnTo>
                <a:lnTo>
                  <a:pt x="11562556" y="3689036"/>
                </a:lnTo>
                <a:lnTo>
                  <a:pt x="11524144" y="3701040"/>
                </a:lnTo>
                <a:lnTo>
                  <a:pt x="11500937" y="3660228"/>
                </a:lnTo>
                <a:lnTo>
                  <a:pt x="11489735" y="3586606"/>
                </a:lnTo>
                <a:close/>
                <a:moveTo>
                  <a:pt x="7726305" y="3499382"/>
                </a:moveTo>
                <a:lnTo>
                  <a:pt x="7757515" y="3512185"/>
                </a:lnTo>
                <a:lnTo>
                  <a:pt x="7757515" y="3512185"/>
                </a:lnTo>
                <a:close/>
                <a:moveTo>
                  <a:pt x="9221465" y="3494131"/>
                </a:moveTo>
                <a:lnTo>
                  <a:pt x="9218672" y="3504182"/>
                </a:lnTo>
                <a:lnTo>
                  <a:pt x="9218673" y="3504182"/>
                </a:lnTo>
                <a:close/>
                <a:moveTo>
                  <a:pt x="8524876" y="3492980"/>
                </a:moveTo>
                <a:lnTo>
                  <a:pt x="8524876" y="3492981"/>
                </a:lnTo>
                <a:lnTo>
                  <a:pt x="8545677" y="3497781"/>
                </a:lnTo>
                <a:lnTo>
                  <a:pt x="8545681" y="3497780"/>
                </a:lnTo>
                <a:close/>
                <a:moveTo>
                  <a:pt x="7383000" y="3491379"/>
                </a:moveTo>
                <a:lnTo>
                  <a:pt x="7395798" y="3509785"/>
                </a:lnTo>
                <a:lnTo>
                  <a:pt x="7405401" y="3531391"/>
                </a:lnTo>
                <a:lnTo>
                  <a:pt x="7403801" y="3546595"/>
                </a:lnTo>
                <a:lnTo>
                  <a:pt x="7411000" y="3560199"/>
                </a:lnTo>
                <a:lnTo>
                  <a:pt x="7410201" y="3578605"/>
                </a:lnTo>
                <a:lnTo>
                  <a:pt x="7410214" y="3578604"/>
                </a:lnTo>
                <a:lnTo>
                  <a:pt x="7411011" y="3560199"/>
                </a:lnTo>
                <a:lnTo>
                  <a:pt x="7403808" y="3546595"/>
                </a:lnTo>
                <a:lnTo>
                  <a:pt x="7405410" y="3531391"/>
                </a:lnTo>
                <a:lnTo>
                  <a:pt x="7395805" y="3509784"/>
                </a:lnTo>
                <a:close/>
                <a:moveTo>
                  <a:pt x="9013103" y="3487738"/>
                </a:moveTo>
                <a:lnTo>
                  <a:pt x="9005011" y="3503382"/>
                </a:lnTo>
                <a:lnTo>
                  <a:pt x="8994609" y="3549796"/>
                </a:lnTo>
                <a:lnTo>
                  <a:pt x="9005011" y="3503382"/>
                </a:lnTo>
                <a:close/>
                <a:moveTo>
                  <a:pt x="7528638" y="3478575"/>
                </a:moveTo>
                <a:lnTo>
                  <a:pt x="7522239" y="3483375"/>
                </a:lnTo>
                <a:lnTo>
                  <a:pt x="7522242" y="3483377"/>
                </a:lnTo>
                <a:lnTo>
                  <a:pt x="7528642" y="3478577"/>
                </a:lnTo>
                <a:close/>
                <a:moveTo>
                  <a:pt x="7647810" y="3478123"/>
                </a:moveTo>
                <a:lnTo>
                  <a:pt x="7661480" y="3485778"/>
                </a:lnTo>
                <a:lnTo>
                  <a:pt x="7669480" y="3503383"/>
                </a:lnTo>
                <a:lnTo>
                  <a:pt x="7688273" y="3513154"/>
                </a:lnTo>
                <a:lnTo>
                  <a:pt x="7669486" y="3503383"/>
                </a:lnTo>
                <a:lnTo>
                  <a:pt x="7661480" y="3485778"/>
                </a:lnTo>
                <a:close/>
                <a:moveTo>
                  <a:pt x="7583858" y="3472173"/>
                </a:moveTo>
                <a:lnTo>
                  <a:pt x="7575850" y="3486577"/>
                </a:lnTo>
                <a:lnTo>
                  <a:pt x="7540646" y="3486577"/>
                </a:lnTo>
                <a:lnTo>
                  <a:pt x="7540646" y="3486578"/>
                </a:lnTo>
                <a:lnTo>
                  <a:pt x="7575857" y="3486578"/>
                </a:lnTo>
                <a:lnTo>
                  <a:pt x="7583861" y="3472173"/>
                </a:lnTo>
                <a:close/>
                <a:moveTo>
                  <a:pt x="7604659" y="3467372"/>
                </a:moveTo>
                <a:lnTo>
                  <a:pt x="7591860" y="3472973"/>
                </a:lnTo>
                <a:lnTo>
                  <a:pt x="7586590" y="3472446"/>
                </a:lnTo>
                <a:lnTo>
                  <a:pt x="7591860" y="3472974"/>
                </a:lnTo>
                <a:lnTo>
                  <a:pt x="7604659" y="3467373"/>
                </a:lnTo>
                <a:close/>
                <a:moveTo>
                  <a:pt x="5134294" y="3450567"/>
                </a:moveTo>
                <a:lnTo>
                  <a:pt x="5135895" y="3450567"/>
                </a:lnTo>
                <a:lnTo>
                  <a:pt x="5134294" y="3454568"/>
                </a:lnTo>
                <a:lnTo>
                  <a:pt x="5131893" y="3457769"/>
                </a:lnTo>
                <a:lnTo>
                  <a:pt x="5130294" y="3458569"/>
                </a:lnTo>
                <a:lnTo>
                  <a:pt x="5129494" y="3461770"/>
                </a:lnTo>
                <a:lnTo>
                  <a:pt x="5131094" y="3466572"/>
                </a:lnTo>
                <a:lnTo>
                  <a:pt x="5129494" y="3467372"/>
                </a:lnTo>
                <a:lnTo>
                  <a:pt x="5129494" y="3472973"/>
                </a:lnTo>
                <a:lnTo>
                  <a:pt x="5131094" y="3475374"/>
                </a:lnTo>
                <a:lnTo>
                  <a:pt x="5132694" y="3476975"/>
                </a:lnTo>
                <a:lnTo>
                  <a:pt x="5131094" y="3478575"/>
                </a:lnTo>
                <a:lnTo>
                  <a:pt x="5130294" y="3480976"/>
                </a:lnTo>
                <a:lnTo>
                  <a:pt x="5130294" y="3486578"/>
                </a:lnTo>
                <a:lnTo>
                  <a:pt x="5128693" y="3487378"/>
                </a:lnTo>
                <a:lnTo>
                  <a:pt x="5125493" y="3488978"/>
                </a:lnTo>
                <a:lnTo>
                  <a:pt x="5121491" y="3489778"/>
                </a:lnTo>
                <a:lnTo>
                  <a:pt x="5119091" y="3489778"/>
                </a:lnTo>
                <a:lnTo>
                  <a:pt x="5115090" y="3490579"/>
                </a:lnTo>
                <a:lnTo>
                  <a:pt x="5111088" y="3489778"/>
                </a:lnTo>
                <a:lnTo>
                  <a:pt x="5107887" y="3490579"/>
                </a:lnTo>
                <a:lnTo>
                  <a:pt x="5105486" y="3489778"/>
                </a:lnTo>
                <a:lnTo>
                  <a:pt x="5101486" y="3491379"/>
                </a:lnTo>
                <a:lnTo>
                  <a:pt x="5098283" y="3489778"/>
                </a:lnTo>
                <a:lnTo>
                  <a:pt x="5093482" y="3489778"/>
                </a:lnTo>
                <a:lnTo>
                  <a:pt x="5091083" y="3491379"/>
                </a:lnTo>
                <a:lnTo>
                  <a:pt x="5088681" y="3490579"/>
                </a:lnTo>
                <a:lnTo>
                  <a:pt x="5092683" y="3488978"/>
                </a:lnTo>
                <a:lnTo>
                  <a:pt x="5095084" y="3486578"/>
                </a:lnTo>
                <a:lnTo>
                  <a:pt x="5098283" y="3485777"/>
                </a:lnTo>
                <a:lnTo>
                  <a:pt x="5101486" y="3483376"/>
                </a:lnTo>
                <a:lnTo>
                  <a:pt x="5103086" y="3480976"/>
                </a:lnTo>
                <a:lnTo>
                  <a:pt x="5107887" y="3481776"/>
                </a:lnTo>
                <a:lnTo>
                  <a:pt x="5110288" y="3478575"/>
                </a:lnTo>
                <a:lnTo>
                  <a:pt x="5108688" y="3472173"/>
                </a:lnTo>
                <a:lnTo>
                  <a:pt x="5110288" y="3468972"/>
                </a:lnTo>
                <a:lnTo>
                  <a:pt x="5110288" y="3464971"/>
                </a:lnTo>
                <a:lnTo>
                  <a:pt x="5110288" y="3463371"/>
                </a:lnTo>
                <a:lnTo>
                  <a:pt x="5107887" y="3460170"/>
                </a:lnTo>
                <a:lnTo>
                  <a:pt x="5105486" y="3459369"/>
                </a:lnTo>
                <a:lnTo>
                  <a:pt x="5102285" y="3458569"/>
                </a:lnTo>
                <a:lnTo>
                  <a:pt x="5101486" y="3457769"/>
                </a:lnTo>
                <a:lnTo>
                  <a:pt x="5104687" y="3455368"/>
                </a:lnTo>
                <a:lnTo>
                  <a:pt x="5113489" y="3454568"/>
                </a:lnTo>
                <a:lnTo>
                  <a:pt x="5115090" y="3452968"/>
                </a:lnTo>
                <a:lnTo>
                  <a:pt x="5123892" y="3452968"/>
                </a:lnTo>
                <a:lnTo>
                  <a:pt x="5124692" y="3452167"/>
                </a:lnTo>
                <a:close/>
                <a:moveTo>
                  <a:pt x="7505437" y="3447366"/>
                </a:moveTo>
                <a:lnTo>
                  <a:pt x="7495839" y="3452164"/>
                </a:lnTo>
                <a:lnTo>
                  <a:pt x="7495839" y="3452168"/>
                </a:lnTo>
                <a:lnTo>
                  <a:pt x="7505437" y="3447366"/>
                </a:lnTo>
                <a:close/>
                <a:moveTo>
                  <a:pt x="4064442" y="3438564"/>
                </a:moveTo>
                <a:lnTo>
                  <a:pt x="4054048" y="3444961"/>
                </a:lnTo>
                <a:lnTo>
                  <a:pt x="4054057" y="3444965"/>
                </a:lnTo>
                <a:lnTo>
                  <a:pt x="4064453" y="3438567"/>
                </a:lnTo>
                <a:close/>
                <a:moveTo>
                  <a:pt x="9805244" y="3436963"/>
                </a:moveTo>
                <a:lnTo>
                  <a:pt x="9794840" y="3440964"/>
                </a:lnTo>
                <a:lnTo>
                  <a:pt x="9794841" y="3440964"/>
                </a:lnTo>
                <a:close/>
                <a:moveTo>
                  <a:pt x="8916985" y="3435363"/>
                </a:moveTo>
                <a:lnTo>
                  <a:pt x="8888176" y="3444165"/>
                </a:lnTo>
                <a:lnTo>
                  <a:pt x="8865771" y="3464972"/>
                </a:lnTo>
                <a:lnTo>
                  <a:pt x="8833763" y="3520988"/>
                </a:lnTo>
                <a:lnTo>
                  <a:pt x="8792149" y="3544995"/>
                </a:lnTo>
                <a:lnTo>
                  <a:pt x="8748136" y="3541794"/>
                </a:lnTo>
                <a:lnTo>
                  <a:pt x="8735332" y="3546595"/>
                </a:lnTo>
                <a:lnTo>
                  <a:pt x="8740133" y="3564200"/>
                </a:lnTo>
                <a:lnTo>
                  <a:pt x="8716928" y="3582606"/>
                </a:lnTo>
                <a:lnTo>
                  <a:pt x="8697722" y="3602612"/>
                </a:lnTo>
                <a:lnTo>
                  <a:pt x="8640908" y="3621816"/>
                </a:lnTo>
                <a:lnTo>
                  <a:pt x="8640909" y="3621818"/>
                </a:lnTo>
                <a:lnTo>
                  <a:pt x="8697729" y="3602613"/>
                </a:lnTo>
                <a:lnTo>
                  <a:pt x="8716929" y="3582607"/>
                </a:lnTo>
                <a:lnTo>
                  <a:pt x="8740136" y="3564202"/>
                </a:lnTo>
                <a:lnTo>
                  <a:pt x="8735335" y="3546597"/>
                </a:lnTo>
                <a:lnTo>
                  <a:pt x="8748139" y="3541795"/>
                </a:lnTo>
                <a:lnTo>
                  <a:pt x="8792152" y="3544996"/>
                </a:lnTo>
                <a:lnTo>
                  <a:pt x="8833763" y="3520989"/>
                </a:lnTo>
                <a:lnTo>
                  <a:pt x="8865771" y="3464974"/>
                </a:lnTo>
                <a:lnTo>
                  <a:pt x="8888177" y="3444167"/>
                </a:lnTo>
                <a:lnTo>
                  <a:pt x="8916985" y="3435364"/>
                </a:lnTo>
                <a:lnTo>
                  <a:pt x="8922587" y="3456970"/>
                </a:lnTo>
                <a:lnTo>
                  <a:pt x="8948995" y="3488980"/>
                </a:lnTo>
                <a:lnTo>
                  <a:pt x="8948995" y="3488978"/>
                </a:lnTo>
                <a:lnTo>
                  <a:pt x="8922587" y="3456969"/>
                </a:lnTo>
                <a:close/>
                <a:moveTo>
                  <a:pt x="13483117" y="3430561"/>
                </a:moveTo>
                <a:lnTo>
                  <a:pt x="13483117" y="3479375"/>
                </a:lnTo>
                <a:lnTo>
                  <a:pt x="13468712" y="3496180"/>
                </a:lnTo>
                <a:lnTo>
                  <a:pt x="13457509" y="3528990"/>
                </a:lnTo>
                <a:lnTo>
                  <a:pt x="13444705" y="3544194"/>
                </a:lnTo>
                <a:lnTo>
                  <a:pt x="13413496" y="3508984"/>
                </a:lnTo>
                <a:lnTo>
                  <a:pt x="13421498" y="3494580"/>
                </a:lnTo>
                <a:lnTo>
                  <a:pt x="13431902" y="3480175"/>
                </a:lnTo>
                <a:lnTo>
                  <a:pt x="13433502" y="3448966"/>
                </a:lnTo>
                <a:lnTo>
                  <a:pt x="13458310" y="3445765"/>
                </a:lnTo>
                <a:lnTo>
                  <a:pt x="13454309" y="3480175"/>
                </a:lnTo>
                <a:close/>
                <a:moveTo>
                  <a:pt x="5155101" y="3424960"/>
                </a:moveTo>
                <a:lnTo>
                  <a:pt x="5154301" y="3428961"/>
                </a:lnTo>
                <a:lnTo>
                  <a:pt x="5151900" y="3429761"/>
                </a:lnTo>
                <a:lnTo>
                  <a:pt x="5148700" y="3432162"/>
                </a:lnTo>
                <a:lnTo>
                  <a:pt x="5147099" y="3432162"/>
                </a:lnTo>
                <a:lnTo>
                  <a:pt x="5141497" y="3435363"/>
                </a:lnTo>
                <a:lnTo>
                  <a:pt x="5139896" y="3433763"/>
                </a:lnTo>
                <a:lnTo>
                  <a:pt x="5142298" y="3431362"/>
                </a:lnTo>
                <a:lnTo>
                  <a:pt x="5147898" y="3427361"/>
                </a:lnTo>
                <a:close/>
                <a:moveTo>
                  <a:pt x="13275856" y="3423359"/>
                </a:moveTo>
                <a:lnTo>
                  <a:pt x="13288659" y="3465772"/>
                </a:lnTo>
                <a:lnTo>
                  <a:pt x="13260651" y="3493780"/>
                </a:lnTo>
                <a:lnTo>
                  <a:pt x="13240645" y="3528990"/>
                </a:lnTo>
                <a:lnTo>
                  <a:pt x="13183829" y="3577804"/>
                </a:lnTo>
                <a:lnTo>
                  <a:pt x="13203035" y="3541794"/>
                </a:lnTo>
                <a:lnTo>
                  <a:pt x="13233443" y="3509784"/>
                </a:lnTo>
                <a:lnTo>
                  <a:pt x="13257450" y="3474574"/>
                </a:lnTo>
                <a:close/>
                <a:moveTo>
                  <a:pt x="12673895" y="3404527"/>
                </a:moveTo>
                <a:lnTo>
                  <a:pt x="12657275" y="3413758"/>
                </a:lnTo>
                <a:lnTo>
                  <a:pt x="12657275" y="3413758"/>
                </a:lnTo>
                <a:close/>
                <a:moveTo>
                  <a:pt x="13380686" y="3396958"/>
                </a:moveTo>
                <a:lnTo>
                  <a:pt x="13409494" y="3412957"/>
                </a:lnTo>
                <a:lnTo>
                  <a:pt x="13437502" y="3412957"/>
                </a:lnTo>
                <a:lnTo>
                  <a:pt x="13439103" y="3433762"/>
                </a:lnTo>
                <a:lnTo>
                  <a:pt x="13420698" y="3456168"/>
                </a:lnTo>
                <a:lnTo>
                  <a:pt x="13393490" y="3471373"/>
                </a:lnTo>
                <a:lnTo>
                  <a:pt x="13389488" y="3447366"/>
                </a:lnTo>
                <a:lnTo>
                  <a:pt x="13390289" y="3420959"/>
                </a:lnTo>
                <a:close/>
                <a:moveTo>
                  <a:pt x="7407806" y="3395357"/>
                </a:moveTo>
                <a:lnTo>
                  <a:pt x="7407808" y="3395360"/>
                </a:lnTo>
                <a:lnTo>
                  <a:pt x="7426396" y="3399228"/>
                </a:lnTo>
                <a:close/>
                <a:moveTo>
                  <a:pt x="9330705" y="3392957"/>
                </a:moveTo>
                <a:lnTo>
                  <a:pt x="9342709" y="3407359"/>
                </a:lnTo>
                <a:lnTo>
                  <a:pt x="9330705" y="3392957"/>
                </a:lnTo>
                <a:close/>
                <a:moveTo>
                  <a:pt x="7478605" y="3380936"/>
                </a:moveTo>
                <a:lnTo>
                  <a:pt x="7483826" y="3386559"/>
                </a:lnTo>
                <a:lnTo>
                  <a:pt x="7488626" y="3400959"/>
                </a:lnTo>
                <a:lnTo>
                  <a:pt x="7496745" y="3410485"/>
                </a:lnTo>
                <a:lnTo>
                  <a:pt x="7488626" y="3400956"/>
                </a:lnTo>
                <a:lnTo>
                  <a:pt x="7483826" y="3386558"/>
                </a:lnTo>
                <a:close/>
                <a:moveTo>
                  <a:pt x="7265106" y="3380726"/>
                </a:moveTo>
                <a:lnTo>
                  <a:pt x="7262161" y="3384158"/>
                </a:lnTo>
                <a:lnTo>
                  <a:pt x="7262169" y="3384160"/>
                </a:lnTo>
                <a:close/>
                <a:moveTo>
                  <a:pt x="7387805" y="3380157"/>
                </a:moveTo>
                <a:lnTo>
                  <a:pt x="7375798" y="3387357"/>
                </a:lnTo>
                <a:lnTo>
                  <a:pt x="7368597" y="3387357"/>
                </a:lnTo>
                <a:lnTo>
                  <a:pt x="7368597" y="3387359"/>
                </a:lnTo>
                <a:lnTo>
                  <a:pt x="7375798" y="3387359"/>
                </a:lnTo>
                <a:lnTo>
                  <a:pt x="7387805" y="3380159"/>
                </a:lnTo>
                <a:lnTo>
                  <a:pt x="7395003" y="3381759"/>
                </a:lnTo>
                <a:lnTo>
                  <a:pt x="7395003" y="3381757"/>
                </a:lnTo>
                <a:close/>
                <a:moveTo>
                  <a:pt x="7997526" y="3379358"/>
                </a:moveTo>
                <a:lnTo>
                  <a:pt x="7982336" y="3394554"/>
                </a:lnTo>
                <a:lnTo>
                  <a:pt x="7982336" y="3394562"/>
                </a:lnTo>
                <a:lnTo>
                  <a:pt x="7997530" y="3379361"/>
                </a:lnTo>
                <a:lnTo>
                  <a:pt x="8013532" y="3379361"/>
                </a:lnTo>
                <a:lnTo>
                  <a:pt x="8013528" y="3379358"/>
                </a:lnTo>
                <a:close/>
                <a:moveTo>
                  <a:pt x="5105510" y="3379350"/>
                </a:moveTo>
                <a:lnTo>
                  <a:pt x="5107911" y="3379350"/>
                </a:lnTo>
                <a:lnTo>
                  <a:pt x="5108710" y="3381751"/>
                </a:lnTo>
                <a:lnTo>
                  <a:pt x="5107911" y="3387353"/>
                </a:lnTo>
                <a:lnTo>
                  <a:pt x="5107110" y="3388953"/>
                </a:lnTo>
                <a:lnTo>
                  <a:pt x="5103910" y="3391354"/>
                </a:lnTo>
                <a:lnTo>
                  <a:pt x="5102308" y="3390553"/>
                </a:lnTo>
                <a:lnTo>
                  <a:pt x="5101508" y="3386552"/>
                </a:lnTo>
                <a:lnTo>
                  <a:pt x="5103109" y="3382553"/>
                </a:lnTo>
                <a:close/>
                <a:moveTo>
                  <a:pt x="9361114" y="3378555"/>
                </a:moveTo>
                <a:lnTo>
                  <a:pt x="9357913" y="3389756"/>
                </a:lnTo>
                <a:lnTo>
                  <a:pt x="9361115" y="3378555"/>
                </a:lnTo>
                <a:close/>
                <a:moveTo>
                  <a:pt x="4802190" y="3375346"/>
                </a:moveTo>
                <a:lnTo>
                  <a:pt x="4811793" y="3380146"/>
                </a:lnTo>
                <a:lnTo>
                  <a:pt x="4810994" y="3381749"/>
                </a:lnTo>
                <a:lnTo>
                  <a:pt x="4810994" y="3384949"/>
                </a:lnTo>
                <a:lnTo>
                  <a:pt x="4809393" y="3386549"/>
                </a:lnTo>
                <a:lnTo>
                  <a:pt x="4809393" y="3389749"/>
                </a:lnTo>
                <a:lnTo>
                  <a:pt x="4807793" y="3389749"/>
                </a:lnTo>
                <a:lnTo>
                  <a:pt x="4806993" y="3385750"/>
                </a:lnTo>
                <a:lnTo>
                  <a:pt x="4807793" y="3383349"/>
                </a:lnTo>
                <a:lnTo>
                  <a:pt x="4806993" y="3380948"/>
                </a:lnTo>
                <a:lnTo>
                  <a:pt x="4803792" y="3380146"/>
                </a:lnTo>
                <a:lnTo>
                  <a:pt x="4801391" y="3377748"/>
                </a:lnTo>
                <a:close/>
                <a:moveTo>
                  <a:pt x="7464625" y="3373754"/>
                </a:moveTo>
                <a:lnTo>
                  <a:pt x="7454219" y="3380958"/>
                </a:lnTo>
                <a:lnTo>
                  <a:pt x="7439016" y="3388157"/>
                </a:lnTo>
                <a:lnTo>
                  <a:pt x="7427009" y="3399357"/>
                </a:lnTo>
                <a:lnTo>
                  <a:pt x="7427011" y="3399357"/>
                </a:lnTo>
                <a:lnTo>
                  <a:pt x="7439019" y="3388159"/>
                </a:lnTo>
                <a:lnTo>
                  <a:pt x="7454219" y="3380961"/>
                </a:lnTo>
                <a:lnTo>
                  <a:pt x="7464625" y="3373759"/>
                </a:lnTo>
                <a:lnTo>
                  <a:pt x="7473313" y="3375339"/>
                </a:lnTo>
                <a:close/>
                <a:moveTo>
                  <a:pt x="4768618" y="3371351"/>
                </a:moveTo>
                <a:lnTo>
                  <a:pt x="4772618" y="3373752"/>
                </a:lnTo>
                <a:lnTo>
                  <a:pt x="4773420" y="3377753"/>
                </a:lnTo>
                <a:lnTo>
                  <a:pt x="4776620" y="3380953"/>
                </a:lnTo>
                <a:lnTo>
                  <a:pt x="4782220" y="3382553"/>
                </a:lnTo>
                <a:lnTo>
                  <a:pt x="4783822" y="3384954"/>
                </a:lnTo>
                <a:lnTo>
                  <a:pt x="4786222" y="3388154"/>
                </a:lnTo>
                <a:lnTo>
                  <a:pt x="4785422" y="3388955"/>
                </a:lnTo>
                <a:lnTo>
                  <a:pt x="4783022" y="3388955"/>
                </a:lnTo>
                <a:lnTo>
                  <a:pt x="4779822" y="3386554"/>
                </a:lnTo>
                <a:lnTo>
                  <a:pt x="4777420" y="3385753"/>
                </a:lnTo>
                <a:lnTo>
                  <a:pt x="4775018" y="3383354"/>
                </a:lnTo>
                <a:lnTo>
                  <a:pt x="4774219" y="3381754"/>
                </a:lnTo>
                <a:lnTo>
                  <a:pt x="4771818" y="3380953"/>
                </a:lnTo>
                <a:lnTo>
                  <a:pt x="4770218" y="3377753"/>
                </a:lnTo>
                <a:lnTo>
                  <a:pt x="4767818" y="3375351"/>
                </a:lnTo>
                <a:close/>
                <a:moveTo>
                  <a:pt x="8525056" y="3367624"/>
                </a:moveTo>
                <a:lnTo>
                  <a:pt x="8542476" y="3386558"/>
                </a:lnTo>
                <a:lnTo>
                  <a:pt x="8537678" y="3396156"/>
                </a:lnTo>
                <a:lnTo>
                  <a:pt x="8535275" y="3412957"/>
                </a:lnTo>
                <a:lnTo>
                  <a:pt x="8497663" y="3452968"/>
                </a:lnTo>
                <a:lnTo>
                  <a:pt x="8486462" y="3485778"/>
                </a:lnTo>
                <a:lnTo>
                  <a:pt x="8480060" y="3512185"/>
                </a:lnTo>
                <a:lnTo>
                  <a:pt x="8470456" y="3524189"/>
                </a:lnTo>
                <a:lnTo>
                  <a:pt x="8461654" y="3560199"/>
                </a:lnTo>
                <a:lnTo>
                  <a:pt x="8437647" y="3581005"/>
                </a:lnTo>
                <a:lnTo>
                  <a:pt x="8431245" y="3606613"/>
                </a:lnTo>
                <a:lnTo>
                  <a:pt x="8420841" y="3627419"/>
                </a:lnTo>
                <a:lnTo>
                  <a:pt x="8416841" y="3649025"/>
                </a:lnTo>
                <a:lnTo>
                  <a:pt x="8385634" y="3666629"/>
                </a:lnTo>
                <a:lnTo>
                  <a:pt x="8385634" y="3666630"/>
                </a:lnTo>
                <a:lnTo>
                  <a:pt x="8416844" y="3649025"/>
                </a:lnTo>
                <a:lnTo>
                  <a:pt x="8420848" y="3627419"/>
                </a:lnTo>
                <a:lnTo>
                  <a:pt x="8431250" y="3606613"/>
                </a:lnTo>
                <a:lnTo>
                  <a:pt x="8437651" y="3581005"/>
                </a:lnTo>
                <a:lnTo>
                  <a:pt x="8461658" y="3560199"/>
                </a:lnTo>
                <a:lnTo>
                  <a:pt x="8470461" y="3524189"/>
                </a:lnTo>
                <a:lnTo>
                  <a:pt x="8480065" y="3512185"/>
                </a:lnTo>
                <a:lnTo>
                  <a:pt x="8486465" y="3485778"/>
                </a:lnTo>
                <a:lnTo>
                  <a:pt x="8497669" y="3452968"/>
                </a:lnTo>
                <a:lnTo>
                  <a:pt x="8535280" y="3412959"/>
                </a:lnTo>
                <a:lnTo>
                  <a:pt x="8537684" y="3396159"/>
                </a:lnTo>
                <a:lnTo>
                  <a:pt x="8542484" y="3386561"/>
                </a:lnTo>
                <a:close/>
                <a:moveTo>
                  <a:pt x="13483917" y="3362555"/>
                </a:moveTo>
                <a:lnTo>
                  <a:pt x="13527130" y="3363354"/>
                </a:lnTo>
                <a:lnTo>
                  <a:pt x="13541533" y="3382558"/>
                </a:lnTo>
                <a:lnTo>
                  <a:pt x="13560739" y="3440164"/>
                </a:lnTo>
                <a:lnTo>
                  <a:pt x="13524729" y="3426561"/>
                </a:lnTo>
                <a:lnTo>
                  <a:pt x="13527130" y="3444166"/>
                </a:lnTo>
                <a:lnTo>
                  <a:pt x="13541533" y="3475375"/>
                </a:lnTo>
                <a:lnTo>
                  <a:pt x="13520728" y="3487378"/>
                </a:lnTo>
                <a:lnTo>
                  <a:pt x="13515926" y="3450568"/>
                </a:lnTo>
                <a:lnTo>
                  <a:pt x="13501522" y="3448167"/>
                </a:lnTo>
                <a:lnTo>
                  <a:pt x="13491919" y="3416958"/>
                </a:lnTo>
                <a:lnTo>
                  <a:pt x="13518327" y="3420959"/>
                </a:lnTo>
                <a:lnTo>
                  <a:pt x="13515926" y="3401758"/>
                </a:lnTo>
                <a:close/>
                <a:moveTo>
                  <a:pt x="4729416" y="3358550"/>
                </a:moveTo>
                <a:lnTo>
                  <a:pt x="4731017" y="3360950"/>
                </a:lnTo>
                <a:lnTo>
                  <a:pt x="4734216" y="3364149"/>
                </a:lnTo>
                <a:lnTo>
                  <a:pt x="4736619" y="3368151"/>
                </a:lnTo>
                <a:lnTo>
                  <a:pt x="4736619" y="3368951"/>
                </a:lnTo>
                <a:lnTo>
                  <a:pt x="4732617" y="3367350"/>
                </a:lnTo>
                <a:lnTo>
                  <a:pt x="4728616" y="3363349"/>
                </a:lnTo>
                <a:close/>
                <a:moveTo>
                  <a:pt x="8537678" y="3347354"/>
                </a:moveTo>
                <a:lnTo>
                  <a:pt x="8525673" y="3349752"/>
                </a:lnTo>
                <a:lnTo>
                  <a:pt x="8524071" y="3366554"/>
                </a:lnTo>
                <a:lnTo>
                  <a:pt x="8516070" y="3367352"/>
                </a:lnTo>
                <a:lnTo>
                  <a:pt x="8524073" y="3366554"/>
                </a:lnTo>
                <a:lnTo>
                  <a:pt x="8524076" y="3366559"/>
                </a:lnTo>
                <a:lnTo>
                  <a:pt x="8525677" y="3349758"/>
                </a:lnTo>
                <a:lnTo>
                  <a:pt x="8537679" y="3347357"/>
                </a:lnTo>
                <a:close/>
                <a:moveTo>
                  <a:pt x="7931124" y="3347354"/>
                </a:moveTo>
                <a:lnTo>
                  <a:pt x="7931124" y="3347359"/>
                </a:lnTo>
                <a:lnTo>
                  <a:pt x="7983130" y="3359356"/>
                </a:lnTo>
                <a:lnTo>
                  <a:pt x="7983130" y="3359354"/>
                </a:lnTo>
                <a:close/>
                <a:moveTo>
                  <a:pt x="8340818" y="3325750"/>
                </a:moveTo>
                <a:lnTo>
                  <a:pt x="8314410" y="3347354"/>
                </a:lnTo>
                <a:lnTo>
                  <a:pt x="8291204" y="3348953"/>
                </a:lnTo>
                <a:lnTo>
                  <a:pt x="8314411" y="3347354"/>
                </a:lnTo>
                <a:lnTo>
                  <a:pt x="8340820" y="3325750"/>
                </a:lnTo>
                <a:close/>
                <a:moveTo>
                  <a:pt x="8236789" y="3322550"/>
                </a:moveTo>
                <a:lnTo>
                  <a:pt x="8215181" y="3334551"/>
                </a:lnTo>
                <a:lnTo>
                  <a:pt x="8215183" y="3334551"/>
                </a:lnTo>
                <a:close/>
                <a:moveTo>
                  <a:pt x="8512870" y="3321747"/>
                </a:moveTo>
                <a:lnTo>
                  <a:pt x="8512870" y="3321750"/>
                </a:lnTo>
                <a:lnTo>
                  <a:pt x="8542476" y="3322550"/>
                </a:lnTo>
                <a:lnTo>
                  <a:pt x="8542476" y="3322548"/>
                </a:lnTo>
                <a:close/>
                <a:moveTo>
                  <a:pt x="5201546" y="3321744"/>
                </a:moveTo>
                <a:lnTo>
                  <a:pt x="5203147" y="3323343"/>
                </a:lnTo>
                <a:lnTo>
                  <a:pt x="5204749" y="3328144"/>
                </a:lnTo>
                <a:lnTo>
                  <a:pt x="5208750" y="3330545"/>
                </a:lnTo>
                <a:lnTo>
                  <a:pt x="5209549" y="3333745"/>
                </a:lnTo>
                <a:lnTo>
                  <a:pt x="5205548" y="3336945"/>
                </a:lnTo>
                <a:lnTo>
                  <a:pt x="5200748" y="3335345"/>
                </a:lnTo>
                <a:lnTo>
                  <a:pt x="5199946" y="3331345"/>
                </a:lnTo>
                <a:lnTo>
                  <a:pt x="5199946" y="3324944"/>
                </a:lnTo>
                <a:close/>
                <a:moveTo>
                  <a:pt x="5129493" y="3320933"/>
                </a:moveTo>
                <a:lnTo>
                  <a:pt x="5132694" y="3320933"/>
                </a:lnTo>
                <a:lnTo>
                  <a:pt x="5133494" y="3324133"/>
                </a:lnTo>
                <a:lnTo>
                  <a:pt x="5132694" y="3330535"/>
                </a:lnTo>
                <a:lnTo>
                  <a:pt x="5131094" y="3332135"/>
                </a:lnTo>
                <a:lnTo>
                  <a:pt x="5130293" y="3332936"/>
                </a:lnTo>
                <a:lnTo>
                  <a:pt x="5126292" y="3330535"/>
                </a:lnTo>
                <a:lnTo>
                  <a:pt x="5126292" y="3327335"/>
                </a:lnTo>
                <a:lnTo>
                  <a:pt x="5127893" y="3324934"/>
                </a:lnTo>
                <a:close/>
                <a:moveTo>
                  <a:pt x="13300663" y="3316146"/>
                </a:moveTo>
                <a:lnTo>
                  <a:pt x="13339075" y="3317748"/>
                </a:lnTo>
                <a:lnTo>
                  <a:pt x="13357479" y="3336151"/>
                </a:lnTo>
                <a:lnTo>
                  <a:pt x="13350278" y="3380958"/>
                </a:lnTo>
                <a:lnTo>
                  <a:pt x="13328671" y="3355353"/>
                </a:lnTo>
                <a:close/>
                <a:moveTo>
                  <a:pt x="14404185" y="3306535"/>
                </a:moveTo>
                <a:lnTo>
                  <a:pt x="14404985" y="3308135"/>
                </a:lnTo>
                <a:lnTo>
                  <a:pt x="14408187" y="3308936"/>
                </a:lnTo>
                <a:lnTo>
                  <a:pt x="14406586" y="3312937"/>
                </a:lnTo>
                <a:lnTo>
                  <a:pt x="14402585" y="3316939"/>
                </a:lnTo>
                <a:lnTo>
                  <a:pt x="14401784" y="3320139"/>
                </a:lnTo>
                <a:lnTo>
                  <a:pt x="14401784" y="3324939"/>
                </a:lnTo>
                <a:lnTo>
                  <a:pt x="14400984" y="3327340"/>
                </a:lnTo>
                <a:lnTo>
                  <a:pt x="14398584" y="3327340"/>
                </a:lnTo>
                <a:lnTo>
                  <a:pt x="14396983" y="3324939"/>
                </a:lnTo>
                <a:lnTo>
                  <a:pt x="14396183" y="3320940"/>
                </a:lnTo>
                <a:lnTo>
                  <a:pt x="14396183" y="3316939"/>
                </a:lnTo>
                <a:lnTo>
                  <a:pt x="14400984" y="3312937"/>
                </a:lnTo>
                <a:lnTo>
                  <a:pt x="14401784" y="3311335"/>
                </a:lnTo>
                <a:lnTo>
                  <a:pt x="14402585" y="3307334"/>
                </a:lnTo>
                <a:close/>
                <a:moveTo>
                  <a:pt x="8081547" y="3301745"/>
                </a:moveTo>
                <a:lnTo>
                  <a:pt x="8070342" y="3312147"/>
                </a:lnTo>
                <a:lnTo>
                  <a:pt x="8064081" y="3341113"/>
                </a:lnTo>
                <a:lnTo>
                  <a:pt x="8063942" y="3341752"/>
                </a:lnTo>
                <a:lnTo>
                  <a:pt x="8062927" y="3343404"/>
                </a:lnTo>
                <a:lnTo>
                  <a:pt x="8051136" y="3362555"/>
                </a:lnTo>
                <a:lnTo>
                  <a:pt x="8048957" y="3394189"/>
                </a:lnTo>
                <a:lnTo>
                  <a:pt x="8051139" y="3362555"/>
                </a:lnTo>
                <a:lnTo>
                  <a:pt x="8062927" y="3343404"/>
                </a:lnTo>
                <a:lnTo>
                  <a:pt x="8063942" y="3341753"/>
                </a:lnTo>
                <a:lnTo>
                  <a:pt x="8064081" y="3341113"/>
                </a:lnTo>
                <a:lnTo>
                  <a:pt x="8070346" y="3312147"/>
                </a:lnTo>
                <a:close/>
                <a:moveTo>
                  <a:pt x="7339956" y="3289528"/>
                </a:moveTo>
                <a:lnTo>
                  <a:pt x="7348587" y="3318549"/>
                </a:lnTo>
                <a:lnTo>
                  <a:pt x="7348587" y="3318549"/>
                </a:lnTo>
                <a:close/>
                <a:moveTo>
                  <a:pt x="4013238" y="3286545"/>
                </a:moveTo>
                <a:lnTo>
                  <a:pt x="4013236" y="3286550"/>
                </a:lnTo>
                <a:lnTo>
                  <a:pt x="4025231" y="3296944"/>
                </a:lnTo>
                <a:lnTo>
                  <a:pt x="4025233" y="3296940"/>
                </a:lnTo>
                <a:close/>
                <a:moveTo>
                  <a:pt x="8897780" y="3283337"/>
                </a:moveTo>
                <a:lnTo>
                  <a:pt x="8883375" y="3299342"/>
                </a:lnTo>
                <a:lnTo>
                  <a:pt x="8897780" y="3283339"/>
                </a:lnTo>
                <a:close/>
                <a:moveTo>
                  <a:pt x="5143920" y="3283327"/>
                </a:moveTo>
                <a:lnTo>
                  <a:pt x="5146320" y="3284929"/>
                </a:lnTo>
                <a:lnTo>
                  <a:pt x="5146320" y="3290531"/>
                </a:lnTo>
                <a:lnTo>
                  <a:pt x="5145520" y="3296932"/>
                </a:lnTo>
                <a:lnTo>
                  <a:pt x="5144719" y="3300133"/>
                </a:lnTo>
                <a:lnTo>
                  <a:pt x="5143119" y="3303333"/>
                </a:lnTo>
                <a:lnTo>
                  <a:pt x="5141518" y="3301733"/>
                </a:lnTo>
                <a:lnTo>
                  <a:pt x="5138318" y="3300133"/>
                </a:lnTo>
                <a:lnTo>
                  <a:pt x="5137517" y="3298533"/>
                </a:lnTo>
                <a:lnTo>
                  <a:pt x="5137517" y="3293731"/>
                </a:lnTo>
                <a:lnTo>
                  <a:pt x="5138318" y="3292130"/>
                </a:lnTo>
                <a:close/>
                <a:moveTo>
                  <a:pt x="14416988" y="3278527"/>
                </a:moveTo>
                <a:lnTo>
                  <a:pt x="14418589" y="3280127"/>
                </a:lnTo>
                <a:lnTo>
                  <a:pt x="14416188" y="3281728"/>
                </a:lnTo>
                <a:lnTo>
                  <a:pt x="14415388" y="3282527"/>
                </a:lnTo>
                <a:lnTo>
                  <a:pt x="14413787" y="3281728"/>
                </a:lnTo>
                <a:lnTo>
                  <a:pt x="14412987" y="3280127"/>
                </a:lnTo>
                <a:close/>
                <a:moveTo>
                  <a:pt x="12714092" y="3277734"/>
                </a:moveTo>
                <a:lnTo>
                  <a:pt x="12714092" y="3277741"/>
                </a:lnTo>
                <a:lnTo>
                  <a:pt x="12728496" y="3312147"/>
                </a:lnTo>
                <a:lnTo>
                  <a:pt x="12729296" y="3373754"/>
                </a:lnTo>
                <a:lnTo>
                  <a:pt x="12728496" y="3312144"/>
                </a:lnTo>
                <a:close/>
                <a:moveTo>
                  <a:pt x="3881173" y="3271338"/>
                </a:moveTo>
                <a:lnTo>
                  <a:pt x="3889971" y="3280937"/>
                </a:lnTo>
                <a:lnTo>
                  <a:pt x="3902776" y="3289743"/>
                </a:lnTo>
                <a:lnTo>
                  <a:pt x="3903575" y="3296140"/>
                </a:lnTo>
                <a:lnTo>
                  <a:pt x="3903589" y="3296137"/>
                </a:lnTo>
                <a:lnTo>
                  <a:pt x="3902790" y="3289745"/>
                </a:lnTo>
                <a:lnTo>
                  <a:pt x="3889987" y="3280944"/>
                </a:lnTo>
                <a:lnTo>
                  <a:pt x="3881185" y="3271342"/>
                </a:lnTo>
                <a:close/>
                <a:moveTo>
                  <a:pt x="8493665" y="3269737"/>
                </a:moveTo>
                <a:lnTo>
                  <a:pt x="8493663" y="3269737"/>
                </a:lnTo>
                <a:lnTo>
                  <a:pt x="8512869" y="3288939"/>
                </a:lnTo>
                <a:close/>
                <a:moveTo>
                  <a:pt x="9522760" y="3266541"/>
                </a:moveTo>
                <a:lnTo>
                  <a:pt x="9517160" y="3310545"/>
                </a:lnTo>
                <a:lnTo>
                  <a:pt x="9501155" y="3361752"/>
                </a:lnTo>
                <a:lnTo>
                  <a:pt x="9474747" y="3386556"/>
                </a:lnTo>
                <a:lnTo>
                  <a:pt x="9456341" y="3426560"/>
                </a:lnTo>
                <a:lnTo>
                  <a:pt x="9474747" y="3386561"/>
                </a:lnTo>
                <a:lnTo>
                  <a:pt x="9501155" y="3361759"/>
                </a:lnTo>
                <a:lnTo>
                  <a:pt x="9517160" y="3310550"/>
                </a:lnTo>
                <a:lnTo>
                  <a:pt x="9522761" y="3266544"/>
                </a:lnTo>
                <a:close/>
                <a:moveTo>
                  <a:pt x="7338180" y="3256933"/>
                </a:moveTo>
                <a:lnTo>
                  <a:pt x="7339746" y="3288216"/>
                </a:lnTo>
                <a:lnTo>
                  <a:pt x="7339781" y="3288945"/>
                </a:lnTo>
                <a:lnTo>
                  <a:pt x="7339781" y="3288939"/>
                </a:lnTo>
                <a:lnTo>
                  <a:pt x="7339746" y="3288216"/>
                </a:lnTo>
                <a:lnTo>
                  <a:pt x="7338187" y="3256935"/>
                </a:lnTo>
                <a:close/>
                <a:moveTo>
                  <a:pt x="12627667" y="3251330"/>
                </a:moveTo>
                <a:lnTo>
                  <a:pt x="12615664" y="3274534"/>
                </a:lnTo>
                <a:lnTo>
                  <a:pt x="12573251" y="3267332"/>
                </a:lnTo>
                <a:lnTo>
                  <a:pt x="12516435" y="3276935"/>
                </a:lnTo>
                <a:lnTo>
                  <a:pt x="12491628" y="3319346"/>
                </a:lnTo>
                <a:lnTo>
                  <a:pt x="12491629" y="3319348"/>
                </a:lnTo>
                <a:lnTo>
                  <a:pt x="12516434" y="3276940"/>
                </a:lnTo>
                <a:lnTo>
                  <a:pt x="12573250" y="3267338"/>
                </a:lnTo>
                <a:lnTo>
                  <a:pt x="12615663" y="3274539"/>
                </a:lnTo>
                <a:lnTo>
                  <a:pt x="12627667" y="3251336"/>
                </a:lnTo>
                <a:close/>
                <a:moveTo>
                  <a:pt x="4074055" y="3246538"/>
                </a:moveTo>
                <a:lnTo>
                  <a:pt x="4074051" y="3246539"/>
                </a:lnTo>
                <a:lnTo>
                  <a:pt x="4081246" y="3254535"/>
                </a:lnTo>
                <a:lnTo>
                  <a:pt x="4081257" y="3254537"/>
                </a:lnTo>
                <a:close/>
                <a:moveTo>
                  <a:pt x="5136688" y="3243309"/>
                </a:moveTo>
                <a:lnTo>
                  <a:pt x="5139889" y="3244110"/>
                </a:lnTo>
                <a:lnTo>
                  <a:pt x="5143890" y="3246510"/>
                </a:lnTo>
                <a:lnTo>
                  <a:pt x="5145490" y="3248110"/>
                </a:lnTo>
                <a:lnTo>
                  <a:pt x="5145490" y="3249711"/>
                </a:lnTo>
                <a:lnTo>
                  <a:pt x="5148692" y="3248911"/>
                </a:lnTo>
                <a:lnTo>
                  <a:pt x="5147091" y="3252912"/>
                </a:lnTo>
                <a:lnTo>
                  <a:pt x="5148692" y="3254512"/>
                </a:lnTo>
                <a:lnTo>
                  <a:pt x="5148692" y="3256113"/>
                </a:lnTo>
                <a:lnTo>
                  <a:pt x="5150292" y="3257713"/>
                </a:lnTo>
                <a:lnTo>
                  <a:pt x="5151892" y="3264915"/>
                </a:lnTo>
                <a:lnTo>
                  <a:pt x="5149492" y="3267316"/>
                </a:lnTo>
                <a:lnTo>
                  <a:pt x="5148692" y="3264115"/>
                </a:lnTo>
                <a:lnTo>
                  <a:pt x="5147891" y="3264915"/>
                </a:lnTo>
                <a:lnTo>
                  <a:pt x="5143090" y="3264115"/>
                </a:lnTo>
                <a:lnTo>
                  <a:pt x="5139889" y="3264115"/>
                </a:lnTo>
                <a:lnTo>
                  <a:pt x="5138288" y="3261715"/>
                </a:lnTo>
                <a:lnTo>
                  <a:pt x="5143090" y="3257713"/>
                </a:lnTo>
                <a:lnTo>
                  <a:pt x="5139889" y="3257713"/>
                </a:lnTo>
                <a:lnTo>
                  <a:pt x="5136688" y="3254512"/>
                </a:lnTo>
                <a:lnTo>
                  <a:pt x="5135888" y="3250511"/>
                </a:lnTo>
                <a:lnTo>
                  <a:pt x="5134287" y="3246510"/>
                </a:lnTo>
                <a:close/>
                <a:moveTo>
                  <a:pt x="6775601" y="3242522"/>
                </a:moveTo>
                <a:lnTo>
                  <a:pt x="6776400" y="3244923"/>
                </a:lnTo>
                <a:lnTo>
                  <a:pt x="6774800" y="3247323"/>
                </a:lnTo>
                <a:lnTo>
                  <a:pt x="6773199" y="3245723"/>
                </a:lnTo>
                <a:lnTo>
                  <a:pt x="6773199" y="3243323"/>
                </a:lnTo>
                <a:close/>
                <a:moveTo>
                  <a:pt x="6789204" y="3235319"/>
                </a:moveTo>
                <a:lnTo>
                  <a:pt x="6792404" y="3235319"/>
                </a:lnTo>
                <a:lnTo>
                  <a:pt x="6794004" y="3240922"/>
                </a:lnTo>
                <a:lnTo>
                  <a:pt x="6793205" y="3244122"/>
                </a:lnTo>
                <a:lnTo>
                  <a:pt x="6791603" y="3245723"/>
                </a:lnTo>
                <a:lnTo>
                  <a:pt x="6790005" y="3246522"/>
                </a:lnTo>
                <a:lnTo>
                  <a:pt x="6786803" y="3245723"/>
                </a:lnTo>
                <a:lnTo>
                  <a:pt x="6784404" y="3243322"/>
                </a:lnTo>
                <a:lnTo>
                  <a:pt x="6783603" y="3240922"/>
                </a:lnTo>
                <a:lnTo>
                  <a:pt x="6785203" y="3237721"/>
                </a:lnTo>
                <a:close/>
                <a:moveTo>
                  <a:pt x="14424991" y="3233716"/>
                </a:moveTo>
                <a:lnTo>
                  <a:pt x="14427392" y="3233716"/>
                </a:lnTo>
                <a:lnTo>
                  <a:pt x="14427392" y="3236117"/>
                </a:lnTo>
                <a:lnTo>
                  <a:pt x="14428992" y="3237717"/>
                </a:lnTo>
                <a:lnTo>
                  <a:pt x="14428192" y="3240918"/>
                </a:lnTo>
                <a:lnTo>
                  <a:pt x="14426592" y="3240918"/>
                </a:lnTo>
                <a:lnTo>
                  <a:pt x="14424191" y="3236117"/>
                </a:lnTo>
                <a:close/>
                <a:moveTo>
                  <a:pt x="7862318" y="3231330"/>
                </a:moveTo>
                <a:lnTo>
                  <a:pt x="7837514" y="3238531"/>
                </a:lnTo>
                <a:lnTo>
                  <a:pt x="7795118" y="3260136"/>
                </a:lnTo>
                <a:lnTo>
                  <a:pt x="7786313" y="3276139"/>
                </a:lnTo>
                <a:lnTo>
                  <a:pt x="7751902" y="3298545"/>
                </a:lnTo>
                <a:lnTo>
                  <a:pt x="7745504" y="3312147"/>
                </a:lnTo>
                <a:lnTo>
                  <a:pt x="7726299" y="3322550"/>
                </a:lnTo>
                <a:lnTo>
                  <a:pt x="7704690" y="3315347"/>
                </a:lnTo>
                <a:lnTo>
                  <a:pt x="7692686" y="3328151"/>
                </a:lnTo>
                <a:lnTo>
                  <a:pt x="7685486" y="3363354"/>
                </a:lnTo>
                <a:lnTo>
                  <a:pt x="7649473" y="3405756"/>
                </a:lnTo>
                <a:lnTo>
                  <a:pt x="7651078" y="3423359"/>
                </a:lnTo>
                <a:lnTo>
                  <a:pt x="7638271" y="3444965"/>
                </a:lnTo>
                <a:lnTo>
                  <a:pt x="7641473" y="3474574"/>
                </a:lnTo>
                <a:lnTo>
                  <a:pt x="7622268" y="3482576"/>
                </a:lnTo>
                <a:lnTo>
                  <a:pt x="7611867" y="3488976"/>
                </a:lnTo>
                <a:lnTo>
                  <a:pt x="7611867" y="3488978"/>
                </a:lnTo>
                <a:lnTo>
                  <a:pt x="7622273" y="3482577"/>
                </a:lnTo>
                <a:lnTo>
                  <a:pt x="7641480" y="3474574"/>
                </a:lnTo>
                <a:lnTo>
                  <a:pt x="7638277" y="3444966"/>
                </a:lnTo>
                <a:lnTo>
                  <a:pt x="7651080" y="3423360"/>
                </a:lnTo>
                <a:lnTo>
                  <a:pt x="7649480" y="3405759"/>
                </a:lnTo>
                <a:lnTo>
                  <a:pt x="7685492" y="3363358"/>
                </a:lnTo>
                <a:lnTo>
                  <a:pt x="7692689" y="3328157"/>
                </a:lnTo>
                <a:lnTo>
                  <a:pt x="7704694" y="3315354"/>
                </a:lnTo>
                <a:lnTo>
                  <a:pt x="7726305" y="3322556"/>
                </a:lnTo>
                <a:lnTo>
                  <a:pt x="7745510" y="3312157"/>
                </a:lnTo>
                <a:lnTo>
                  <a:pt x="7751911" y="3298552"/>
                </a:lnTo>
                <a:lnTo>
                  <a:pt x="7786324" y="3276146"/>
                </a:lnTo>
                <a:lnTo>
                  <a:pt x="7795126" y="3260144"/>
                </a:lnTo>
                <a:lnTo>
                  <a:pt x="7837517" y="3238541"/>
                </a:lnTo>
                <a:lnTo>
                  <a:pt x="7862324" y="3231339"/>
                </a:lnTo>
                <a:lnTo>
                  <a:pt x="7873529" y="3240942"/>
                </a:lnTo>
                <a:lnTo>
                  <a:pt x="7902327" y="3240942"/>
                </a:lnTo>
                <a:lnTo>
                  <a:pt x="7902327" y="3240932"/>
                </a:lnTo>
                <a:lnTo>
                  <a:pt x="7873524" y="3240932"/>
                </a:lnTo>
                <a:close/>
                <a:moveTo>
                  <a:pt x="7424671" y="3223355"/>
                </a:moveTo>
                <a:lnTo>
                  <a:pt x="7407005" y="3230530"/>
                </a:lnTo>
                <a:lnTo>
                  <a:pt x="7407005" y="3230531"/>
                </a:lnTo>
                <a:close/>
                <a:moveTo>
                  <a:pt x="14432193" y="3223314"/>
                </a:moveTo>
                <a:lnTo>
                  <a:pt x="14431393" y="3227315"/>
                </a:lnTo>
                <a:lnTo>
                  <a:pt x="14432193" y="3228114"/>
                </a:lnTo>
                <a:lnTo>
                  <a:pt x="14430593" y="3229715"/>
                </a:lnTo>
                <a:lnTo>
                  <a:pt x="14431393" y="3232117"/>
                </a:lnTo>
                <a:lnTo>
                  <a:pt x="14428192" y="3232117"/>
                </a:lnTo>
                <a:lnTo>
                  <a:pt x="14428192" y="3226514"/>
                </a:lnTo>
                <a:lnTo>
                  <a:pt x="14428992" y="3224914"/>
                </a:lnTo>
                <a:close/>
                <a:moveTo>
                  <a:pt x="7309373" y="3221725"/>
                </a:moveTo>
                <a:lnTo>
                  <a:pt x="7324864" y="3240652"/>
                </a:lnTo>
                <a:lnTo>
                  <a:pt x="7309376" y="3221727"/>
                </a:lnTo>
                <a:close/>
                <a:moveTo>
                  <a:pt x="6844420" y="3220916"/>
                </a:moveTo>
                <a:lnTo>
                  <a:pt x="6846819" y="3221716"/>
                </a:lnTo>
                <a:lnTo>
                  <a:pt x="6847620" y="3226519"/>
                </a:lnTo>
                <a:lnTo>
                  <a:pt x="6846819" y="3229717"/>
                </a:lnTo>
                <a:lnTo>
                  <a:pt x="6843619" y="3231319"/>
                </a:lnTo>
                <a:lnTo>
                  <a:pt x="6840418" y="3228118"/>
                </a:lnTo>
                <a:lnTo>
                  <a:pt x="6842020" y="3224917"/>
                </a:lnTo>
                <a:lnTo>
                  <a:pt x="6841219" y="3223317"/>
                </a:lnTo>
                <a:close/>
                <a:moveTo>
                  <a:pt x="6817213" y="3220916"/>
                </a:moveTo>
                <a:lnTo>
                  <a:pt x="6819612" y="3220916"/>
                </a:lnTo>
                <a:lnTo>
                  <a:pt x="6821214" y="3221716"/>
                </a:lnTo>
                <a:lnTo>
                  <a:pt x="6821214" y="3223317"/>
                </a:lnTo>
                <a:lnTo>
                  <a:pt x="6822814" y="3224917"/>
                </a:lnTo>
                <a:lnTo>
                  <a:pt x="6826014" y="3228917"/>
                </a:lnTo>
                <a:lnTo>
                  <a:pt x="6827614" y="3228917"/>
                </a:lnTo>
                <a:lnTo>
                  <a:pt x="6829215" y="3231319"/>
                </a:lnTo>
                <a:lnTo>
                  <a:pt x="6830816" y="3235319"/>
                </a:lnTo>
                <a:lnTo>
                  <a:pt x="6832417" y="3236921"/>
                </a:lnTo>
                <a:lnTo>
                  <a:pt x="6830014" y="3240921"/>
                </a:lnTo>
                <a:lnTo>
                  <a:pt x="6827614" y="3241722"/>
                </a:lnTo>
                <a:lnTo>
                  <a:pt x="6823613" y="3240921"/>
                </a:lnTo>
                <a:lnTo>
                  <a:pt x="6821214" y="3240122"/>
                </a:lnTo>
                <a:lnTo>
                  <a:pt x="6818813" y="3237721"/>
                </a:lnTo>
                <a:lnTo>
                  <a:pt x="6818813" y="3236120"/>
                </a:lnTo>
                <a:lnTo>
                  <a:pt x="6817213" y="3235319"/>
                </a:lnTo>
                <a:lnTo>
                  <a:pt x="6816412" y="3232118"/>
                </a:lnTo>
                <a:lnTo>
                  <a:pt x="6817213" y="3230518"/>
                </a:lnTo>
                <a:lnTo>
                  <a:pt x="6817213" y="3228118"/>
                </a:lnTo>
                <a:lnTo>
                  <a:pt x="6818813" y="3224917"/>
                </a:lnTo>
                <a:close/>
                <a:moveTo>
                  <a:pt x="7361391" y="3216924"/>
                </a:moveTo>
                <a:lnTo>
                  <a:pt x="7353389" y="3247334"/>
                </a:lnTo>
                <a:lnTo>
                  <a:pt x="7353391" y="3247332"/>
                </a:lnTo>
                <a:close/>
                <a:moveTo>
                  <a:pt x="8008728" y="3216121"/>
                </a:moveTo>
                <a:lnTo>
                  <a:pt x="7947121" y="3220125"/>
                </a:lnTo>
                <a:lnTo>
                  <a:pt x="8008728" y="3216122"/>
                </a:lnTo>
                <a:close/>
                <a:moveTo>
                  <a:pt x="5126320" y="3204909"/>
                </a:moveTo>
                <a:lnTo>
                  <a:pt x="5127921" y="3204909"/>
                </a:lnTo>
                <a:lnTo>
                  <a:pt x="5129521" y="3206511"/>
                </a:lnTo>
                <a:lnTo>
                  <a:pt x="5133523" y="3207312"/>
                </a:lnTo>
                <a:lnTo>
                  <a:pt x="5135124" y="3211310"/>
                </a:lnTo>
                <a:lnTo>
                  <a:pt x="5135124" y="3216111"/>
                </a:lnTo>
                <a:lnTo>
                  <a:pt x="5134323" y="3222515"/>
                </a:lnTo>
                <a:lnTo>
                  <a:pt x="5133523" y="3224116"/>
                </a:lnTo>
                <a:lnTo>
                  <a:pt x="5131922" y="3224917"/>
                </a:lnTo>
                <a:lnTo>
                  <a:pt x="5128720" y="3226516"/>
                </a:lnTo>
                <a:lnTo>
                  <a:pt x="5129521" y="3223315"/>
                </a:lnTo>
                <a:lnTo>
                  <a:pt x="5128720" y="3221714"/>
                </a:lnTo>
                <a:lnTo>
                  <a:pt x="5127921" y="3216111"/>
                </a:lnTo>
                <a:lnTo>
                  <a:pt x="5125520" y="3212110"/>
                </a:lnTo>
                <a:lnTo>
                  <a:pt x="5125520" y="3209710"/>
                </a:lnTo>
                <a:lnTo>
                  <a:pt x="5126320" y="3207312"/>
                </a:lnTo>
                <a:close/>
                <a:moveTo>
                  <a:pt x="8918586" y="3201717"/>
                </a:moveTo>
                <a:lnTo>
                  <a:pt x="8898580" y="3240128"/>
                </a:lnTo>
                <a:lnTo>
                  <a:pt x="8888176" y="3271334"/>
                </a:lnTo>
                <a:lnTo>
                  <a:pt x="8888177" y="3271335"/>
                </a:lnTo>
                <a:lnTo>
                  <a:pt x="8898580" y="3240129"/>
                </a:lnTo>
                <a:lnTo>
                  <a:pt x="8918586" y="3201719"/>
                </a:lnTo>
                <a:lnTo>
                  <a:pt x="8956998" y="3205722"/>
                </a:lnTo>
                <a:close/>
                <a:moveTo>
                  <a:pt x="5136686" y="3184892"/>
                </a:moveTo>
                <a:lnTo>
                  <a:pt x="5139087" y="3186492"/>
                </a:lnTo>
                <a:lnTo>
                  <a:pt x="5139887" y="3188893"/>
                </a:lnTo>
                <a:lnTo>
                  <a:pt x="5139887" y="3190493"/>
                </a:lnTo>
                <a:lnTo>
                  <a:pt x="5137486" y="3192093"/>
                </a:lnTo>
                <a:lnTo>
                  <a:pt x="5135086" y="3192093"/>
                </a:lnTo>
                <a:lnTo>
                  <a:pt x="5133485" y="3188893"/>
                </a:lnTo>
                <a:lnTo>
                  <a:pt x="5134284" y="3187293"/>
                </a:lnTo>
                <a:close/>
                <a:moveTo>
                  <a:pt x="6858023" y="3173700"/>
                </a:moveTo>
                <a:lnTo>
                  <a:pt x="6860424" y="3175301"/>
                </a:lnTo>
                <a:lnTo>
                  <a:pt x="6862821" y="3173700"/>
                </a:lnTo>
                <a:lnTo>
                  <a:pt x="6866824" y="3175301"/>
                </a:lnTo>
                <a:lnTo>
                  <a:pt x="6867627" y="3176903"/>
                </a:lnTo>
                <a:lnTo>
                  <a:pt x="6867627" y="3182509"/>
                </a:lnTo>
                <a:lnTo>
                  <a:pt x="6864424" y="3184907"/>
                </a:lnTo>
                <a:lnTo>
                  <a:pt x="6862024" y="3186508"/>
                </a:lnTo>
                <a:lnTo>
                  <a:pt x="6859621" y="3186508"/>
                </a:lnTo>
                <a:lnTo>
                  <a:pt x="6855622" y="3184907"/>
                </a:lnTo>
                <a:lnTo>
                  <a:pt x="6855622" y="3180906"/>
                </a:lnTo>
                <a:lnTo>
                  <a:pt x="6857224" y="3179306"/>
                </a:lnTo>
                <a:lnTo>
                  <a:pt x="6857224" y="3174501"/>
                </a:lnTo>
                <a:close/>
                <a:moveTo>
                  <a:pt x="5118280" y="3167285"/>
                </a:moveTo>
                <a:lnTo>
                  <a:pt x="5122281" y="3169686"/>
                </a:lnTo>
                <a:lnTo>
                  <a:pt x="5123081" y="3171286"/>
                </a:lnTo>
                <a:lnTo>
                  <a:pt x="5125481" y="3171286"/>
                </a:lnTo>
                <a:lnTo>
                  <a:pt x="5125481" y="3172888"/>
                </a:lnTo>
                <a:lnTo>
                  <a:pt x="5125481" y="3173687"/>
                </a:lnTo>
                <a:lnTo>
                  <a:pt x="5123882" y="3174488"/>
                </a:lnTo>
                <a:lnTo>
                  <a:pt x="5123882" y="3180890"/>
                </a:lnTo>
                <a:lnTo>
                  <a:pt x="5123882" y="3184090"/>
                </a:lnTo>
                <a:lnTo>
                  <a:pt x="5122281" y="3185691"/>
                </a:lnTo>
                <a:lnTo>
                  <a:pt x="5117480" y="3188091"/>
                </a:lnTo>
                <a:lnTo>
                  <a:pt x="5117480" y="3186492"/>
                </a:lnTo>
                <a:lnTo>
                  <a:pt x="5115880" y="3184891"/>
                </a:lnTo>
                <a:lnTo>
                  <a:pt x="5115080" y="3180890"/>
                </a:lnTo>
                <a:lnTo>
                  <a:pt x="5115080" y="3176889"/>
                </a:lnTo>
                <a:lnTo>
                  <a:pt x="5114278" y="3172888"/>
                </a:lnTo>
                <a:lnTo>
                  <a:pt x="5114278" y="3170487"/>
                </a:lnTo>
                <a:lnTo>
                  <a:pt x="5115880" y="3168086"/>
                </a:lnTo>
                <a:close/>
                <a:moveTo>
                  <a:pt x="14413787" y="3166496"/>
                </a:moveTo>
                <a:lnTo>
                  <a:pt x="14416988" y="3166496"/>
                </a:lnTo>
                <a:lnTo>
                  <a:pt x="14416988" y="3168095"/>
                </a:lnTo>
                <a:lnTo>
                  <a:pt x="14414588" y="3168095"/>
                </a:lnTo>
                <a:close/>
                <a:moveTo>
                  <a:pt x="5130283" y="3159283"/>
                </a:moveTo>
                <a:lnTo>
                  <a:pt x="5132684" y="3162484"/>
                </a:lnTo>
                <a:lnTo>
                  <a:pt x="5132684" y="3165685"/>
                </a:lnTo>
                <a:lnTo>
                  <a:pt x="5134284" y="3168086"/>
                </a:lnTo>
                <a:lnTo>
                  <a:pt x="5137486" y="3168887"/>
                </a:lnTo>
                <a:lnTo>
                  <a:pt x="5141487" y="3172087"/>
                </a:lnTo>
                <a:lnTo>
                  <a:pt x="5131084" y="3174488"/>
                </a:lnTo>
                <a:lnTo>
                  <a:pt x="5128683" y="3175289"/>
                </a:lnTo>
                <a:lnTo>
                  <a:pt x="5125482" y="3172888"/>
                </a:lnTo>
                <a:lnTo>
                  <a:pt x="5126282" y="3168086"/>
                </a:lnTo>
                <a:lnTo>
                  <a:pt x="5127883" y="3167285"/>
                </a:lnTo>
                <a:lnTo>
                  <a:pt x="5127083" y="3162484"/>
                </a:lnTo>
                <a:lnTo>
                  <a:pt x="5127883" y="3160884"/>
                </a:lnTo>
                <a:close/>
                <a:moveTo>
                  <a:pt x="3820361" y="3150509"/>
                </a:moveTo>
                <a:lnTo>
                  <a:pt x="3824361" y="3161712"/>
                </a:lnTo>
                <a:lnTo>
                  <a:pt x="3824369" y="3161715"/>
                </a:lnTo>
                <a:lnTo>
                  <a:pt x="3820367" y="3150515"/>
                </a:lnTo>
                <a:close/>
                <a:moveTo>
                  <a:pt x="6793203" y="3150497"/>
                </a:moveTo>
                <a:lnTo>
                  <a:pt x="6796403" y="3152898"/>
                </a:lnTo>
                <a:lnTo>
                  <a:pt x="6799605" y="3152097"/>
                </a:lnTo>
                <a:lnTo>
                  <a:pt x="6802005" y="3153697"/>
                </a:lnTo>
                <a:lnTo>
                  <a:pt x="6805207" y="3153697"/>
                </a:lnTo>
                <a:lnTo>
                  <a:pt x="6807607" y="3155296"/>
                </a:lnTo>
                <a:lnTo>
                  <a:pt x="6808408" y="3156898"/>
                </a:lnTo>
                <a:lnTo>
                  <a:pt x="6804406" y="3156898"/>
                </a:lnTo>
                <a:lnTo>
                  <a:pt x="6798805" y="3154497"/>
                </a:lnTo>
                <a:lnTo>
                  <a:pt x="6797204" y="3155296"/>
                </a:lnTo>
                <a:lnTo>
                  <a:pt x="6794805" y="3160099"/>
                </a:lnTo>
                <a:lnTo>
                  <a:pt x="6792404" y="3155296"/>
                </a:lnTo>
                <a:lnTo>
                  <a:pt x="6791603" y="3154497"/>
                </a:lnTo>
                <a:lnTo>
                  <a:pt x="6790806" y="3151296"/>
                </a:lnTo>
                <a:close/>
                <a:moveTo>
                  <a:pt x="5099105" y="3144090"/>
                </a:moveTo>
                <a:lnTo>
                  <a:pt x="5100703" y="3147291"/>
                </a:lnTo>
                <a:lnTo>
                  <a:pt x="5100703" y="3149693"/>
                </a:lnTo>
                <a:lnTo>
                  <a:pt x="5099105" y="3151292"/>
                </a:lnTo>
                <a:lnTo>
                  <a:pt x="5097503" y="3150493"/>
                </a:lnTo>
                <a:lnTo>
                  <a:pt x="5096703" y="3148093"/>
                </a:lnTo>
                <a:close/>
                <a:moveTo>
                  <a:pt x="6858023" y="3141694"/>
                </a:moveTo>
                <a:lnTo>
                  <a:pt x="6859621" y="3143293"/>
                </a:lnTo>
                <a:lnTo>
                  <a:pt x="6858822" y="3148096"/>
                </a:lnTo>
                <a:lnTo>
                  <a:pt x="6858822" y="3148897"/>
                </a:lnTo>
                <a:lnTo>
                  <a:pt x="6859621" y="3149696"/>
                </a:lnTo>
                <a:lnTo>
                  <a:pt x="6858822" y="3154497"/>
                </a:lnTo>
                <a:lnTo>
                  <a:pt x="6857220" y="3155296"/>
                </a:lnTo>
                <a:lnTo>
                  <a:pt x="6857220" y="3151296"/>
                </a:lnTo>
                <a:lnTo>
                  <a:pt x="6855622" y="3148897"/>
                </a:lnTo>
                <a:lnTo>
                  <a:pt x="6855622" y="3146493"/>
                </a:lnTo>
                <a:lnTo>
                  <a:pt x="6854821" y="3144094"/>
                </a:lnTo>
                <a:close/>
                <a:moveTo>
                  <a:pt x="6768398" y="3138492"/>
                </a:moveTo>
                <a:lnTo>
                  <a:pt x="6769996" y="3140894"/>
                </a:lnTo>
                <a:lnTo>
                  <a:pt x="6770797" y="3143293"/>
                </a:lnTo>
                <a:lnTo>
                  <a:pt x="6765196" y="3145694"/>
                </a:lnTo>
                <a:lnTo>
                  <a:pt x="6762795" y="3144093"/>
                </a:lnTo>
                <a:lnTo>
                  <a:pt x="6761193" y="3142493"/>
                </a:lnTo>
                <a:lnTo>
                  <a:pt x="6764395" y="3139292"/>
                </a:lnTo>
                <a:close/>
                <a:moveTo>
                  <a:pt x="9815647" y="3129697"/>
                </a:moveTo>
                <a:lnTo>
                  <a:pt x="9815646" y="3129700"/>
                </a:lnTo>
                <a:lnTo>
                  <a:pt x="9822048" y="3151304"/>
                </a:lnTo>
                <a:lnTo>
                  <a:pt x="9822049" y="3151304"/>
                </a:lnTo>
                <a:close/>
                <a:moveTo>
                  <a:pt x="5116728" y="3125691"/>
                </a:moveTo>
                <a:lnTo>
                  <a:pt x="5118329" y="3125691"/>
                </a:lnTo>
                <a:lnTo>
                  <a:pt x="5119128" y="3128092"/>
                </a:lnTo>
                <a:lnTo>
                  <a:pt x="5123930" y="3130492"/>
                </a:lnTo>
                <a:lnTo>
                  <a:pt x="5122330" y="3132894"/>
                </a:lnTo>
                <a:lnTo>
                  <a:pt x="5120729" y="3132894"/>
                </a:lnTo>
                <a:lnTo>
                  <a:pt x="5115128" y="3133693"/>
                </a:lnTo>
                <a:lnTo>
                  <a:pt x="5113527" y="3132894"/>
                </a:lnTo>
                <a:lnTo>
                  <a:pt x="5113527" y="3128893"/>
                </a:lnTo>
                <a:lnTo>
                  <a:pt x="5115929" y="3128092"/>
                </a:lnTo>
                <a:close/>
                <a:moveTo>
                  <a:pt x="6760393" y="3124088"/>
                </a:moveTo>
                <a:lnTo>
                  <a:pt x="6761996" y="3124088"/>
                </a:lnTo>
                <a:lnTo>
                  <a:pt x="6764395" y="3124889"/>
                </a:lnTo>
                <a:lnTo>
                  <a:pt x="6764395" y="3126489"/>
                </a:lnTo>
                <a:lnTo>
                  <a:pt x="6766796" y="3128889"/>
                </a:lnTo>
                <a:lnTo>
                  <a:pt x="6765196" y="3132090"/>
                </a:lnTo>
                <a:lnTo>
                  <a:pt x="6760393" y="3134491"/>
                </a:lnTo>
                <a:lnTo>
                  <a:pt x="6757192" y="3137694"/>
                </a:lnTo>
                <a:lnTo>
                  <a:pt x="6751593" y="3138492"/>
                </a:lnTo>
                <a:lnTo>
                  <a:pt x="6751593" y="3137694"/>
                </a:lnTo>
                <a:lnTo>
                  <a:pt x="6751593" y="3133691"/>
                </a:lnTo>
                <a:lnTo>
                  <a:pt x="6749991" y="3132090"/>
                </a:lnTo>
                <a:lnTo>
                  <a:pt x="6749991" y="3130491"/>
                </a:lnTo>
                <a:lnTo>
                  <a:pt x="6751593" y="3128889"/>
                </a:lnTo>
                <a:lnTo>
                  <a:pt x="6753191" y="3128889"/>
                </a:lnTo>
                <a:lnTo>
                  <a:pt x="6754791" y="3127290"/>
                </a:lnTo>
                <a:close/>
                <a:moveTo>
                  <a:pt x="5082302" y="3124086"/>
                </a:moveTo>
                <a:lnTo>
                  <a:pt x="5083903" y="3124086"/>
                </a:lnTo>
                <a:lnTo>
                  <a:pt x="5084702" y="3125687"/>
                </a:lnTo>
                <a:lnTo>
                  <a:pt x="5083903" y="3128886"/>
                </a:lnTo>
                <a:lnTo>
                  <a:pt x="5081502" y="3128886"/>
                </a:lnTo>
                <a:lnTo>
                  <a:pt x="5080700" y="3127286"/>
                </a:lnTo>
                <a:close/>
                <a:moveTo>
                  <a:pt x="5073499" y="3112883"/>
                </a:moveTo>
                <a:lnTo>
                  <a:pt x="5077500" y="3116084"/>
                </a:lnTo>
                <a:lnTo>
                  <a:pt x="5078300" y="3116884"/>
                </a:lnTo>
                <a:lnTo>
                  <a:pt x="5077500" y="3119284"/>
                </a:lnTo>
                <a:lnTo>
                  <a:pt x="5075899" y="3119284"/>
                </a:lnTo>
                <a:lnTo>
                  <a:pt x="5072699" y="3117684"/>
                </a:lnTo>
                <a:lnTo>
                  <a:pt x="5071098" y="3116084"/>
                </a:lnTo>
                <a:close/>
                <a:moveTo>
                  <a:pt x="5067068" y="3108070"/>
                </a:moveTo>
                <a:lnTo>
                  <a:pt x="5067869" y="3109671"/>
                </a:lnTo>
                <a:lnTo>
                  <a:pt x="5066268" y="3110471"/>
                </a:lnTo>
                <a:lnTo>
                  <a:pt x="5066268" y="3108869"/>
                </a:lnTo>
                <a:close/>
                <a:moveTo>
                  <a:pt x="5055865" y="3100867"/>
                </a:moveTo>
                <a:lnTo>
                  <a:pt x="5056666" y="3101668"/>
                </a:lnTo>
                <a:lnTo>
                  <a:pt x="5055865" y="3102469"/>
                </a:lnTo>
                <a:lnTo>
                  <a:pt x="5055065" y="3102469"/>
                </a:lnTo>
                <a:close/>
                <a:moveTo>
                  <a:pt x="5119128" y="3098486"/>
                </a:moveTo>
                <a:lnTo>
                  <a:pt x="5120729" y="3098486"/>
                </a:lnTo>
                <a:lnTo>
                  <a:pt x="5122329" y="3100085"/>
                </a:lnTo>
                <a:lnTo>
                  <a:pt x="5123129" y="3103286"/>
                </a:lnTo>
                <a:lnTo>
                  <a:pt x="5122329" y="3105687"/>
                </a:lnTo>
                <a:lnTo>
                  <a:pt x="5120729" y="3106488"/>
                </a:lnTo>
                <a:lnTo>
                  <a:pt x="5119929" y="3104887"/>
                </a:lnTo>
                <a:lnTo>
                  <a:pt x="5117528" y="3103286"/>
                </a:lnTo>
                <a:lnTo>
                  <a:pt x="5117528" y="3099285"/>
                </a:lnTo>
                <a:close/>
                <a:moveTo>
                  <a:pt x="4987852" y="3093668"/>
                </a:moveTo>
                <a:lnTo>
                  <a:pt x="4989452" y="3095268"/>
                </a:lnTo>
                <a:lnTo>
                  <a:pt x="4991852" y="3097669"/>
                </a:lnTo>
                <a:lnTo>
                  <a:pt x="4983051" y="3099269"/>
                </a:lnTo>
                <a:lnTo>
                  <a:pt x="4982249" y="3095268"/>
                </a:lnTo>
                <a:close/>
                <a:moveTo>
                  <a:pt x="5074311" y="3086480"/>
                </a:moveTo>
                <a:lnTo>
                  <a:pt x="5076711" y="3087279"/>
                </a:lnTo>
                <a:lnTo>
                  <a:pt x="5075111" y="3088881"/>
                </a:lnTo>
                <a:close/>
                <a:moveTo>
                  <a:pt x="3904383" y="3082491"/>
                </a:moveTo>
                <a:lnTo>
                  <a:pt x="3898783" y="3084891"/>
                </a:lnTo>
                <a:lnTo>
                  <a:pt x="3897981" y="3092894"/>
                </a:lnTo>
                <a:lnTo>
                  <a:pt x="3856370" y="3092094"/>
                </a:lnTo>
                <a:lnTo>
                  <a:pt x="3814758" y="3092094"/>
                </a:lnTo>
                <a:lnTo>
                  <a:pt x="3810757" y="3120901"/>
                </a:lnTo>
                <a:lnTo>
                  <a:pt x="3790750" y="3121701"/>
                </a:lnTo>
                <a:lnTo>
                  <a:pt x="3805154" y="3138506"/>
                </a:lnTo>
                <a:lnTo>
                  <a:pt x="3816044" y="3147101"/>
                </a:lnTo>
                <a:lnTo>
                  <a:pt x="3805162" y="3138512"/>
                </a:lnTo>
                <a:lnTo>
                  <a:pt x="3790758" y="3121706"/>
                </a:lnTo>
                <a:lnTo>
                  <a:pt x="3810763" y="3120906"/>
                </a:lnTo>
                <a:lnTo>
                  <a:pt x="3814765" y="3092099"/>
                </a:lnTo>
                <a:lnTo>
                  <a:pt x="3856377" y="3092099"/>
                </a:lnTo>
                <a:lnTo>
                  <a:pt x="3897989" y="3092898"/>
                </a:lnTo>
                <a:lnTo>
                  <a:pt x="3892388" y="3133710"/>
                </a:lnTo>
                <a:lnTo>
                  <a:pt x="3881985" y="3191326"/>
                </a:lnTo>
                <a:lnTo>
                  <a:pt x="3881997" y="3191326"/>
                </a:lnTo>
                <a:lnTo>
                  <a:pt x="3892400" y="3133711"/>
                </a:lnTo>
                <a:lnTo>
                  <a:pt x="3898002" y="3092903"/>
                </a:lnTo>
                <a:lnTo>
                  <a:pt x="3898801" y="3084901"/>
                </a:lnTo>
                <a:lnTo>
                  <a:pt x="3904397" y="3082504"/>
                </a:lnTo>
                <a:close/>
                <a:moveTo>
                  <a:pt x="5067897" y="3076872"/>
                </a:moveTo>
                <a:lnTo>
                  <a:pt x="5067097" y="3080873"/>
                </a:lnTo>
                <a:lnTo>
                  <a:pt x="5067079" y="3080868"/>
                </a:lnTo>
                <a:lnTo>
                  <a:pt x="5067079" y="3081667"/>
                </a:lnTo>
                <a:lnTo>
                  <a:pt x="5063878" y="3080865"/>
                </a:lnTo>
                <a:lnTo>
                  <a:pt x="5063878" y="3080065"/>
                </a:lnTo>
                <a:lnTo>
                  <a:pt x="5063898" y="3080071"/>
                </a:lnTo>
                <a:lnTo>
                  <a:pt x="5065497" y="3077672"/>
                </a:lnTo>
                <a:close/>
                <a:moveTo>
                  <a:pt x="4848628" y="3076870"/>
                </a:moveTo>
                <a:lnTo>
                  <a:pt x="4851028" y="3076870"/>
                </a:lnTo>
                <a:lnTo>
                  <a:pt x="4851827" y="3077669"/>
                </a:lnTo>
                <a:lnTo>
                  <a:pt x="4850228" y="3080070"/>
                </a:lnTo>
                <a:lnTo>
                  <a:pt x="4847827" y="3078470"/>
                </a:lnTo>
                <a:close/>
                <a:moveTo>
                  <a:pt x="4961460" y="3074469"/>
                </a:moveTo>
                <a:lnTo>
                  <a:pt x="4966262" y="3075270"/>
                </a:lnTo>
                <a:lnTo>
                  <a:pt x="4967062" y="3076070"/>
                </a:lnTo>
                <a:lnTo>
                  <a:pt x="4965462" y="3076070"/>
                </a:lnTo>
                <a:lnTo>
                  <a:pt x="4958259" y="3078470"/>
                </a:lnTo>
                <a:lnTo>
                  <a:pt x="4953458" y="3078470"/>
                </a:lnTo>
                <a:lnTo>
                  <a:pt x="4955059" y="3076871"/>
                </a:lnTo>
                <a:lnTo>
                  <a:pt x="4958259" y="3075270"/>
                </a:lnTo>
                <a:close/>
                <a:moveTo>
                  <a:pt x="14403385" y="3073670"/>
                </a:moveTo>
                <a:lnTo>
                  <a:pt x="14404985" y="3076071"/>
                </a:lnTo>
                <a:lnTo>
                  <a:pt x="14401784" y="3080073"/>
                </a:lnTo>
                <a:lnTo>
                  <a:pt x="14400984" y="3078471"/>
                </a:lnTo>
                <a:lnTo>
                  <a:pt x="14400984" y="3074469"/>
                </a:lnTo>
                <a:close/>
                <a:moveTo>
                  <a:pt x="5067913" y="3068877"/>
                </a:moveTo>
                <a:lnTo>
                  <a:pt x="5070315" y="3068877"/>
                </a:lnTo>
                <a:lnTo>
                  <a:pt x="5068715" y="3071279"/>
                </a:lnTo>
                <a:lnTo>
                  <a:pt x="5067114" y="3072078"/>
                </a:lnTo>
                <a:lnTo>
                  <a:pt x="5065513" y="3072078"/>
                </a:lnTo>
                <a:close/>
                <a:moveTo>
                  <a:pt x="4991852" y="3064060"/>
                </a:moveTo>
                <a:lnTo>
                  <a:pt x="4995053" y="3064859"/>
                </a:lnTo>
                <a:lnTo>
                  <a:pt x="4993453" y="3066461"/>
                </a:lnTo>
                <a:lnTo>
                  <a:pt x="4989451" y="3066461"/>
                </a:lnTo>
                <a:lnTo>
                  <a:pt x="4989451" y="3064859"/>
                </a:lnTo>
                <a:close/>
                <a:moveTo>
                  <a:pt x="4983849" y="3063259"/>
                </a:moveTo>
                <a:lnTo>
                  <a:pt x="4987050" y="3065660"/>
                </a:lnTo>
                <a:lnTo>
                  <a:pt x="4985450" y="3067259"/>
                </a:lnTo>
                <a:lnTo>
                  <a:pt x="4983049" y="3065660"/>
                </a:lnTo>
                <a:lnTo>
                  <a:pt x="4979048" y="3065660"/>
                </a:lnTo>
                <a:lnTo>
                  <a:pt x="4980649" y="3064059"/>
                </a:lnTo>
                <a:close/>
                <a:moveTo>
                  <a:pt x="12236355" y="3060082"/>
                </a:moveTo>
                <a:lnTo>
                  <a:pt x="12236352" y="3060085"/>
                </a:lnTo>
                <a:lnTo>
                  <a:pt x="12264361" y="3104897"/>
                </a:lnTo>
                <a:lnTo>
                  <a:pt x="12297170" y="3142507"/>
                </a:lnTo>
                <a:lnTo>
                  <a:pt x="12320377" y="3176916"/>
                </a:lnTo>
                <a:lnTo>
                  <a:pt x="12320378" y="3176914"/>
                </a:lnTo>
                <a:lnTo>
                  <a:pt x="12297171" y="3142503"/>
                </a:lnTo>
                <a:lnTo>
                  <a:pt x="12264361" y="3104892"/>
                </a:lnTo>
                <a:close/>
                <a:moveTo>
                  <a:pt x="5000656" y="3059258"/>
                </a:moveTo>
                <a:lnTo>
                  <a:pt x="5002256" y="3060058"/>
                </a:lnTo>
                <a:lnTo>
                  <a:pt x="4999055" y="3061659"/>
                </a:lnTo>
                <a:lnTo>
                  <a:pt x="4998255" y="3061659"/>
                </a:lnTo>
                <a:lnTo>
                  <a:pt x="4995854" y="3063259"/>
                </a:lnTo>
                <a:lnTo>
                  <a:pt x="4995054" y="3062459"/>
                </a:lnTo>
                <a:lnTo>
                  <a:pt x="4995854" y="3060058"/>
                </a:lnTo>
                <a:close/>
                <a:moveTo>
                  <a:pt x="13278257" y="3056881"/>
                </a:moveTo>
                <a:lnTo>
                  <a:pt x="13305464" y="3056881"/>
                </a:lnTo>
                <a:lnTo>
                  <a:pt x="13335873" y="3072084"/>
                </a:lnTo>
                <a:lnTo>
                  <a:pt x="13347077" y="3058481"/>
                </a:lnTo>
                <a:lnTo>
                  <a:pt x="13353478" y="3071283"/>
                </a:lnTo>
                <a:lnTo>
                  <a:pt x="13350278" y="3092892"/>
                </a:lnTo>
                <a:lnTo>
                  <a:pt x="13371084" y="3129700"/>
                </a:lnTo>
                <a:lnTo>
                  <a:pt x="13366282" y="3172110"/>
                </a:lnTo>
                <a:lnTo>
                  <a:pt x="13343075" y="3188917"/>
                </a:lnTo>
                <a:lnTo>
                  <a:pt x="13342275" y="3230528"/>
                </a:lnTo>
                <a:lnTo>
                  <a:pt x="13358280" y="3271335"/>
                </a:lnTo>
                <a:lnTo>
                  <a:pt x="13382287" y="3276935"/>
                </a:lnTo>
                <a:lnTo>
                  <a:pt x="13401492" y="3271335"/>
                </a:lnTo>
                <a:lnTo>
                  <a:pt x="13461509" y="3299342"/>
                </a:lnTo>
                <a:lnTo>
                  <a:pt x="13460709" y="3327350"/>
                </a:lnTo>
                <a:lnTo>
                  <a:pt x="13477514" y="3340151"/>
                </a:lnTo>
                <a:lnTo>
                  <a:pt x="13475114" y="3363353"/>
                </a:lnTo>
                <a:lnTo>
                  <a:pt x="13437502" y="3338550"/>
                </a:lnTo>
                <a:lnTo>
                  <a:pt x="13417497" y="3311344"/>
                </a:lnTo>
                <a:lnTo>
                  <a:pt x="13407894" y="3330549"/>
                </a:lnTo>
                <a:lnTo>
                  <a:pt x="13375885" y="3299342"/>
                </a:lnTo>
                <a:lnTo>
                  <a:pt x="13335873" y="3307344"/>
                </a:lnTo>
                <a:lnTo>
                  <a:pt x="13311866" y="3296141"/>
                </a:lnTo>
                <a:lnTo>
                  <a:pt x="13311066" y="3274537"/>
                </a:lnTo>
                <a:lnTo>
                  <a:pt x="13323870" y="3261735"/>
                </a:lnTo>
                <a:lnTo>
                  <a:pt x="13308665" y="3249732"/>
                </a:lnTo>
                <a:lnTo>
                  <a:pt x="13305464" y="3268134"/>
                </a:lnTo>
                <a:lnTo>
                  <a:pt x="13279057" y="3238530"/>
                </a:lnTo>
                <a:lnTo>
                  <a:pt x="13268653" y="3216120"/>
                </a:lnTo>
                <a:lnTo>
                  <a:pt x="13259851" y="3167309"/>
                </a:lnTo>
                <a:lnTo>
                  <a:pt x="13280657" y="3184118"/>
                </a:lnTo>
                <a:lnTo>
                  <a:pt x="13271855" y="3103294"/>
                </a:lnTo>
                <a:close/>
                <a:moveTo>
                  <a:pt x="4409351" y="3056086"/>
                </a:moveTo>
                <a:lnTo>
                  <a:pt x="4419753" y="3057687"/>
                </a:lnTo>
                <a:lnTo>
                  <a:pt x="4449359" y="3062487"/>
                </a:lnTo>
                <a:lnTo>
                  <a:pt x="4470967" y="3074490"/>
                </a:lnTo>
                <a:lnTo>
                  <a:pt x="4477368" y="3088896"/>
                </a:lnTo>
                <a:lnTo>
                  <a:pt x="4445359" y="3089695"/>
                </a:lnTo>
                <a:lnTo>
                  <a:pt x="4430955" y="3098498"/>
                </a:lnTo>
                <a:lnTo>
                  <a:pt x="4406948" y="3089695"/>
                </a:lnTo>
                <a:lnTo>
                  <a:pt x="4383741" y="3071289"/>
                </a:lnTo>
                <a:lnTo>
                  <a:pt x="4390144" y="3059287"/>
                </a:lnTo>
                <a:close/>
                <a:moveTo>
                  <a:pt x="4887037" y="3056064"/>
                </a:moveTo>
                <a:lnTo>
                  <a:pt x="4891039" y="3056863"/>
                </a:lnTo>
                <a:lnTo>
                  <a:pt x="4895841" y="3057665"/>
                </a:lnTo>
                <a:lnTo>
                  <a:pt x="4900643" y="3057665"/>
                </a:lnTo>
                <a:lnTo>
                  <a:pt x="4903043" y="3058465"/>
                </a:lnTo>
                <a:lnTo>
                  <a:pt x="4907844" y="3057665"/>
                </a:lnTo>
                <a:lnTo>
                  <a:pt x="4910246" y="3058465"/>
                </a:lnTo>
                <a:lnTo>
                  <a:pt x="4913447" y="3057665"/>
                </a:lnTo>
                <a:lnTo>
                  <a:pt x="4915048" y="3058465"/>
                </a:lnTo>
                <a:lnTo>
                  <a:pt x="4919049" y="3057665"/>
                </a:lnTo>
                <a:lnTo>
                  <a:pt x="4922248" y="3058465"/>
                </a:lnTo>
                <a:lnTo>
                  <a:pt x="4924649" y="3058465"/>
                </a:lnTo>
                <a:lnTo>
                  <a:pt x="4931051" y="3060065"/>
                </a:lnTo>
                <a:lnTo>
                  <a:pt x="4931051" y="3058465"/>
                </a:lnTo>
                <a:lnTo>
                  <a:pt x="4935851" y="3060065"/>
                </a:lnTo>
                <a:lnTo>
                  <a:pt x="4936653" y="3059263"/>
                </a:lnTo>
                <a:lnTo>
                  <a:pt x="4943055" y="3060065"/>
                </a:lnTo>
                <a:lnTo>
                  <a:pt x="4944655" y="3061665"/>
                </a:lnTo>
                <a:lnTo>
                  <a:pt x="4946255" y="3061665"/>
                </a:lnTo>
                <a:lnTo>
                  <a:pt x="4951057" y="3064066"/>
                </a:lnTo>
                <a:lnTo>
                  <a:pt x="4952658" y="3063265"/>
                </a:lnTo>
                <a:lnTo>
                  <a:pt x="4951857" y="3068866"/>
                </a:lnTo>
                <a:lnTo>
                  <a:pt x="4953458" y="3071268"/>
                </a:lnTo>
                <a:lnTo>
                  <a:pt x="4946255" y="3073669"/>
                </a:lnTo>
                <a:lnTo>
                  <a:pt x="4943856" y="3076869"/>
                </a:lnTo>
                <a:lnTo>
                  <a:pt x="4941454" y="3081672"/>
                </a:lnTo>
                <a:lnTo>
                  <a:pt x="4939054" y="3083270"/>
                </a:lnTo>
                <a:lnTo>
                  <a:pt x="4936653" y="3084071"/>
                </a:lnTo>
                <a:lnTo>
                  <a:pt x="4933452" y="3084071"/>
                </a:lnTo>
                <a:lnTo>
                  <a:pt x="4928651" y="3084871"/>
                </a:lnTo>
                <a:lnTo>
                  <a:pt x="4926249" y="3086472"/>
                </a:lnTo>
                <a:lnTo>
                  <a:pt x="4920648" y="3085672"/>
                </a:lnTo>
                <a:lnTo>
                  <a:pt x="4919049" y="3084071"/>
                </a:lnTo>
                <a:lnTo>
                  <a:pt x="4915048" y="3085672"/>
                </a:lnTo>
                <a:lnTo>
                  <a:pt x="4912647" y="3083270"/>
                </a:lnTo>
                <a:lnTo>
                  <a:pt x="4907044" y="3084871"/>
                </a:lnTo>
                <a:lnTo>
                  <a:pt x="4899842" y="3084071"/>
                </a:lnTo>
                <a:lnTo>
                  <a:pt x="4897440" y="3084871"/>
                </a:lnTo>
                <a:lnTo>
                  <a:pt x="4892640" y="3085672"/>
                </a:lnTo>
                <a:lnTo>
                  <a:pt x="4891039" y="3086472"/>
                </a:lnTo>
                <a:lnTo>
                  <a:pt x="4889439" y="3084871"/>
                </a:lnTo>
                <a:lnTo>
                  <a:pt x="4886237" y="3084071"/>
                </a:lnTo>
                <a:lnTo>
                  <a:pt x="4883836" y="3085672"/>
                </a:lnTo>
                <a:lnTo>
                  <a:pt x="4879036" y="3084871"/>
                </a:lnTo>
                <a:lnTo>
                  <a:pt x="4881437" y="3079271"/>
                </a:lnTo>
                <a:lnTo>
                  <a:pt x="4881437" y="3076070"/>
                </a:lnTo>
                <a:lnTo>
                  <a:pt x="4883036" y="3072869"/>
                </a:lnTo>
                <a:lnTo>
                  <a:pt x="4881437" y="3068069"/>
                </a:lnTo>
                <a:lnTo>
                  <a:pt x="4879835" y="3067268"/>
                </a:lnTo>
                <a:lnTo>
                  <a:pt x="4879036" y="3064066"/>
                </a:lnTo>
                <a:lnTo>
                  <a:pt x="4882237" y="3062466"/>
                </a:lnTo>
                <a:lnTo>
                  <a:pt x="4883836" y="3061665"/>
                </a:lnTo>
                <a:lnTo>
                  <a:pt x="4883836" y="3057665"/>
                </a:lnTo>
                <a:close/>
                <a:moveTo>
                  <a:pt x="14390581" y="3041661"/>
                </a:moveTo>
                <a:lnTo>
                  <a:pt x="14392181" y="3043262"/>
                </a:lnTo>
                <a:lnTo>
                  <a:pt x="14392181" y="3045662"/>
                </a:lnTo>
                <a:lnTo>
                  <a:pt x="14388980" y="3044861"/>
                </a:lnTo>
                <a:lnTo>
                  <a:pt x="14388980" y="3042461"/>
                </a:lnTo>
                <a:close/>
                <a:moveTo>
                  <a:pt x="12521238" y="3017666"/>
                </a:moveTo>
                <a:lnTo>
                  <a:pt x="12521235" y="3017673"/>
                </a:lnTo>
                <a:lnTo>
                  <a:pt x="12579653" y="3048882"/>
                </a:lnTo>
                <a:lnTo>
                  <a:pt x="12625266" y="3109700"/>
                </a:lnTo>
                <a:lnTo>
                  <a:pt x="12660476" y="3154513"/>
                </a:lnTo>
                <a:lnTo>
                  <a:pt x="12699688" y="3190520"/>
                </a:lnTo>
                <a:lnTo>
                  <a:pt x="12715692" y="3226528"/>
                </a:lnTo>
                <a:lnTo>
                  <a:pt x="12715692" y="3226525"/>
                </a:lnTo>
                <a:lnTo>
                  <a:pt x="12699688" y="3190515"/>
                </a:lnTo>
                <a:lnTo>
                  <a:pt x="12660476" y="3154503"/>
                </a:lnTo>
                <a:lnTo>
                  <a:pt x="12625266" y="3109692"/>
                </a:lnTo>
                <a:lnTo>
                  <a:pt x="12579653" y="3048874"/>
                </a:lnTo>
                <a:close/>
                <a:moveTo>
                  <a:pt x="4258869" y="3012859"/>
                </a:moveTo>
                <a:lnTo>
                  <a:pt x="4262069" y="3013657"/>
                </a:lnTo>
                <a:lnTo>
                  <a:pt x="4266071" y="3013657"/>
                </a:lnTo>
                <a:lnTo>
                  <a:pt x="4266872" y="3015259"/>
                </a:lnTo>
                <a:lnTo>
                  <a:pt x="4265272" y="3016857"/>
                </a:lnTo>
                <a:lnTo>
                  <a:pt x="4263669" y="3016056"/>
                </a:lnTo>
                <a:lnTo>
                  <a:pt x="4260470" y="3016857"/>
                </a:lnTo>
                <a:lnTo>
                  <a:pt x="4258869" y="3017655"/>
                </a:lnTo>
                <a:lnTo>
                  <a:pt x="4253267" y="3017655"/>
                </a:lnTo>
                <a:lnTo>
                  <a:pt x="4254868" y="3015259"/>
                </a:lnTo>
                <a:lnTo>
                  <a:pt x="4257268" y="3016056"/>
                </a:lnTo>
                <a:close/>
                <a:moveTo>
                  <a:pt x="8025531" y="2996073"/>
                </a:moveTo>
                <a:lnTo>
                  <a:pt x="8026330" y="3028874"/>
                </a:lnTo>
                <a:lnTo>
                  <a:pt x="8026334" y="3028874"/>
                </a:lnTo>
                <a:lnTo>
                  <a:pt x="8025535" y="2996073"/>
                </a:lnTo>
                <a:close/>
                <a:moveTo>
                  <a:pt x="4315684" y="2995253"/>
                </a:moveTo>
                <a:lnTo>
                  <a:pt x="4319686" y="2995253"/>
                </a:lnTo>
                <a:lnTo>
                  <a:pt x="4314084" y="2997654"/>
                </a:lnTo>
                <a:close/>
                <a:moveTo>
                  <a:pt x="4330088" y="2992852"/>
                </a:moveTo>
                <a:lnTo>
                  <a:pt x="4328488" y="2995254"/>
                </a:lnTo>
                <a:lnTo>
                  <a:pt x="4324487" y="2996053"/>
                </a:lnTo>
                <a:lnTo>
                  <a:pt x="4323686" y="2995254"/>
                </a:lnTo>
                <a:close/>
                <a:moveTo>
                  <a:pt x="4694239" y="2986474"/>
                </a:moveTo>
                <a:lnTo>
                  <a:pt x="4728652" y="2986474"/>
                </a:lnTo>
                <a:lnTo>
                  <a:pt x="4754256" y="2999276"/>
                </a:lnTo>
                <a:lnTo>
                  <a:pt x="4766259" y="2998476"/>
                </a:lnTo>
                <a:lnTo>
                  <a:pt x="4771863" y="3016879"/>
                </a:lnTo>
                <a:lnTo>
                  <a:pt x="4796670" y="3015277"/>
                </a:lnTo>
                <a:lnTo>
                  <a:pt x="4793469" y="3030482"/>
                </a:lnTo>
                <a:lnTo>
                  <a:pt x="4813473" y="3032883"/>
                </a:lnTo>
                <a:lnTo>
                  <a:pt x="4833480" y="3051289"/>
                </a:lnTo>
                <a:lnTo>
                  <a:pt x="4815073" y="3072094"/>
                </a:lnTo>
                <a:lnTo>
                  <a:pt x="4794269" y="3060892"/>
                </a:lnTo>
                <a:lnTo>
                  <a:pt x="4773463" y="3063292"/>
                </a:lnTo>
                <a:lnTo>
                  <a:pt x="4759059" y="3060892"/>
                </a:lnTo>
                <a:lnTo>
                  <a:pt x="4750257" y="3070494"/>
                </a:lnTo>
                <a:lnTo>
                  <a:pt x="4732653" y="3073694"/>
                </a:lnTo>
                <a:lnTo>
                  <a:pt x="4727050" y="3060892"/>
                </a:lnTo>
                <a:lnTo>
                  <a:pt x="4711845" y="3068094"/>
                </a:lnTo>
                <a:lnTo>
                  <a:pt x="4690237" y="3103304"/>
                </a:lnTo>
                <a:lnTo>
                  <a:pt x="4679833" y="3095303"/>
                </a:lnTo>
                <a:lnTo>
                  <a:pt x="4679035" y="3080897"/>
                </a:lnTo>
                <a:lnTo>
                  <a:pt x="4681436" y="3066493"/>
                </a:lnTo>
                <a:lnTo>
                  <a:pt x="4671034" y="3051289"/>
                </a:lnTo>
                <a:lnTo>
                  <a:pt x="4683038" y="3042488"/>
                </a:lnTo>
                <a:lnTo>
                  <a:pt x="4688639" y="3022477"/>
                </a:lnTo>
                <a:lnTo>
                  <a:pt x="4687838" y="2995274"/>
                </a:lnTo>
                <a:close/>
                <a:moveTo>
                  <a:pt x="4623014" y="2984871"/>
                </a:moveTo>
                <a:lnTo>
                  <a:pt x="4650221" y="2986473"/>
                </a:lnTo>
                <a:lnTo>
                  <a:pt x="4687833" y="2995270"/>
                </a:lnTo>
                <a:lnTo>
                  <a:pt x="4688634" y="3022473"/>
                </a:lnTo>
                <a:lnTo>
                  <a:pt x="4683031" y="3042486"/>
                </a:lnTo>
                <a:lnTo>
                  <a:pt x="4671028" y="3051286"/>
                </a:lnTo>
                <a:lnTo>
                  <a:pt x="4681432" y="3066492"/>
                </a:lnTo>
                <a:lnTo>
                  <a:pt x="4679031" y="3080895"/>
                </a:lnTo>
                <a:lnTo>
                  <a:pt x="4650221" y="3072091"/>
                </a:lnTo>
                <a:lnTo>
                  <a:pt x="4628618" y="3075292"/>
                </a:lnTo>
                <a:lnTo>
                  <a:pt x="4601410" y="3072091"/>
                </a:lnTo>
                <a:lnTo>
                  <a:pt x="4579802" y="3081695"/>
                </a:lnTo>
                <a:lnTo>
                  <a:pt x="4557396" y="3065692"/>
                </a:lnTo>
                <a:lnTo>
                  <a:pt x="4562996" y="3048885"/>
                </a:lnTo>
                <a:lnTo>
                  <a:pt x="4603810" y="3056088"/>
                </a:lnTo>
                <a:lnTo>
                  <a:pt x="4636617" y="3060089"/>
                </a:lnTo>
                <a:lnTo>
                  <a:pt x="4654221" y="3048885"/>
                </a:lnTo>
                <a:lnTo>
                  <a:pt x="4635820" y="3026478"/>
                </a:lnTo>
                <a:lnTo>
                  <a:pt x="4639019" y="3006476"/>
                </a:lnTo>
                <a:lnTo>
                  <a:pt x="4611013" y="2998472"/>
                </a:lnTo>
                <a:close/>
                <a:moveTo>
                  <a:pt x="12795716" y="2975272"/>
                </a:moveTo>
                <a:lnTo>
                  <a:pt x="12822124" y="2976071"/>
                </a:lnTo>
                <a:lnTo>
                  <a:pt x="12834927" y="2996073"/>
                </a:lnTo>
                <a:lnTo>
                  <a:pt x="12818923" y="3018478"/>
                </a:lnTo>
                <a:lnTo>
                  <a:pt x="12813320" y="3048086"/>
                </a:lnTo>
                <a:lnTo>
                  <a:pt x="12778911" y="3072895"/>
                </a:lnTo>
                <a:lnTo>
                  <a:pt x="12739699" y="3056892"/>
                </a:lnTo>
                <a:lnTo>
                  <a:pt x="12731697" y="3012881"/>
                </a:lnTo>
                <a:lnTo>
                  <a:pt x="12749302" y="2989675"/>
                </a:lnTo>
                <a:close/>
                <a:moveTo>
                  <a:pt x="941915" y="2966447"/>
                </a:moveTo>
                <a:lnTo>
                  <a:pt x="945116" y="2967251"/>
                </a:lnTo>
                <a:lnTo>
                  <a:pt x="960321" y="2976052"/>
                </a:lnTo>
                <a:lnTo>
                  <a:pt x="967523" y="2980854"/>
                </a:lnTo>
                <a:lnTo>
                  <a:pt x="973124" y="2987255"/>
                </a:lnTo>
                <a:lnTo>
                  <a:pt x="980326" y="3005663"/>
                </a:lnTo>
                <a:lnTo>
                  <a:pt x="978726" y="3008064"/>
                </a:lnTo>
                <a:lnTo>
                  <a:pt x="958721" y="3019261"/>
                </a:lnTo>
                <a:lnTo>
                  <a:pt x="942716" y="3027264"/>
                </a:lnTo>
                <a:lnTo>
                  <a:pt x="933914" y="3036067"/>
                </a:lnTo>
                <a:lnTo>
                  <a:pt x="924310" y="3028864"/>
                </a:lnTo>
                <a:lnTo>
                  <a:pt x="929112" y="3014465"/>
                </a:lnTo>
                <a:lnTo>
                  <a:pt x="925911" y="2995258"/>
                </a:lnTo>
                <a:lnTo>
                  <a:pt x="929912" y="2989657"/>
                </a:lnTo>
                <a:lnTo>
                  <a:pt x="939515" y="2981654"/>
                </a:lnTo>
                <a:lnTo>
                  <a:pt x="938715" y="2971249"/>
                </a:lnTo>
                <a:close/>
                <a:moveTo>
                  <a:pt x="7619885" y="2956316"/>
                </a:moveTo>
                <a:lnTo>
                  <a:pt x="7639067" y="3168913"/>
                </a:lnTo>
                <a:lnTo>
                  <a:pt x="7639073" y="3168913"/>
                </a:lnTo>
                <a:lnTo>
                  <a:pt x="7639073" y="3168914"/>
                </a:lnTo>
                <a:lnTo>
                  <a:pt x="7642174" y="3171394"/>
                </a:lnTo>
                <a:lnTo>
                  <a:pt x="7639073" y="3168913"/>
                </a:lnTo>
                <a:close/>
                <a:moveTo>
                  <a:pt x="7966333" y="2948859"/>
                </a:moveTo>
                <a:lnTo>
                  <a:pt x="7966333" y="2948860"/>
                </a:lnTo>
                <a:lnTo>
                  <a:pt x="7968959" y="2954923"/>
                </a:lnTo>
                <a:close/>
                <a:moveTo>
                  <a:pt x="8574486" y="2942451"/>
                </a:moveTo>
                <a:lnTo>
                  <a:pt x="8574486" y="2942453"/>
                </a:lnTo>
                <a:lnTo>
                  <a:pt x="8593690" y="2960053"/>
                </a:lnTo>
                <a:lnTo>
                  <a:pt x="8593690" y="2960051"/>
                </a:lnTo>
                <a:close/>
                <a:moveTo>
                  <a:pt x="917909" y="2928037"/>
                </a:moveTo>
                <a:lnTo>
                  <a:pt x="932313" y="2932841"/>
                </a:lnTo>
                <a:lnTo>
                  <a:pt x="941916" y="2940844"/>
                </a:lnTo>
                <a:lnTo>
                  <a:pt x="937114" y="2947245"/>
                </a:lnTo>
                <a:lnTo>
                  <a:pt x="921111" y="2950444"/>
                </a:lnTo>
                <a:lnTo>
                  <a:pt x="916308" y="2940044"/>
                </a:lnTo>
                <a:lnTo>
                  <a:pt x="912307" y="2936040"/>
                </a:lnTo>
                <a:lnTo>
                  <a:pt x="912307" y="2932841"/>
                </a:lnTo>
                <a:close/>
                <a:moveTo>
                  <a:pt x="891500" y="2917637"/>
                </a:moveTo>
                <a:lnTo>
                  <a:pt x="913107" y="2920037"/>
                </a:lnTo>
                <a:lnTo>
                  <a:pt x="910706" y="2925638"/>
                </a:lnTo>
                <a:lnTo>
                  <a:pt x="886699" y="2924036"/>
                </a:lnTo>
                <a:close/>
                <a:moveTo>
                  <a:pt x="8556081" y="2912840"/>
                </a:moveTo>
                <a:lnTo>
                  <a:pt x="8556081" y="2912844"/>
                </a:lnTo>
                <a:lnTo>
                  <a:pt x="8573686" y="2926446"/>
                </a:lnTo>
                <a:lnTo>
                  <a:pt x="8573685" y="2926443"/>
                </a:lnTo>
                <a:close/>
                <a:moveTo>
                  <a:pt x="4636586" y="2912033"/>
                </a:moveTo>
                <a:lnTo>
                  <a:pt x="4638989" y="2912033"/>
                </a:lnTo>
                <a:lnTo>
                  <a:pt x="4638989" y="2913630"/>
                </a:lnTo>
                <a:lnTo>
                  <a:pt x="4636586" y="2920835"/>
                </a:lnTo>
                <a:lnTo>
                  <a:pt x="4633385" y="2924836"/>
                </a:lnTo>
                <a:lnTo>
                  <a:pt x="4631786" y="2928838"/>
                </a:lnTo>
                <a:lnTo>
                  <a:pt x="4626985" y="2931238"/>
                </a:lnTo>
                <a:lnTo>
                  <a:pt x="4622984" y="2931238"/>
                </a:lnTo>
                <a:lnTo>
                  <a:pt x="4622184" y="2930437"/>
                </a:lnTo>
                <a:lnTo>
                  <a:pt x="4618982" y="2932036"/>
                </a:lnTo>
                <a:lnTo>
                  <a:pt x="4614981" y="2932840"/>
                </a:lnTo>
                <a:lnTo>
                  <a:pt x="4610179" y="2931238"/>
                </a:lnTo>
                <a:lnTo>
                  <a:pt x="4606979" y="2932036"/>
                </a:lnTo>
                <a:lnTo>
                  <a:pt x="4606178" y="2928035"/>
                </a:lnTo>
                <a:lnTo>
                  <a:pt x="4608579" y="2926435"/>
                </a:lnTo>
                <a:lnTo>
                  <a:pt x="4610179" y="2924036"/>
                </a:lnTo>
                <a:lnTo>
                  <a:pt x="4613380" y="2922434"/>
                </a:lnTo>
                <a:lnTo>
                  <a:pt x="4615781" y="2919234"/>
                </a:lnTo>
                <a:lnTo>
                  <a:pt x="4618982" y="2919234"/>
                </a:lnTo>
                <a:lnTo>
                  <a:pt x="4621384" y="2917635"/>
                </a:lnTo>
                <a:lnTo>
                  <a:pt x="4622984" y="2920035"/>
                </a:lnTo>
                <a:lnTo>
                  <a:pt x="4626985" y="2921635"/>
                </a:lnTo>
                <a:lnTo>
                  <a:pt x="4630986" y="2920035"/>
                </a:lnTo>
                <a:close/>
                <a:moveTo>
                  <a:pt x="12382795" y="2906444"/>
                </a:moveTo>
                <a:lnTo>
                  <a:pt x="12349986" y="2940053"/>
                </a:lnTo>
                <a:lnTo>
                  <a:pt x="12343586" y="2958451"/>
                </a:lnTo>
                <a:lnTo>
                  <a:pt x="12349986" y="2940055"/>
                </a:lnTo>
                <a:lnTo>
                  <a:pt x="12382795" y="2906445"/>
                </a:lnTo>
                <a:close/>
                <a:moveTo>
                  <a:pt x="4641386" y="2900029"/>
                </a:moveTo>
                <a:lnTo>
                  <a:pt x="4643789" y="2902430"/>
                </a:lnTo>
                <a:lnTo>
                  <a:pt x="4643789" y="2904031"/>
                </a:lnTo>
                <a:lnTo>
                  <a:pt x="4641386" y="2904830"/>
                </a:lnTo>
                <a:lnTo>
                  <a:pt x="4638185" y="2907231"/>
                </a:lnTo>
                <a:lnTo>
                  <a:pt x="4636586" y="2902430"/>
                </a:lnTo>
                <a:close/>
                <a:moveTo>
                  <a:pt x="863493" y="2892028"/>
                </a:moveTo>
                <a:lnTo>
                  <a:pt x="866694" y="2895229"/>
                </a:lnTo>
                <a:lnTo>
                  <a:pt x="875497" y="2912033"/>
                </a:lnTo>
                <a:lnTo>
                  <a:pt x="872296" y="2915235"/>
                </a:lnTo>
                <a:lnTo>
                  <a:pt x="869095" y="2914435"/>
                </a:lnTo>
                <a:lnTo>
                  <a:pt x="853890" y="2912834"/>
                </a:lnTo>
                <a:lnTo>
                  <a:pt x="851490" y="2900831"/>
                </a:lnTo>
                <a:lnTo>
                  <a:pt x="849890" y="2899230"/>
                </a:lnTo>
                <a:close/>
                <a:moveTo>
                  <a:pt x="4694970" y="2885609"/>
                </a:moveTo>
                <a:lnTo>
                  <a:pt x="4700571" y="2885609"/>
                </a:lnTo>
                <a:lnTo>
                  <a:pt x="4702972" y="2888810"/>
                </a:lnTo>
                <a:lnTo>
                  <a:pt x="4700571" y="2888810"/>
                </a:lnTo>
                <a:lnTo>
                  <a:pt x="4698170" y="2888010"/>
                </a:lnTo>
                <a:lnTo>
                  <a:pt x="4694169" y="2888810"/>
                </a:lnTo>
                <a:lnTo>
                  <a:pt x="4693369" y="2886409"/>
                </a:lnTo>
                <a:close/>
                <a:moveTo>
                  <a:pt x="4673363" y="2884809"/>
                </a:moveTo>
                <a:lnTo>
                  <a:pt x="4675763" y="2888010"/>
                </a:lnTo>
                <a:lnTo>
                  <a:pt x="4680565" y="2887209"/>
                </a:lnTo>
                <a:lnTo>
                  <a:pt x="4678964" y="2888810"/>
                </a:lnTo>
                <a:lnTo>
                  <a:pt x="4674162" y="2888810"/>
                </a:lnTo>
                <a:lnTo>
                  <a:pt x="4670961" y="2887209"/>
                </a:lnTo>
                <a:close/>
                <a:moveTo>
                  <a:pt x="4686966" y="2879206"/>
                </a:moveTo>
                <a:lnTo>
                  <a:pt x="4690967" y="2880007"/>
                </a:lnTo>
                <a:lnTo>
                  <a:pt x="4690967" y="2884008"/>
                </a:lnTo>
                <a:lnTo>
                  <a:pt x="4686966" y="2882408"/>
                </a:lnTo>
                <a:lnTo>
                  <a:pt x="4686165" y="2880007"/>
                </a:lnTo>
                <a:close/>
                <a:moveTo>
                  <a:pt x="10357405" y="2877631"/>
                </a:moveTo>
                <a:lnTo>
                  <a:pt x="10336598" y="2980059"/>
                </a:lnTo>
                <a:lnTo>
                  <a:pt x="10206162" y="3031270"/>
                </a:lnTo>
                <a:lnTo>
                  <a:pt x="10206163" y="3031273"/>
                </a:lnTo>
                <a:lnTo>
                  <a:pt x="10336598" y="2980062"/>
                </a:lnTo>
                <a:lnTo>
                  <a:pt x="10357405" y="2877632"/>
                </a:lnTo>
                <a:close/>
                <a:moveTo>
                  <a:pt x="800274" y="2865620"/>
                </a:moveTo>
                <a:lnTo>
                  <a:pt x="810677" y="2866420"/>
                </a:lnTo>
                <a:lnTo>
                  <a:pt x="808277" y="2878424"/>
                </a:lnTo>
                <a:lnTo>
                  <a:pt x="801875" y="2883226"/>
                </a:lnTo>
                <a:lnTo>
                  <a:pt x="789071" y="2874423"/>
                </a:lnTo>
                <a:lnTo>
                  <a:pt x="792272" y="2870421"/>
                </a:lnTo>
                <a:close/>
                <a:moveTo>
                  <a:pt x="12397201" y="2860837"/>
                </a:moveTo>
                <a:lnTo>
                  <a:pt x="12397199" y="2860838"/>
                </a:lnTo>
                <a:lnTo>
                  <a:pt x="12413202" y="2920048"/>
                </a:lnTo>
                <a:lnTo>
                  <a:pt x="12413204" y="2920048"/>
                </a:lnTo>
                <a:close/>
                <a:moveTo>
                  <a:pt x="12418816" y="2853631"/>
                </a:moveTo>
                <a:lnTo>
                  <a:pt x="12418811" y="2853633"/>
                </a:lnTo>
                <a:lnTo>
                  <a:pt x="12450815" y="2894441"/>
                </a:lnTo>
                <a:lnTo>
                  <a:pt x="12478824" y="2940855"/>
                </a:lnTo>
                <a:lnTo>
                  <a:pt x="12533239" y="2940855"/>
                </a:lnTo>
                <a:lnTo>
                  <a:pt x="12557242" y="2985661"/>
                </a:lnTo>
                <a:lnTo>
                  <a:pt x="12557246" y="2985659"/>
                </a:lnTo>
                <a:lnTo>
                  <a:pt x="12533239" y="2940847"/>
                </a:lnTo>
                <a:lnTo>
                  <a:pt x="12478824" y="2940847"/>
                </a:lnTo>
                <a:lnTo>
                  <a:pt x="12450815" y="2894433"/>
                </a:lnTo>
                <a:close/>
                <a:moveTo>
                  <a:pt x="4639785" y="2853614"/>
                </a:moveTo>
                <a:lnTo>
                  <a:pt x="4641386" y="2855214"/>
                </a:lnTo>
                <a:lnTo>
                  <a:pt x="4642987" y="2854414"/>
                </a:lnTo>
                <a:lnTo>
                  <a:pt x="4646988" y="2856815"/>
                </a:lnTo>
                <a:lnTo>
                  <a:pt x="4650189" y="2856815"/>
                </a:lnTo>
                <a:lnTo>
                  <a:pt x="4653390" y="2857615"/>
                </a:lnTo>
                <a:lnTo>
                  <a:pt x="4655790" y="2859215"/>
                </a:lnTo>
                <a:lnTo>
                  <a:pt x="4655790" y="2861616"/>
                </a:lnTo>
                <a:lnTo>
                  <a:pt x="4654192" y="2862417"/>
                </a:lnTo>
                <a:lnTo>
                  <a:pt x="4650189" y="2859215"/>
                </a:lnTo>
                <a:lnTo>
                  <a:pt x="4646988" y="2859215"/>
                </a:lnTo>
                <a:lnTo>
                  <a:pt x="4646187" y="2858415"/>
                </a:lnTo>
                <a:lnTo>
                  <a:pt x="4642188" y="2860016"/>
                </a:lnTo>
                <a:lnTo>
                  <a:pt x="4638185" y="2858415"/>
                </a:lnTo>
                <a:lnTo>
                  <a:pt x="4638185" y="2857615"/>
                </a:lnTo>
                <a:close/>
                <a:moveTo>
                  <a:pt x="12012288" y="2841624"/>
                </a:moveTo>
                <a:lnTo>
                  <a:pt x="12012287" y="2841626"/>
                </a:lnTo>
                <a:lnTo>
                  <a:pt x="12020289" y="2863229"/>
                </a:lnTo>
                <a:close/>
                <a:moveTo>
                  <a:pt x="4605377" y="2840809"/>
                </a:moveTo>
                <a:lnTo>
                  <a:pt x="4610178" y="2840809"/>
                </a:lnTo>
                <a:lnTo>
                  <a:pt x="4608578" y="2844010"/>
                </a:lnTo>
                <a:lnTo>
                  <a:pt x="4608578" y="2849613"/>
                </a:lnTo>
                <a:lnTo>
                  <a:pt x="4607779" y="2852813"/>
                </a:lnTo>
                <a:lnTo>
                  <a:pt x="4604577" y="2855214"/>
                </a:lnTo>
                <a:lnTo>
                  <a:pt x="4602977" y="2858415"/>
                </a:lnTo>
                <a:lnTo>
                  <a:pt x="4599774" y="2860816"/>
                </a:lnTo>
                <a:lnTo>
                  <a:pt x="4594174" y="2863216"/>
                </a:lnTo>
                <a:lnTo>
                  <a:pt x="4593374" y="2864817"/>
                </a:lnTo>
                <a:lnTo>
                  <a:pt x="4591774" y="2863216"/>
                </a:lnTo>
                <a:lnTo>
                  <a:pt x="4592575" y="2861616"/>
                </a:lnTo>
                <a:lnTo>
                  <a:pt x="4595774" y="2860816"/>
                </a:lnTo>
                <a:lnTo>
                  <a:pt x="4597376" y="2859215"/>
                </a:lnTo>
                <a:lnTo>
                  <a:pt x="4597376" y="2857615"/>
                </a:lnTo>
                <a:lnTo>
                  <a:pt x="4600576" y="2856815"/>
                </a:lnTo>
                <a:lnTo>
                  <a:pt x="4602177" y="2853614"/>
                </a:lnTo>
                <a:lnTo>
                  <a:pt x="4605377" y="2852813"/>
                </a:lnTo>
                <a:lnTo>
                  <a:pt x="4607779" y="2849613"/>
                </a:lnTo>
                <a:lnTo>
                  <a:pt x="4606178" y="2847212"/>
                </a:lnTo>
                <a:lnTo>
                  <a:pt x="4602977" y="2847212"/>
                </a:lnTo>
                <a:lnTo>
                  <a:pt x="4601377" y="2845610"/>
                </a:lnTo>
                <a:lnTo>
                  <a:pt x="4604577" y="2841609"/>
                </a:lnTo>
                <a:close/>
                <a:moveTo>
                  <a:pt x="12618063" y="2836828"/>
                </a:moveTo>
                <a:lnTo>
                  <a:pt x="12615663" y="2866423"/>
                </a:lnTo>
                <a:lnTo>
                  <a:pt x="12615665" y="2866425"/>
                </a:lnTo>
                <a:lnTo>
                  <a:pt x="12618065" y="2836829"/>
                </a:lnTo>
                <a:close/>
                <a:moveTo>
                  <a:pt x="4590173" y="2834408"/>
                </a:moveTo>
                <a:lnTo>
                  <a:pt x="4593374" y="2835208"/>
                </a:lnTo>
                <a:lnTo>
                  <a:pt x="4594974" y="2838409"/>
                </a:lnTo>
                <a:lnTo>
                  <a:pt x="4595774" y="2839209"/>
                </a:lnTo>
                <a:lnTo>
                  <a:pt x="4598975" y="2839209"/>
                </a:lnTo>
                <a:lnTo>
                  <a:pt x="4602177" y="2840810"/>
                </a:lnTo>
                <a:lnTo>
                  <a:pt x="4598975" y="2844011"/>
                </a:lnTo>
                <a:lnTo>
                  <a:pt x="4598175" y="2842410"/>
                </a:lnTo>
                <a:lnTo>
                  <a:pt x="4596575" y="2842410"/>
                </a:lnTo>
                <a:lnTo>
                  <a:pt x="4593374" y="2841610"/>
                </a:lnTo>
                <a:lnTo>
                  <a:pt x="4590173" y="2840009"/>
                </a:lnTo>
                <a:lnTo>
                  <a:pt x="4587772" y="2835208"/>
                </a:lnTo>
                <a:close/>
                <a:moveTo>
                  <a:pt x="8495962" y="2833531"/>
                </a:moveTo>
                <a:lnTo>
                  <a:pt x="8512870" y="2852024"/>
                </a:lnTo>
                <a:lnTo>
                  <a:pt x="8512870" y="2852024"/>
                </a:lnTo>
                <a:close/>
                <a:moveTo>
                  <a:pt x="12297970" y="2828825"/>
                </a:moveTo>
                <a:lnTo>
                  <a:pt x="12291569" y="2871231"/>
                </a:lnTo>
                <a:lnTo>
                  <a:pt x="12291570" y="2871232"/>
                </a:lnTo>
                <a:lnTo>
                  <a:pt x="12297971" y="2828825"/>
                </a:lnTo>
                <a:close/>
                <a:moveTo>
                  <a:pt x="4239709" y="2816020"/>
                </a:moveTo>
                <a:lnTo>
                  <a:pt x="4277319" y="2820022"/>
                </a:lnTo>
                <a:lnTo>
                  <a:pt x="4312530" y="2820821"/>
                </a:lnTo>
                <a:lnTo>
                  <a:pt x="4351743" y="2838429"/>
                </a:lnTo>
                <a:lnTo>
                  <a:pt x="4366948" y="2856835"/>
                </a:lnTo>
                <a:lnTo>
                  <a:pt x="4408561" y="2851232"/>
                </a:lnTo>
                <a:lnTo>
                  <a:pt x="4422963" y="2863237"/>
                </a:lnTo>
                <a:lnTo>
                  <a:pt x="4456573" y="2895249"/>
                </a:lnTo>
                <a:lnTo>
                  <a:pt x="4482179" y="2918457"/>
                </a:lnTo>
                <a:lnTo>
                  <a:pt x="4496587" y="2917655"/>
                </a:lnTo>
                <a:lnTo>
                  <a:pt x="4522192" y="2928053"/>
                </a:lnTo>
                <a:lnTo>
                  <a:pt x="4517390" y="2942463"/>
                </a:lnTo>
                <a:lnTo>
                  <a:pt x="4549400" y="2944864"/>
                </a:lnTo>
                <a:lnTo>
                  <a:pt x="4580607" y="2965670"/>
                </a:lnTo>
                <a:lnTo>
                  <a:pt x="4574207" y="2977672"/>
                </a:lnTo>
                <a:lnTo>
                  <a:pt x="4543800" y="2984074"/>
                </a:lnTo>
                <a:lnTo>
                  <a:pt x="4513387" y="2986476"/>
                </a:lnTo>
                <a:lnTo>
                  <a:pt x="4483780" y="2982476"/>
                </a:lnTo>
                <a:lnTo>
                  <a:pt x="4418961" y="2987275"/>
                </a:lnTo>
                <a:lnTo>
                  <a:pt x="4452574" y="2959264"/>
                </a:lnTo>
                <a:lnTo>
                  <a:pt x="4435768" y="2945663"/>
                </a:lnTo>
                <a:lnTo>
                  <a:pt x="4406960" y="2942463"/>
                </a:lnTo>
                <a:lnTo>
                  <a:pt x="4393355" y="2927255"/>
                </a:lnTo>
                <a:lnTo>
                  <a:pt x="4386954" y="2898449"/>
                </a:lnTo>
                <a:lnTo>
                  <a:pt x="4361346" y="2900050"/>
                </a:lnTo>
                <a:lnTo>
                  <a:pt x="4321333" y="2886446"/>
                </a:lnTo>
                <a:lnTo>
                  <a:pt x="4309327" y="2875241"/>
                </a:lnTo>
                <a:lnTo>
                  <a:pt x="4252513" y="2867239"/>
                </a:lnTo>
                <a:lnTo>
                  <a:pt x="4238110" y="2857635"/>
                </a:lnTo>
                <a:lnTo>
                  <a:pt x="4256516" y="2844830"/>
                </a:lnTo>
                <a:lnTo>
                  <a:pt x="4213302" y="2842430"/>
                </a:lnTo>
                <a:lnTo>
                  <a:pt x="4178090" y="2868838"/>
                </a:lnTo>
                <a:lnTo>
                  <a:pt x="4159686" y="2869639"/>
                </a:lnTo>
                <a:lnTo>
                  <a:pt x="4151682" y="2882445"/>
                </a:lnTo>
                <a:lnTo>
                  <a:pt x="4129276" y="2888046"/>
                </a:lnTo>
                <a:lnTo>
                  <a:pt x="4110873" y="2882445"/>
                </a:lnTo>
                <a:lnTo>
                  <a:pt x="4136479" y="2867239"/>
                </a:lnTo>
                <a:lnTo>
                  <a:pt x="4148482" y="2848032"/>
                </a:lnTo>
                <a:lnTo>
                  <a:pt x="4170088" y="2836827"/>
                </a:lnTo>
                <a:lnTo>
                  <a:pt x="4194097" y="2827224"/>
                </a:lnTo>
                <a:lnTo>
                  <a:pt x="4228506" y="2822422"/>
                </a:lnTo>
                <a:close/>
                <a:moveTo>
                  <a:pt x="11921862" y="2800011"/>
                </a:moveTo>
                <a:lnTo>
                  <a:pt x="11921861" y="2800016"/>
                </a:lnTo>
                <a:lnTo>
                  <a:pt x="11950669" y="2827227"/>
                </a:lnTo>
                <a:lnTo>
                  <a:pt x="11950669" y="2827220"/>
                </a:lnTo>
                <a:close/>
                <a:moveTo>
                  <a:pt x="11953070" y="2793609"/>
                </a:moveTo>
                <a:lnTo>
                  <a:pt x="11952066" y="2807667"/>
                </a:lnTo>
                <a:lnTo>
                  <a:pt x="11953070" y="2793616"/>
                </a:lnTo>
                <a:lnTo>
                  <a:pt x="11965073" y="2793616"/>
                </a:lnTo>
                <a:lnTo>
                  <a:pt x="12000284" y="2875243"/>
                </a:lnTo>
                <a:lnTo>
                  <a:pt x="12005083" y="2912043"/>
                </a:lnTo>
                <a:lnTo>
                  <a:pt x="12005085" y="2912044"/>
                </a:lnTo>
                <a:lnTo>
                  <a:pt x="12000285" y="2875237"/>
                </a:lnTo>
                <a:lnTo>
                  <a:pt x="12000284" y="2875237"/>
                </a:lnTo>
                <a:lnTo>
                  <a:pt x="11965073" y="2793609"/>
                </a:lnTo>
                <a:close/>
                <a:moveTo>
                  <a:pt x="4550961" y="2791194"/>
                </a:moveTo>
                <a:lnTo>
                  <a:pt x="4553361" y="2795996"/>
                </a:lnTo>
                <a:lnTo>
                  <a:pt x="4554962" y="2799997"/>
                </a:lnTo>
                <a:lnTo>
                  <a:pt x="4554962" y="2803197"/>
                </a:lnTo>
                <a:lnTo>
                  <a:pt x="4556562" y="2804798"/>
                </a:lnTo>
                <a:lnTo>
                  <a:pt x="4558162" y="2810400"/>
                </a:lnTo>
                <a:lnTo>
                  <a:pt x="4558162" y="2817602"/>
                </a:lnTo>
                <a:lnTo>
                  <a:pt x="4559762" y="2820002"/>
                </a:lnTo>
                <a:lnTo>
                  <a:pt x="4563764" y="2821603"/>
                </a:lnTo>
                <a:lnTo>
                  <a:pt x="4566964" y="2826404"/>
                </a:lnTo>
                <a:lnTo>
                  <a:pt x="4566964" y="2832807"/>
                </a:lnTo>
                <a:lnTo>
                  <a:pt x="4563764" y="2827205"/>
                </a:lnTo>
                <a:lnTo>
                  <a:pt x="4563764" y="2825604"/>
                </a:lnTo>
                <a:lnTo>
                  <a:pt x="4561363" y="2822403"/>
                </a:lnTo>
                <a:lnTo>
                  <a:pt x="4556562" y="2820803"/>
                </a:lnTo>
                <a:lnTo>
                  <a:pt x="4558162" y="2819202"/>
                </a:lnTo>
                <a:lnTo>
                  <a:pt x="4555762" y="2816802"/>
                </a:lnTo>
                <a:lnTo>
                  <a:pt x="4555762" y="2814401"/>
                </a:lnTo>
                <a:lnTo>
                  <a:pt x="4557362" y="2812000"/>
                </a:lnTo>
                <a:lnTo>
                  <a:pt x="4556562" y="2807999"/>
                </a:lnTo>
                <a:lnTo>
                  <a:pt x="4554160" y="2804798"/>
                </a:lnTo>
                <a:lnTo>
                  <a:pt x="4554962" y="2803998"/>
                </a:lnTo>
                <a:lnTo>
                  <a:pt x="4552561" y="2800796"/>
                </a:lnTo>
                <a:lnTo>
                  <a:pt x="4551762" y="2795996"/>
                </a:lnTo>
                <a:lnTo>
                  <a:pt x="4550160" y="2796797"/>
                </a:lnTo>
                <a:close/>
                <a:moveTo>
                  <a:pt x="4521351" y="2791194"/>
                </a:moveTo>
                <a:lnTo>
                  <a:pt x="4526153" y="2796797"/>
                </a:lnTo>
                <a:lnTo>
                  <a:pt x="4528555" y="2798395"/>
                </a:lnTo>
                <a:lnTo>
                  <a:pt x="4530954" y="2802397"/>
                </a:lnTo>
                <a:lnTo>
                  <a:pt x="4528555" y="2801597"/>
                </a:lnTo>
                <a:lnTo>
                  <a:pt x="4527754" y="2799997"/>
                </a:lnTo>
                <a:lnTo>
                  <a:pt x="4525351" y="2799196"/>
                </a:lnTo>
                <a:lnTo>
                  <a:pt x="4522152" y="2795996"/>
                </a:lnTo>
                <a:lnTo>
                  <a:pt x="4520550" y="2795195"/>
                </a:lnTo>
                <a:lnTo>
                  <a:pt x="4518950" y="2791993"/>
                </a:lnTo>
                <a:close/>
                <a:moveTo>
                  <a:pt x="4573366" y="2788793"/>
                </a:moveTo>
                <a:lnTo>
                  <a:pt x="4574166" y="2791194"/>
                </a:lnTo>
                <a:lnTo>
                  <a:pt x="4571766" y="2792793"/>
                </a:lnTo>
                <a:lnTo>
                  <a:pt x="4569366" y="2791993"/>
                </a:lnTo>
                <a:lnTo>
                  <a:pt x="4568566" y="2790393"/>
                </a:lnTo>
                <a:close/>
                <a:moveTo>
                  <a:pt x="10342200" y="2778412"/>
                </a:moveTo>
                <a:lnTo>
                  <a:pt x="10343799" y="2799208"/>
                </a:lnTo>
                <a:lnTo>
                  <a:pt x="10343801" y="2799205"/>
                </a:lnTo>
                <a:lnTo>
                  <a:pt x="10342202" y="2778412"/>
                </a:lnTo>
                <a:close/>
                <a:moveTo>
                  <a:pt x="4505346" y="2769587"/>
                </a:moveTo>
                <a:lnTo>
                  <a:pt x="4506946" y="2769587"/>
                </a:lnTo>
                <a:lnTo>
                  <a:pt x="4508548" y="2775990"/>
                </a:lnTo>
                <a:lnTo>
                  <a:pt x="4507746" y="2775189"/>
                </a:lnTo>
                <a:close/>
                <a:moveTo>
                  <a:pt x="4591772" y="2767186"/>
                </a:moveTo>
                <a:lnTo>
                  <a:pt x="4592571" y="2770389"/>
                </a:lnTo>
                <a:lnTo>
                  <a:pt x="4592571" y="2771988"/>
                </a:lnTo>
                <a:lnTo>
                  <a:pt x="4589371" y="2776790"/>
                </a:lnTo>
                <a:lnTo>
                  <a:pt x="4586170" y="2776790"/>
                </a:lnTo>
                <a:lnTo>
                  <a:pt x="4587770" y="2774390"/>
                </a:lnTo>
                <a:lnTo>
                  <a:pt x="4588571" y="2769587"/>
                </a:lnTo>
                <a:close/>
                <a:moveTo>
                  <a:pt x="4442928" y="2761584"/>
                </a:moveTo>
                <a:lnTo>
                  <a:pt x="4444528" y="2762384"/>
                </a:lnTo>
                <a:lnTo>
                  <a:pt x="4442127" y="2763183"/>
                </a:lnTo>
                <a:lnTo>
                  <a:pt x="4440527" y="2765584"/>
                </a:lnTo>
                <a:lnTo>
                  <a:pt x="4438126" y="2764784"/>
                </a:lnTo>
                <a:close/>
                <a:moveTo>
                  <a:pt x="10352603" y="2760794"/>
                </a:moveTo>
                <a:lnTo>
                  <a:pt x="10352603" y="2760803"/>
                </a:lnTo>
                <a:lnTo>
                  <a:pt x="10361398" y="2768000"/>
                </a:lnTo>
                <a:lnTo>
                  <a:pt x="10361406" y="2767995"/>
                </a:lnTo>
                <a:close/>
                <a:moveTo>
                  <a:pt x="4450930" y="2759183"/>
                </a:moveTo>
                <a:lnTo>
                  <a:pt x="4451730" y="2762384"/>
                </a:lnTo>
                <a:lnTo>
                  <a:pt x="4447729" y="2765584"/>
                </a:lnTo>
                <a:lnTo>
                  <a:pt x="4446128" y="2767986"/>
                </a:lnTo>
                <a:lnTo>
                  <a:pt x="4449329" y="2769586"/>
                </a:lnTo>
                <a:lnTo>
                  <a:pt x="4450930" y="2767986"/>
                </a:lnTo>
                <a:lnTo>
                  <a:pt x="4451730" y="2763983"/>
                </a:lnTo>
                <a:lnTo>
                  <a:pt x="4453331" y="2763183"/>
                </a:lnTo>
                <a:lnTo>
                  <a:pt x="4454931" y="2767986"/>
                </a:lnTo>
                <a:lnTo>
                  <a:pt x="4454931" y="2771988"/>
                </a:lnTo>
                <a:lnTo>
                  <a:pt x="4454131" y="2774390"/>
                </a:lnTo>
                <a:lnTo>
                  <a:pt x="4454931" y="2779191"/>
                </a:lnTo>
                <a:lnTo>
                  <a:pt x="4454931" y="2781590"/>
                </a:lnTo>
                <a:lnTo>
                  <a:pt x="4451730" y="2787991"/>
                </a:lnTo>
                <a:lnTo>
                  <a:pt x="4450130" y="2788793"/>
                </a:lnTo>
                <a:lnTo>
                  <a:pt x="4446929" y="2787191"/>
                </a:lnTo>
                <a:lnTo>
                  <a:pt x="4448530" y="2784792"/>
                </a:lnTo>
                <a:lnTo>
                  <a:pt x="4451730" y="2783191"/>
                </a:lnTo>
                <a:lnTo>
                  <a:pt x="4450930" y="2782391"/>
                </a:lnTo>
                <a:lnTo>
                  <a:pt x="4446128" y="2785591"/>
                </a:lnTo>
                <a:lnTo>
                  <a:pt x="4444529" y="2783991"/>
                </a:lnTo>
                <a:lnTo>
                  <a:pt x="4447729" y="2781590"/>
                </a:lnTo>
                <a:lnTo>
                  <a:pt x="4444529" y="2781590"/>
                </a:lnTo>
                <a:lnTo>
                  <a:pt x="4442928" y="2782391"/>
                </a:lnTo>
                <a:lnTo>
                  <a:pt x="4441328" y="2780788"/>
                </a:lnTo>
                <a:lnTo>
                  <a:pt x="4441328" y="2775189"/>
                </a:lnTo>
                <a:lnTo>
                  <a:pt x="4442128" y="2773588"/>
                </a:lnTo>
                <a:lnTo>
                  <a:pt x="4438926" y="2769586"/>
                </a:lnTo>
                <a:lnTo>
                  <a:pt x="4438926" y="2767986"/>
                </a:lnTo>
                <a:lnTo>
                  <a:pt x="4442128" y="2766384"/>
                </a:lnTo>
                <a:lnTo>
                  <a:pt x="4442928" y="2763983"/>
                </a:lnTo>
                <a:lnTo>
                  <a:pt x="4445328" y="2763183"/>
                </a:lnTo>
                <a:lnTo>
                  <a:pt x="4446128" y="2761583"/>
                </a:lnTo>
                <a:close/>
                <a:moveTo>
                  <a:pt x="8360825" y="2745593"/>
                </a:moveTo>
                <a:lnTo>
                  <a:pt x="8340820" y="2755195"/>
                </a:lnTo>
                <a:lnTo>
                  <a:pt x="8340823" y="2755200"/>
                </a:lnTo>
                <a:lnTo>
                  <a:pt x="8360827" y="2745598"/>
                </a:lnTo>
                <a:lnTo>
                  <a:pt x="8396839" y="2769605"/>
                </a:lnTo>
                <a:lnTo>
                  <a:pt x="8396835" y="2769599"/>
                </a:lnTo>
                <a:close/>
                <a:moveTo>
                  <a:pt x="4540555" y="2738379"/>
                </a:moveTo>
                <a:lnTo>
                  <a:pt x="4543757" y="2741580"/>
                </a:lnTo>
                <a:lnTo>
                  <a:pt x="4543757" y="2745582"/>
                </a:lnTo>
                <a:lnTo>
                  <a:pt x="4545356" y="2747982"/>
                </a:lnTo>
                <a:lnTo>
                  <a:pt x="4546156" y="2751983"/>
                </a:lnTo>
                <a:lnTo>
                  <a:pt x="4548558" y="2755984"/>
                </a:lnTo>
                <a:lnTo>
                  <a:pt x="4551758" y="2758384"/>
                </a:lnTo>
                <a:lnTo>
                  <a:pt x="4552559" y="2760783"/>
                </a:lnTo>
                <a:lnTo>
                  <a:pt x="4554159" y="2763184"/>
                </a:lnTo>
                <a:lnTo>
                  <a:pt x="4554960" y="2767186"/>
                </a:lnTo>
                <a:lnTo>
                  <a:pt x="4553360" y="2766385"/>
                </a:lnTo>
                <a:lnTo>
                  <a:pt x="4549358" y="2767186"/>
                </a:lnTo>
                <a:lnTo>
                  <a:pt x="4546156" y="2767986"/>
                </a:lnTo>
                <a:lnTo>
                  <a:pt x="4545356" y="2766385"/>
                </a:lnTo>
                <a:lnTo>
                  <a:pt x="4547757" y="2764785"/>
                </a:lnTo>
                <a:lnTo>
                  <a:pt x="4550959" y="2762384"/>
                </a:lnTo>
                <a:lnTo>
                  <a:pt x="4550959" y="2760783"/>
                </a:lnTo>
                <a:lnTo>
                  <a:pt x="4547757" y="2759184"/>
                </a:lnTo>
                <a:lnTo>
                  <a:pt x="4546156" y="2754384"/>
                </a:lnTo>
                <a:lnTo>
                  <a:pt x="4545356" y="2749581"/>
                </a:lnTo>
                <a:lnTo>
                  <a:pt x="4542155" y="2746382"/>
                </a:lnTo>
                <a:lnTo>
                  <a:pt x="4542155" y="2744780"/>
                </a:lnTo>
                <a:lnTo>
                  <a:pt x="4538154" y="2740780"/>
                </a:lnTo>
                <a:close/>
                <a:moveTo>
                  <a:pt x="4466134" y="2719174"/>
                </a:moveTo>
                <a:lnTo>
                  <a:pt x="4471736" y="2719174"/>
                </a:lnTo>
                <a:lnTo>
                  <a:pt x="4474138" y="2720775"/>
                </a:lnTo>
                <a:lnTo>
                  <a:pt x="4469334" y="2723177"/>
                </a:lnTo>
                <a:lnTo>
                  <a:pt x="4466935" y="2722376"/>
                </a:lnTo>
                <a:lnTo>
                  <a:pt x="4465334" y="2723977"/>
                </a:lnTo>
                <a:lnTo>
                  <a:pt x="4461331" y="2723177"/>
                </a:lnTo>
                <a:lnTo>
                  <a:pt x="4462933" y="2720775"/>
                </a:lnTo>
                <a:close/>
                <a:moveTo>
                  <a:pt x="12060301" y="2715186"/>
                </a:moveTo>
                <a:lnTo>
                  <a:pt x="12060301" y="2715188"/>
                </a:lnTo>
                <a:lnTo>
                  <a:pt x="12062702" y="2739989"/>
                </a:lnTo>
                <a:close/>
                <a:moveTo>
                  <a:pt x="4434125" y="2712770"/>
                </a:moveTo>
                <a:lnTo>
                  <a:pt x="4436525" y="2712770"/>
                </a:lnTo>
                <a:lnTo>
                  <a:pt x="4438126" y="2715172"/>
                </a:lnTo>
                <a:lnTo>
                  <a:pt x="4441327" y="2713570"/>
                </a:lnTo>
                <a:lnTo>
                  <a:pt x="4443727" y="2715973"/>
                </a:lnTo>
                <a:lnTo>
                  <a:pt x="4442927" y="2717573"/>
                </a:lnTo>
                <a:lnTo>
                  <a:pt x="4443727" y="2719174"/>
                </a:lnTo>
                <a:lnTo>
                  <a:pt x="4442126" y="2722376"/>
                </a:lnTo>
                <a:lnTo>
                  <a:pt x="4444528" y="2724778"/>
                </a:lnTo>
                <a:lnTo>
                  <a:pt x="4446128" y="2731976"/>
                </a:lnTo>
                <a:lnTo>
                  <a:pt x="4447727" y="2734376"/>
                </a:lnTo>
                <a:lnTo>
                  <a:pt x="4450929" y="2738378"/>
                </a:lnTo>
                <a:lnTo>
                  <a:pt x="4449329" y="2743979"/>
                </a:lnTo>
                <a:lnTo>
                  <a:pt x="4450129" y="2748782"/>
                </a:lnTo>
                <a:lnTo>
                  <a:pt x="4448529" y="2751181"/>
                </a:lnTo>
                <a:lnTo>
                  <a:pt x="4446128" y="2751982"/>
                </a:lnTo>
                <a:lnTo>
                  <a:pt x="4442927" y="2755182"/>
                </a:lnTo>
                <a:lnTo>
                  <a:pt x="4440525" y="2756783"/>
                </a:lnTo>
                <a:lnTo>
                  <a:pt x="4438126" y="2756783"/>
                </a:lnTo>
                <a:lnTo>
                  <a:pt x="4435725" y="2758383"/>
                </a:lnTo>
                <a:lnTo>
                  <a:pt x="4433324" y="2758383"/>
                </a:lnTo>
                <a:lnTo>
                  <a:pt x="4433324" y="2755182"/>
                </a:lnTo>
                <a:lnTo>
                  <a:pt x="4430925" y="2753583"/>
                </a:lnTo>
                <a:lnTo>
                  <a:pt x="4431724" y="2748782"/>
                </a:lnTo>
                <a:lnTo>
                  <a:pt x="4429323" y="2751181"/>
                </a:lnTo>
                <a:lnTo>
                  <a:pt x="4427722" y="2750381"/>
                </a:lnTo>
                <a:lnTo>
                  <a:pt x="4422921" y="2747182"/>
                </a:lnTo>
                <a:lnTo>
                  <a:pt x="4420522" y="2744779"/>
                </a:lnTo>
                <a:lnTo>
                  <a:pt x="4418920" y="2742377"/>
                </a:lnTo>
                <a:lnTo>
                  <a:pt x="4424522" y="2739978"/>
                </a:lnTo>
                <a:lnTo>
                  <a:pt x="4428522" y="2745582"/>
                </a:lnTo>
                <a:lnTo>
                  <a:pt x="4429323" y="2740779"/>
                </a:lnTo>
                <a:lnTo>
                  <a:pt x="4426923" y="2739978"/>
                </a:lnTo>
                <a:lnTo>
                  <a:pt x="4426122" y="2737577"/>
                </a:lnTo>
                <a:lnTo>
                  <a:pt x="4426923" y="2735178"/>
                </a:lnTo>
                <a:lnTo>
                  <a:pt x="4431724" y="2730375"/>
                </a:lnTo>
                <a:lnTo>
                  <a:pt x="4433324" y="2727174"/>
                </a:lnTo>
                <a:lnTo>
                  <a:pt x="4432525" y="2726374"/>
                </a:lnTo>
                <a:lnTo>
                  <a:pt x="4434926" y="2723177"/>
                </a:lnTo>
                <a:lnTo>
                  <a:pt x="4434926" y="2719174"/>
                </a:lnTo>
                <a:lnTo>
                  <a:pt x="4433324" y="2713570"/>
                </a:lnTo>
                <a:close/>
                <a:moveTo>
                  <a:pt x="11809024" y="2711188"/>
                </a:moveTo>
                <a:lnTo>
                  <a:pt x="11785021" y="2730390"/>
                </a:lnTo>
                <a:lnTo>
                  <a:pt x="11777820" y="2748796"/>
                </a:lnTo>
                <a:lnTo>
                  <a:pt x="11777821" y="2748796"/>
                </a:lnTo>
                <a:lnTo>
                  <a:pt x="11785021" y="2730396"/>
                </a:lnTo>
                <a:lnTo>
                  <a:pt x="11809028" y="2711191"/>
                </a:lnTo>
                <a:close/>
                <a:moveTo>
                  <a:pt x="13245447" y="2707978"/>
                </a:moveTo>
                <a:lnTo>
                  <a:pt x="13269454" y="2723183"/>
                </a:lnTo>
                <a:lnTo>
                  <a:pt x="13268654" y="2754390"/>
                </a:lnTo>
                <a:lnTo>
                  <a:pt x="13259051" y="2836814"/>
                </a:lnTo>
                <a:lnTo>
                  <a:pt x="13247848" y="2879228"/>
                </a:lnTo>
                <a:lnTo>
                  <a:pt x="13215839" y="2835213"/>
                </a:lnTo>
                <a:lnTo>
                  <a:pt x="13203835" y="2797601"/>
                </a:lnTo>
                <a:lnTo>
                  <a:pt x="13219040" y="2747188"/>
                </a:lnTo>
                <a:close/>
                <a:moveTo>
                  <a:pt x="4502144" y="2694367"/>
                </a:moveTo>
                <a:lnTo>
                  <a:pt x="4502943" y="2694367"/>
                </a:lnTo>
                <a:lnTo>
                  <a:pt x="4503744" y="2695967"/>
                </a:lnTo>
                <a:lnTo>
                  <a:pt x="4506145" y="2699167"/>
                </a:lnTo>
                <a:lnTo>
                  <a:pt x="4512546" y="2704770"/>
                </a:lnTo>
                <a:lnTo>
                  <a:pt x="4516546" y="2705569"/>
                </a:lnTo>
                <a:lnTo>
                  <a:pt x="4517346" y="2706370"/>
                </a:lnTo>
                <a:lnTo>
                  <a:pt x="4518948" y="2709570"/>
                </a:lnTo>
                <a:lnTo>
                  <a:pt x="4521347" y="2712770"/>
                </a:lnTo>
                <a:lnTo>
                  <a:pt x="4525351" y="2715972"/>
                </a:lnTo>
                <a:lnTo>
                  <a:pt x="4525351" y="2717574"/>
                </a:lnTo>
                <a:lnTo>
                  <a:pt x="4523749" y="2723977"/>
                </a:lnTo>
                <a:lnTo>
                  <a:pt x="4522948" y="2725579"/>
                </a:lnTo>
                <a:lnTo>
                  <a:pt x="4522948" y="2727974"/>
                </a:lnTo>
                <a:lnTo>
                  <a:pt x="4522147" y="2731976"/>
                </a:lnTo>
                <a:lnTo>
                  <a:pt x="4520550" y="2734377"/>
                </a:lnTo>
                <a:lnTo>
                  <a:pt x="4519748" y="2739978"/>
                </a:lnTo>
                <a:lnTo>
                  <a:pt x="4518948" y="2740779"/>
                </a:lnTo>
                <a:lnTo>
                  <a:pt x="4517346" y="2735977"/>
                </a:lnTo>
                <a:lnTo>
                  <a:pt x="4514147" y="2733576"/>
                </a:lnTo>
                <a:lnTo>
                  <a:pt x="4514947" y="2731976"/>
                </a:lnTo>
                <a:lnTo>
                  <a:pt x="4518948" y="2732777"/>
                </a:lnTo>
                <a:lnTo>
                  <a:pt x="4520550" y="2731177"/>
                </a:lnTo>
                <a:lnTo>
                  <a:pt x="4519748" y="2729575"/>
                </a:lnTo>
                <a:lnTo>
                  <a:pt x="4520550" y="2726374"/>
                </a:lnTo>
                <a:lnTo>
                  <a:pt x="4522948" y="2723177"/>
                </a:lnTo>
                <a:lnTo>
                  <a:pt x="4523749" y="2719174"/>
                </a:lnTo>
                <a:lnTo>
                  <a:pt x="4523749" y="2716773"/>
                </a:lnTo>
                <a:lnTo>
                  <a:pt x="4519748" y="2713571"/>
                </a:lnTo>
                <a:lnTo>
                  <a:pt x="4516546" y="2707971"/>
                </a:lnTo>
                <a:lnTo>
                  <a:pt x="4514147" y="2706370"/>
                </a:lnTo>
                <a:lnTo>
                  <a:pt x="4509346" y="2703969"/>
                </a:lnTo>
                <a:lnTo>
                  <a:pt x="4506945" y="2701568"/>
                </a:lnTo>
                <a:lnTo>
                  <a:pt x="4502144" y="2699968"/>
                </a:lnTo>
                <a:lnTo>
                  <a:pt x="4498942" y="2701568"/>
                </a:lnTo>
                <a:close/>
                <a:moveTo>
                  <a:pt x="12232350" y="2675971"/>
                </a:moveTo>
                <a:lnTo>
                  <a:pt x="12198742" y="2719187"/>
                </a:lnTo>
                <a:lnTo>
                  <a:pt x="12198743" y="2719193"/>
                </a:lnTo>
                <a:lnTo>
                  <a:pt x="12232352" y="2675980"/>
                </a:lnTo>
                <a:close/>
                <a:moveTo>
                  <a:pt x="8295209" y="2667172"/>
                </a:moveTo>
                <a:lnTo>
                  <a:pt x="8295208" y="2667172"/>
                </a:lnTo>
                <a:lnTo>
                  <a:pt x="8322414" y="2704787"/>
                </a:lnTo>
                <a:lnTo>
                  <a:pt x="8322414" y="2704782"/>
                </a:lnTo>
                <a:close/>
                <a:moveTo>
                  <a:pt x="10107732" y="2659152"/>
                </a:moveTo>
                <a:lnTo>
                  <a:pt x="10110133" y="2659952"/>
                </a:lnTo>
                <a:lnTo>
                  <a:pt x="10111733" y="2659152"/>
                </a:lnTo>
                <a:lnTo>
                  <a:pt x="10114934" y="2664755"/>
                </a:lnTo>
                <a:lnTo>
                  <a:pt x="10114134" y="2666355"/>
                </a:lnTo>
                <a:lnTo>
                  <a:pt x="10114934" y="2673559"/>
                </a:lnTo>
                <a:lnTo>
                  <a:pt x="10114934" y="2679162"/>
                </a:lnTo>
                <a:lnTo>
                  <a:pt x="10113334" y="2682363"/>
                </a:lnTo>
                <a:lnTo>
                  <a:pt x="10112533" y="2679162"/>
                </a:lnTo>
                <a:lnTo>
                  <a:pt x="10107732" y="2672758"/>
                </a:lnTo>
                <a:lnTo>
                  <a:pt x="10108532" y="2669557"/>
                </a:lnTo>
                <a:lnTo>
                  <a:pt x="10106932" y="2663954"/>
                </a:lnTo>
                <a:lnTo>
                  <a:pt x="10106932" y="2660753"/>
                </a:lnTo>
                <a:close/>
                <a:moveTo>
                  <a:pt x="12071846" y="2653632"/>
                </a:moveTo>
                <a:lnTo>
                  <a:pt x="12076306" y="2671970"/>
                </a:lnTo>
                <a:lnTo>
                  <a:pt x="12076306" y="2671969"/>
                </a:lnTo>
                <a:close/>
                <a:moveTo>
                  <a:pt x="10365407" y="2651956"/>
                </a:moveTo>
                <a:lnTo>
                  <a:pt x="10371009" y="2655959"/>
                </a:lnTo>
                <a:lnTo>
                  <a:pt x="10369409" y="2677570"/>
                </a:lnTo>
                <a:lnTo>
                  <a:pt x="10364606" y="2686373"/>
                </a:lnTo>
                <a:lnTo>
                  <a:pt x="10354204" y="2668765"/>
                </a:lnTo>
                <a:close/>
                <a:moveTo>
                  <a:pt x="11781821" y="2648760"/>
                </a:moveTo>
                <a:lnTo>
                  <a:pt x="11772217" y="2683977"/>
                </a:lnTo>
                <a:lnTo>
                  <a:pt x="11772219" y="2683979"/>
                </a:lnTo>
                <a:lnTo>
                  <a:pt x="11781820" y="2648765"/>
                </a:lnTo>
                <a:lnTo>
                  <a:pt x="11821031" y="2671179"/>
                </a:lnTo>
                <a:lnTo>
                  <a:pt x="11842638" y="2673579"/>
                </a:lnTo>
                <a:lnTo>
                  <a:pt x="11852240" y="2709591"/>
                </a:lnTo>
                <a:lnTo>
                  <a:pt x="11895453" y="2716794"/>
                </a:lnTo>
                <a:lnTo>
                  <a:pt x="11936265" y="2715995"/>
                </a:lnTo>
                <a:lnTo>
                  <a:pt x="11963472" y="2724801"/>
                </a:lnTo>
                <a:lnTo>
                  <a:pt x="11963473" y="2724796"/>
                </a:lnTo>
                <a:lnTo>
                  <a:pt x="11936265" y="2715988"/>
                </a:lnTo>
                <a:lnTo>
                  <a:pt x="11895453" y="2716789"/>
                </a:lnTo>
                <a:lnTo>
                  <a:pt x="11852241" y="2709584"/>
                </a:lnTo>
                <a:lnTo>
                  <a:pt x="11842638" y="2673574"/>
                </a:lnTo>
                <a:lnTo>
                  <a:pt x="11821031" y="2671172"/>
                </a:lnTo>
                <a:close/>
                <a:moveTo>
                  <a:pt x="4430123" y="2630342"/>
                </a:moveTo>
                <a:lnTo>
                  <a:pt x="4432524" y="2634343"/>
                </a:lnTo>
                <a:lnTo>
                  <a:pt x="4436525" y="2635942"/>
                </a:lnTo>
                <a:lnTo>
                  <a:pt x="4437325" y="2635942"/>
                </a:lnTo>
                <a:lnTo>
                  <a:pt x="4442927" y="2636744"/>
                </a:lnTo>
                <a:lnTo>
                  <a:pt x="4444527" y="2635142"/>
                </a:lnTo>
                <a:lnTo>
                  <a:pt x="4446127" y="2635942"/>
                </a:lnTo>
                <a:lnTo>
                  <a:pt x="4450128" y="2635942"/>
                </a:lnTo>
                <a:lnTo>
                  <a:pt x="4453330" y="2634343"/>
                </a:lnTo>
                <a:lnTo>
                  <a:pt x="4456530" y="2634343"/>
                </a:lnTo>
                <a:lnTo>
                  <a:pt x="4458931" y="2632742"/>
                </a:lnTo>
                <a:lnTo>
                  <a:pt x="4459731" y="2636744"/>
                </a:lnTo>
                <a:lnTo>
                  <a:pt x="4458931" y="2638343"/>
                </a:lnTo>
                <a:lnTo>
                  <a:pt x="4456530" y="2638343"/>
                </a:lnTo>
                <a:lnTo>
                  <a:pt x="4453330" y="2638343"/>
                </a:lnTo>
                <a:lnTo>
                  <a:pt x="4444527" y="2639944"/>
                </a:lnTo>
                <a:lnTo>
                  <a:pt x="4442126" y="2639944"/>
                </a:lnTo>
                <a:lnTo>
                  <a:pt x="4430123" y="2643145"/>
                </a:lnTo>
                <a:lnTo>
                  <a:pt x="4424521" y="2646346"/>
                </a:lnTo>
                <a:lnTo>
                  <a:pt x="4421321" y="2646346"/>
                </a:lnTo>
                <a:lnTo>
                  <a:pt x="4419720" y="2645545"/>
                </a:lnTo>
                <a:lnTo>
                  <a:pt x="4417318" y="2643145"/>
                </a:lnTo>
                <a:lnTo>
                  <a:pt x="4413318" y="2638343"/>
                </a:lnTo>
                <a:lnTo>
                  <a:pt x="4418120" y="2640744"/>
                </a:lnTo>
                <a:lnTo>
                  <a:pt x="4418920" y="2642345"/>
                </a:lnTo>
                <a:lnTo>
                  <a:pt x="4422921" y="2642345"/>
                </a:lnTo>
                <a:lnTo>
                  <a:pt x="4426922" y="2640744"/>
                </a:lnTo>
                <a:lnTo>
                  <a:pt x="4430123" y="2635942"/>
                </a:lnTo>
                <a:lnTo>
                  <a:pt x="4427722" y="2635142"/>
                </a:lnTo>
                <a:lnTo>
                  <a:pt x="4429323" y="2632742"/>
                </a:lnTo>
                <a:close/>
                <a:moveTo>
                  <a:pt x="4462932" y="2623940"/>
                </a:moveTo>
                <a:lnTo>
                  <a:pt x="4466934" y="2623940"/>
                </a:lnTo>
                <a:lnTo>
                  <a:pt x="4473335" y="2625542"/>
                </a:lnTo>
                <a:lnTo>
                  <a:pt x="4474935" y="2624741"/>
                </a:lnTo>
                <a:lnTo>
                  <a:pt x="4478136" y="2627142"/>
                </a:lnTo>
                <a:lnTo>
                  <a:pt x="4485340" y="2635142"/>
                </a:lnTo>
                <a:lnTo>
                  <a:pt x="4486939" y="2639944"/>
                </a:lnTo>
                <a:lnTo>
                  <a:pt x="4490141" y="2640744"/>
                </a:lnTo>
                <a:lnTo>
                  <a:pt x="4495741" y="2644745"/>
                </a:lnTo>
                <a:lnTo>
                  <a:pt x="4495741" y="2646346"/>
                </a:lnTo>
                <a:lnTo>
                  <a:pt x="4494142" y="2650347"/>
                </a:lnTo>
                <a:lnTo>
                  <a:pt x="4495741" y="2655949"/>
                </a:lnTo>
                <a:lnTo>
                  <a:pt x="4492542" y="2655949"/>
                </a:lnTo>
                <a:lnTo>
                  <a:pt x="4488541" y="2659150"/>
                </a:lnTo>
                <a:lnTo>
                  <a:pt x="4487739" y="2660752"/>
                </a:lnTo>
                <a:lnTo>
                  <a:pt x="4485340" y="2668755"/>
                </a:lnTo>
                <a:lnTo>
                  <a:pt x="4484539" y="2675958"/>
                </a:lnTo>
                <a:lnTo>
                  <a:pt x="4482939" y="2677560"/>
                </a:lnTo>
                <a:lnTo>
                  <a:pt x="4480537" y="2675958"/>
                </a:lnTo>
                <a:lnTo>
                  <a:pt x="4479737" y="2672757"/>
                </a:lnTo>
                <a:lnTo>
                  <a:pt x="4476536" y="2671956"/>
                </a:lnTo>
                <a:lnTo>
                  <a:pt x="4478938" y="2667955"/>
                </a:lnTo>
                <a:lnTo>
                  <a:pt x="4480537" y="2667955"/>
                </a:lnTo>
                <a:lnTo>
                  <a:pt x="4484539" y="2664754"/>
                </a:lnTo>
                <a:lnTo>
                  <a:pt x="4483738" y="2661552"/>
                </a:lnTo>
                <a:lnTo>
                  <a:pt x="4485340" y="2658350"/>
                </a:lnTo>
                <a:lnTo>
                  <a:pt x="4485340" y="2655949"/>
                </a:lnTo>
                <a:lnTo>
                  <a:pt x="4486939" y="2653549"/>
                </a:lnTo>
                <a:lnTo>
                  <a:pt x="4486939" y="2648746"/>
                </a:lnTo>
                <a:lnTo>
                  <a:pt x="4488541" y="2647946"/>
                </a:lnTo>
                <a:lnTo>
                  <a:pt x="4490141" y="2645545"/>
                </a:lnTo>
                <a:lnTo>
                  <a:pt x="4490940" y="2643144"/>
                </a:lnTo>
                <a:lnTo>
                  <a:pt x="4488541" y="2642345"/>
                </a:lnTo>
                <a:lnTo>
                  <a:pt x="4484539" y="2641543"/>
                </a:lnTo>
                <a:lnTo>
                  <a:pt x="4483738" y="2639143"/>
                </a:lnTo>
                <a:lnTo>
                  <a:pt x="4483738" y="2637543"/>
                </a:lnTo>
                <a:lnTo>
                  <a:pt x="4480537" y="2635943"/>
                </a:lnTo>
                <a:lnTo>
                  <a:pt x="4480537" y="2633543"/>
                </a:lnTo>
                <a:lnTo>
                  <a:pt x="4478136" y="2627942"/>
                </a:lnTo>
                <a:lnTo>
                  <a:pt x="4476536" y="2627142"/>
                </a:lnTo>
                <a:lnTo>
                  <a:pt x="4474135" y="2627942"/>
                </a:lnTo>
                <a:lnTo>
                  <a:pt x="4470134" y="2627142"/>
                </a:lnTo>
                <a:lnTo>
                  <a:pt x="4467732" y="2627142"/>
                </a:lnTo>
                <a:close/>
                <a:moveTo>
                  <a:pt x="12142154" y="2587616"/>
                </a:moveTo>
                <a:lnTo>
                  <a:pt x="12152327" y="2615950"/>
                </a:lnTo>
                <a:lnTo>
                  <a:pt x="12152328" y="2615950"/>
                </a:lnTo>
                <a:close/>
                <a:moveTo>
                  <a:pt x="7098859" y="2576714"/>
                </a:moveTo>
                <a:lnTo>
                  <a:pt x="7100460" y="2577515"/>
                </a:lnTo>
                <a:lnTo>
                  <a:pt x="7101260" y="2579915"/>
                </a:lnTo>
                <a:lnTo>
                  <a:pt x="7098859" y="2583917"/>
                </a:lnTo>
                <a:lnTo>
                  <a:pt x="7095659" y="2587917"/>
                </a:lnTo>
                <a:lnTo>
                  <a:pt x="7093258" y="2584716"/>
                </a:lnTo>
                <a:lnTo>
                  <a:pt x="7090057" y="2584716"/>
                </a:lnTo>
                <a:lnTo>
                  <a:pt x="7088456" y="2583117"/>
                </a:lnTo>
                <a:lnTo>
                  <a:pt x="7090057" y="2580716"/>
                </a:lnTo>
                <a:lnTo>
                  <a:pt x="7093258" y="2581516"/>
                </a:lnTo>
                <a:lnTo>
                  <a:pt x="7096458" y="2578316"/>
                </a:lnTo>
                <a:close/>
                <a:moveTo>
                  <a:pt x="11865598" y="2565925"/>
                </a:moveTo>
                <a:lnTo>
                  <a:pt x="11883450" y="2567156"/>
                </a:lnTo>
                <a:lnTo>
                  <a:pt x="11905857" y="2580757"/>
                </a:lnTo>
                <a:lnTo>
                  <a:pt x="11926663" y="2597558"/>
                </a:lnTo>
                <a:lnTo>
                  <a:pt x="11930663" y="2628755"/>
                </a:lnTo>
                <a:lnTo>
                  <a:pt x="11930664" y="2628755"/>
                </a:lnTo>
                <a:lnTo>
                  <a:pt x="11926663" y="2597552"/>
                </a:lnTo>
                <a:lnTo>
                  <a:pt x="11905862" y="2580754"/>
                </a:lnTo>
                <a:lnTo>
                  <a:pt x="11905857" y="2580755"/>
                </a:lnTo>
                <a:lnTo>
                  <a:pt x="11883450" y="2567155"/>
                </a:lnTo>
                <a:close/>
                <a:moveTo>
                  <a:pt x="8309610" y="2561549"/>
                </a:moveTo>
                <a:lnTo>
                  <a:pt x="8309610" y="2561552"/>
                </a:lnTo>
                <a:lnTo>
                  <a:pt x="8310844" y="2570782"/>
                </a:lnTo>
                <a:close/>
                <a:moveTo>
                  <a:pt x="7197287" y="2560711"/>
                </a:moveTo>
                <a:lnTo>
                  <a:pt x="7202089" y="2561510"/>
                </a:lnTo>
                <a:lnTo>
                  <a:pt x="7205290" y="2561510"/>
                </a:lnTo>
                <a:lnTo>
                  <a:pt x="7207691" y="2562312"/>
                </a:lnTo>
                <a:lnTo>
                  <a:pt x="7210091" y="2561510"/>
                </a:lnTo>
                <a:lnTo>
                  <a:pt x="7210091" y="2565512"/>
                </a:lnTo>
                <a:lnTo>
                  <a:pt x="7211692" y="2568713"/>
                </a:lnTo>
                <a:lnTo>
                  <a:pt x="7210091" y="2574315"/>
                </a:lnTo>
                <a:lnTo>
                  <a:pt x="7210891" y="2576715"/>
                </a:lnTo>
                <a:lnTo>
                  <a:pt x="7207691" y="2579916"/>
                </a:lnTo>
                <a:lnTo>
                  <a:pt x="7203690" y="2581517"/>
                </a:lnTo>
                <a:lnTo>
                  <a:pt x="7202089" y="2583117"/>
                </a:lnTo>
                <a:lnTo>
                  <a:pt x="7197287" y="2581517"/>
                </a:lnTo>
                <a:lnTo>
                  <a:pt x="7193287" y="2577516"/>
                </a:lnTo>
                <a:lnTo>
                  <a:pt x="7191686" y="2574315"/>
                </a:lnTo>
                <a:lnTo>
                  <a:pt x="7191686" y="2569514"/>
                </a:lnTo>
                <a:lnTo>
                  <a:pt x="7196486" y="2566313"/>
                </a:lnTo>
                <a:lnTo>
                  <a:pt x="7197287" y="2562312"/>
                </a:lnTo>
                <a:close/>
                <a:moveTo>
                  <a:pt x="7126866" y="2558310"/>
                </a:moveTo>
                <a:lnTo>
                  <a:pt x="7129267" y="2558310"/>
                </a:lnTo>
                <a:lnTo>
                  <a:pt x="7131669" y="2558310"/>
                </a:lnTo>
                <a:lnTo>
                  <a:pt x="7135669" y="2561510"/>
                </a:lnTo>
                <a:lnTo>
                  <a:pt x="7136470" y="2563911"/>
                </a:lnTo>
                <a:lnTo>
                  <a:pt x="7132469" y="2567912"/>
                </a:lnTo>
                <a:lnTo>
                  <a:pt x="7130867" y="2567912"/>
                </a:lnTo>
                <a:lnTo>
                  <a:pt x="7129267" y="2567912"/>
                </a:lnTo>
                <a:lnTo>
                  <a:pt x="7126866" y="2566312"/>
                </a:lnTo>
                <a:lnTo>
                  <a:pt x="7125267" y="2563911"/>
                </a:lnTo>
                <a:lnTo>
                  <a:pt x="7126067" y="2560711"/>
                </a:lnTo>
                <a:close/>
                <a:moveTo>
                  <a:pt x="12146729" y="2555954"/>
                </a:moveTo>
                <a:lnTo>
                  <a:pt x="12154728" y="2575147"/>
                </a:lnTo>
                <a:lnTo>
                  <a:pt x="12154729" y="2575147"/>
                </a:lnTo>
                <a:lnTo>
                  <a:pt x="12146731" y="2555954"/>
                </a:lnTo>
                <a:close/>
                <a:moveTo>
                  <a:pt x="11825834" y="2554353"/>
                </a:moveTo>
                <a:lnTo>
                  <a:pt x="11805027" y="2567155"/>
                </a:lnTo>
                <a:lnTo>
                  <a:pt x="11784222" y="2605554"/>
                </a:lnTo>
                <a:lnTo>
                  <a:pt x="11805027" y="2567156"/>
                </a:lnTo>
                <a:lnTo>
                  <a:pt x="11825834" y="2554355"/>
                </a:lnTo>
                <a:lnTo>
                  <a:pt x="11855082" y="2563875"/>
                </a:lnTo>
                <a:close/>
                <a:moveTo>
                  <a:pt x="7178882" y="2539104"/>
                </a:moveTo>
                <a:lnTo>
                  <a:pt x="7179682" y="2539903"/>
                </a:lnTo>
                <a:lnTo>
                  <a:pt x="7179682" y="2541505"/>
                </a:lnTo>
                <a:lnTo>
                  <a:pt x="7174881" y="2543905"/>
                </a:lnTo>
                <a:lnTo>
                  <a:pt x="7171680" y="2547907"/>
                </a:lnTo>
                <a:lnTo>
                  <a:pt x="7169280" y="2549506"/>
                </a:lnTo>
                <a:lnTo>
                  <a:pt x="7169280" y="2552707"/>
                </a:lnTo>
                <a:lnTo>
                  <a:pt x="7166078" y="2558309"/>
                </a:lnTo>
                <a:lnTo>
                  <a:pt x="7165278" y="2561510"/>
                </a:lnTo>
                <a:lnTo>
                  <a:pt x="7161277" y="2566311"/>
                </a:lnTo>
                <a:lnTo>
                  <a:pt x="7160477" y="2567912"/>
                </a:lnTo>
                <a:lnTo>
                  <a:pt x="7158876" y="2567912"/>
                </a:lnTo>
                <a:lnTo>
                  <a:pt x="7154075" y="2569512"/>
                </a:lnTo>
                <a:lnTo>
                  <a:pt x="7153275" y="2568713"/>
                </a:lnTo>
                <a:lnTo>
                  <a:pt x="7152474" y="2565512"/>
                </a:lnTo>
                <a:lnTo>
                  <a:pt x="7150074" y="2562311"/>
                </a:lnTo>
                <a:lnTo>
                  <a:pt x="7149274" y="2560709"/>
                </a:lnTo>
                <a:lnTo>
                  <a:pt x="7147673" y="2558309"/>
                </a:lnTo>
                <a:lnTo>
                  <a:pt x="7147673" y="2555909"/>
                </a:lnTo>
                <a:lnTo>
                  <a:pt x="7144472" y="2551108"/>
                </a:lnTo>
                <a:lnTo>
                  <a:pt x="7148473" y="2548707"/>
                </a:lnTo>
                <a:lnTo>
                  <a:pt x="7150874" y="2550307"/>
                </a:lnTo>
                <a:lnTo>
                  <a:pt x="7155675" y="2548707"/>
                </a:lnTo>
                <a:lnTo>
                  <a:pt x="7158876" y="2548707"/>
                </a:lnTo>
                <a:lnTo>
                  <a:pt x="7162877" y="2547106"/>
                </a:lnTo>
                <a:lnTo>
                  <a:pt x="7166878" y="2543905"/>
                </a:lnTo>
                <a:lnTo>
                  <a:pt x="7166878" y="2542305"/>
                </a:lnTo>
                <a:lnTo>
                  <a:pt x="7171680" y="2539903"/>
                </a:lnTo>
                <a:lnTo>
                  <a:pt x="7176482" y="2539903"/>
                </a:lnTo>
                <a:close/>
                <a:moveTo>
                  <a:pt x="7277310" y="2530302"/>
                </a:moveTo>
                <a:lnTo>
                  <a:pt x="7279711" y="2532703"/>
                </a:lnTo>
                <a:lnTo>
                  <a:pt x="7280511" y="2536704"/>
                </a:lnTo>
                <a:lnTo>
                  <a:pt x="7279711" y="2540705"/>
                </a:lnTo>
                <a:lnTo>
                  <a:pt x="7278910" y="2544706"/>
                </a:lnTo>
                <a:lnTo>
                  <a:pt x="7278910" y="2548706"/>
                </a:lnTo>
                <a:lnTo>
                  <a:pt x="7278110" y="2549507"/>
                </a:lnTo>
                <a:lnTo>
                  <a:pt x="7275710" y="2555108"/>
                </a:lnTo>
                <a:lnTo>
                  <a:pt x="7273309" y="2557510"/>
                </a:lnTo>
                <a:lnTo>
                  <a:pt x="7268507" y="2558309"/>
                </a:lnTo>
                <a:lnTo>
                  <a:pt x="7262906" y="2560710"/>
                </a:lnTo>
                <a:lnTo>
                  <a:pt x="7261305" y="2562311"/>
                </a:lnTo>
                <a:lnTo>
                  <a:pt x="7258904" y="2565512"/>
                </a:lnTo>
                <a:lnTo>
                  <a:pt x="7255704" y="2566312"/>
                </a:lnTo>
                <a:lnTo>
                  <a:pt x="7253303" y="2565512"/>
                </a:lnTo>
                <a:lnTo>
                  <a:pt x="7250102" y="2565512"/>
                </a:lnTo>
                <a:lnTo>
                  <a:pt x="7250102" y="2563911"/>
                </a:lnTo>
                <a:lnTo>
                  <a:pt x="7252503" y="2563911"/>
                </a:lnTo>
                <a:lnTo>
                  <a:pt x="7257304" y="2562311"/>
                </a:lnTo>
                <a:lnTo>
                  <a:pt x="7260505" y="2559910"/>
                </a:lnTo>
                <a:lnTo>
                  <a:pt x="7262906" y="2557510"/>
                </a:lnTo>
                <a:lnTo>
                  <a:pt x="7263706" y="2553509"/>
                </a:lnTo>
                <a:lnTo>
                  <a:pt x="7264506" y="2551108"/>
                </a:lnTo>
                <a:lnTo>
                  <a:pt x="7266107" y="2547107"/>
                </a:lnTo>
                <a:lnTo>
                  <a:pt x="7268507" y="2543905"/>
                </a:lnTo>
                <a:lnTo>
                  <a:pt x="7270908" y="2539104"/>
                </a:lnTo>
                <a:lnTo>
                  <a:pt x="7272508" y="2532703"/>
                </a:lnTo>
                <a:lnTo>
                  <a:pt x="7274109" y="2531102"/>
                </a:lnTo>
                <a:close/>
                <a:moveTo>
                  <a:pt x="11386506" y="2528743"/>
                </a:moveTo>
                <a:lnTo>
                  <a:pt x="11386505" y="2528749"/>
                </a:lnTo>
                <a:lnTo>
                  <a:pt x="11432918" y="2547948"/>
                </a:lnTo>
                <a:lnTo>
                  <a:pt x="11479332" y="2572750"/>
                </a:lnTo>
                <a:lnTo>
                  <a:pt x="11541751" y="2601551"/>
                </a:lnTo>
                <a:lnTo>
                  <a:pt x="11603368" y="2608752"/>
                </a:lnTo>
                <a:lnTo>
                  <a:pt x="11633778" y="2634355"/>
                </a:lnTo>
                <a:lnTo>
                  <a:pt x="11668187" y="2639156"/>
                </a:lnTo>
                <a:lnTo>
                  <a:pt x="11723403" y="2651160"/>
                </a:lnTo>
                <a:lnTo>
                  <a:pt x="11760214" y="2650361"/>
                </a:lnTo>
                <a:lnTo>
                  <a:pt x="11761014" y="2630353"/>
                </a:lnTo>
                <a:lnTo>
                  <a:pt x="11760214" y="2650357"/>
                </a:lnTo>
                <a:lnTo>
                  <a:pt x="11723403" y="2651157"/>
                </a:lnTo>
                <a:lnTo>
                  <a:pt x="11668187" y="2639152"/>
                </a:lnTo>
                <a:lnTo>
                  <a:pt x="11633777" y="2634351"/>
                </a:lnTo>
                <a:lnTo>
                  <a:pt x="11603368" y="2608748"/>
                </a:lnTo>
                <a:lnTo>
                  <a:pt x="11541750" y="2601548"/>
                </a:lnTo>
                <a:lnTo>
                  <a:pt x="11479332" y="2572745"/>
                </a:lnTo>
                <a:lnTo>
                  <a:pt x="11432918" y="2547942"/>
                </a:lnTo>
                <a:close/>
                <a:moveTo>
                  <a:pt x="12107513" y="2526352"/>
                </a:moveTo>
                <a:lnTo>
                  <a:pt x="12097913" y="2547948"/>
                </a:lnTo>
                <a:lnTo>
                  <a:pt x="12097915" y="2547949"/>
                </a:lnTo>
                <a:lnTo>
                  <a:pt x="12107515" y="2526354"/>
                </a:lnTo>
                <a:close/>
                <a:moveTo>
                  <a:pt x="7102059" y="2525499"/>
                </a:moveTo>
                <a:lnTo>
                  <a:pt x="7104460" y="2526300"/>
                </a:lnTo>
                <a:lnTo>
                  <a:pt x="7106860" y="2525499"/>
                </a:lnTo>
                <a:lnTo>
                  <a:pt x="7108461" y="2527900"/>
                </a:lnTo>
                <a:lnTo>
                  <a:pt x="7110062" y="2531902"/>
                </a:lnTo>
                <a:lnTo>
                  <a:pt x="7108461" y="2534302"/>
                </a:lnTo>
                <a:lnTo>
                  <a:pt x="7109261" y="2537504"/>
                </a:lnTo>
                <a:lnTo>
                  <a:pt x="7104460" y="2545506"/>
                </a:lnTo>
                <a:lnTo>
                  <a:pt x="7103660" y="2544706"/>
                </a:lnTo>
                <a:lnTo>
                  <a:pt x="7102859" y="2541505"/>
                </a:lnTo>
                <a:lnTo>
                  <a:pt x="7099659" y="2534302"/>
                </a:lnTo>
                <a:lnTo>
                  <a:pt x="7098857" y="2531902"/>
                </a:lnTo>
                <a:lnTo>
                  <a:pt x="7098058" y="2530301"/>
                </a:lnTo>
                <a:lnTo>
                  <a:pt x="7099659" y="2527100"/>
                </a:lnTo>
                <a:close/>
                <a:moveTo>
                  <a:pt x="8314629" y="2509577"/>
                </a:moveTo>
                <a:lnTo>
                  <a:pt x="8316012" y="2519945"/>
                </a:lnTo>
                <a:lnTo>
                  <a:pt x="8316012" y="2519943"/>
                </a:lnTo>
                <a:close/>
                <a:moveTo>
                  <a:pt x="8977004" y="2505548"/>
                </a:moveTo>
                <a:lnTo>
                  <a:pt x="8977004" y="2505550"/>
                </a:lnTo>
                <a:lnTo>
                  <a:pt x="8983315" y="2616206"/>
                </a:lnTo>
                <a:close/>
                <a:moveTo>
                  <a:pt x="7297317" y="2505495"/>
                </a:moveTo>
                <a:lnTo>
                  <a:pt x="7298916" y="2507094"/>
                </a:lnTo>
                <a:lnTo>
                  <a:pt x="7297317" y="2510296"/>
                </a:lnTo>
                <a:lnTo>
                  <a:pt x="7297317" y="2513497"/>
                </a:lnTo>
                <a:lnTo>
                  <a:pt x="7295716" y="2517499"/>
                </a:lnTo>
                <a:lnTo>
                  <a:pt x="7290114" y="2521499"/>
                </a:lnTo>
                <a:lnTo>
                  <a:pt x="7286112" y="2522299"/>
                </a:lnTo>
                <a:lnTo>
                  <a:pt x="7282912" y="2526301"/>
                </a:lnTo>
                <a:lnTo>
                  <a:pt x="7278911" y="2524701"/>
                </a:lnTo>
                <a:lnTo>
                  <a:pt x="7278911" y="2523900"/>
                </a:lnTo>
                <a:lnTo>
                  <a:pt x="7280511" y="2520699"/>
                </a:lnTo>
                <a:lnTo>
                  <a:pt x="7280511" y="2517499"/>
                </a:lnTo>
                <a:lnTo>
                  <a:pt x="7282112" y="2515098"/>
                </a:lnTo>
                <a:lnTo>
                  <a:pt x="7284513" y="2513497"/>
                </a:lnTo>
                <a:lnTo>
                  <a:pt x="7286913" y="2513497"/>
                </a:lnTo>
                <a:lnTo>
                  <a:pt x="7289314" y="2511096"/>
                </a:lnTo>
                <a:lnTo>
                  <a:pt x="7293315" y="2511096"/>
                </a:lnTo>
                <a:lnTo>
                  <a:pt x="7294116" y="2510296"/>
                </a:lnTo>
                <a:lnTo>
                  <a:pt x="7295716" y="2506295"/>
                </a:lnTo>
                <a:close/>
                <a:moveTo>
                  <a:pt x="3453837" y="2477517"/>
                </a:moveTo>
                <a:lnTo>
                  <a:pt x="3417827" y="2479118"/>
                </a:lnTo>
                <a:lnTo>
                  <a:pt x="3379416" y="2519128"/>
                </a:lnTo>
                <a:lnTo>
                  <a:pt x="3347407" y="2503927"/>
                </a:lnTo>
                <a:lnTo>
                  <a:pt x="3329017" y="2488735"/>
                </a:lnTo>
                <a:lnTo>
                  <a:pt x="3329017" y="2488737"/>
                </a:lnTo>
                <a:lnTo>
                  <a:pt x="3347424" y="2503941"/>
                </a:lnTo>
                <a:lnTo>
                  <a:pt x="3379433" y="2519141"/>
                </a:lnTo>
                <a:lnTo>
                  <a:pt x="3417843" y="2479134"/>
                </a:lnTo>
                <a:lnTo>
                  <a:pt x="3453854" y="2477533"/>
                </a:lnTo>
                <a:lnTo>
                  <a:pt x="3479446" y="2498329"/>
                </a:lnTo>
                <a:lnTo>
                  <a:pt x="3479445" y="2498325"/>
                </a:lnTo>
                <a:close/>
                <a:moveTo>
                  <a:pt x="10538272" y="2475150"/>
                </a:moveTo>
                <a:lnTo>
                  <a:pt x="10563865" y="2502346"/>
                </a:lnTo>
                <a:lnTo>
                  <a:pt x="10586272" y="2533547"/>
                </a:lnTo>
                <a:lnTo>
                  <a:pt x="10631884" y="2555949"/>
                </a:lnTo>
                <a:lnTo>
                  <a:pt x="10639887" y="2600752"/>
                </a:lnTo>
                <a:lnTo>
                  <a:pt x="10661494" y="2609551"/>
                </a:lnTo>
                <a:lnTo>
                  <a:pt x="10668694" y="2632751"/>
                </a:lnTo>
                <a:lnTo>
                  <a:pt x="10668695" y="2632751"/>
                </a:lnTo>
                <a:lnTo>
                  <a:pt x="10661494" y="2609548"/>
                </a:lnTo>
                <a:lnTo>
                  <a:pt x="10639887" y="2600746"/>
                </a:lnTo>
                <a:lnTo>
                  <a:pt x="10631885" y="2555942"/>
                </a:lnTo>
                <a:lnTo>
                  <a:pt x="10586272" y="2533541"/>
                </a:lnTo>
                <a:lnTo>
                  <a:pt x="10563865" y="2502338"/>
                </a:lnTo>
                <a:lnTo>
                  <a:pt x="10538283" y="2475155"/>
                </a:lnTo>
                <a:close/>
                <a:moveTo>
                  <a:pt x="10538262" y="2475130"/>
                </a:moveTo>
                <a:lnTo>
                  <a:pt x="10538258" y="2475138"/>
                </a:lnTo>
                <a:lnTo>
                  <a:pt x="10538262" y="2475139"/>
                </a:lnTo>
                <a:lnTo>
                  <a:pt x="10538265" y="2475136"/>
                </a:lnTo>
                <a:close/>
                <a:moveTo>
                  <a:pt x="8297607" y="2450324"/>
                </a:moveTo>
                <a:lnTo>
                  <a:pt x="8297608" y="2450330"/>
                </a:lnTo>
                <a:lnTo>
                  <a:pt x="8312812" y="2495946"/>
                </a:lnTo>
                <a:lnTo>
                  <a:pt x="8312812" y="2495942"/>
                </a:lnTo>
                <a:close/>
                <a:moveTo>
                  <a:pt x="8969800" y="2432717"/>
                </a:moveTo>
                <a:lnTo>
                  <a:pt x="8960999" y="2463928"/>
                </a:lnTo>
                <a:lnTo>
                  <a:pt x="8961002" y="2463928"/>
                </a:lnTo>
                <a:lnTo>
                  <a:pt x="8969801" y="2432720"/>
                </a:lnTo>
                <a:close/>
                <a:moveTo>
                  <a:pt x="10769528" y="2428719"/>
                </a:moveTo>
                <a:lnTo>
                  <a:pt x="10769526" y="2428722"/>
                </a:lnTo>
                <a:lnTo>
                  <a:pt x="10775925" y="2471929"/>
                </a:lnTo>
                <a:lnTo>
                  <a:pt x="10775927" y="2471925"/>
                </a:lnTo>
                <a:close/>
                <a:moveTo>
                  <a:pt x="10569465" y="2428715"/>
                </a:moveTo>
                <a:lnTo>
                  <a:pt x="10538263" y="2475130"/>
                </a:lnTo>
                <a:lnTo>
                  <a:pt x="10538268" y="2475130"/>
                </a:lnTo>
                <a:lnTo>
                  <a:pt x="10569467" y="2428722"/>
                </a:lnTo>
                <a:close/>
                <a:moveTo>
                  <a:pt x="8321612" y="2416697"/>
                </a:moveTo>
                <a:lnTo>
                  <a:pt x="8318411" y="2439105"/>
                </a:lnTo>
                <a:lnTo>
                  <a:pt x="8297605" y="2450310"/>
                </a:lnTo>
                <a:lnTo>
                  <a:pt x="8291460" y="2423125"/>
                </a:lnTo>
                <a:lnTo>
                  <a:pt x="8297607" y="2450322"/>
                </a:lnTo>
                <a:lnTo>
                  <a:pt x="8318413" y="2439116"/>
                </a:lnTo>
                <a:lnTo>
                  <a:pt x="8321614" y="2416702"/>
                </a:lnTo>
                <a:close/>
                <a:moveTo>
                  <a:pt x="11116025" y="2415900"/>
                </a:moveTo>
                <a:lnTo>
                  <a:pt x="11084817" y="2467926"/>
                </a:lnTo>
                <a:lnTo>
                  <a:pt x="11067212" y="2519940"/>
                </a:lnTo>
                <a:lnTo>
                  <a:pt x="11031202" y="2573543"/>
                </a:lnTo>
                <a:lnTo>
                  <a:pt x="10979186" y="2569545"/>
                </a:lnTo>
                <a:lnTo>
                  <a:pt x="10939975" y="2623949"/>
                </a:lnTo>
                <a:lnTo>
                  <a:pt x="10939977" y="2623950"/>
                </a:lnTo>
                <a:lnTo>
                  <a:pt x="10979186" y="2569551"/>
                </a:lnTo>
                <a:lnTo>
                  <a:pt x="11031201" y="2573551"/>
                </a:lnTo>
                <a:lnTo>
                  <a:pt x="11067212" y="2519948"/>
                </a:lnTo>
                <a:lnTo>
                  <a:pt x="11084817" y="2467931"/>
                </a:lnTo>
                <a:lnTo>
                  <a:pt x="11116026" y="2415907"/>
                </a:lnTo>
                <a:close/>
                <a:moveTo>
                  <a:pt x="9489156" y="2388688"/>
                </a:moveTo>
                <a:lnTo>
                  <a:pt x="9489152" y="2388689"/>
                </a:lnTo>
                <a:lnTo>
                  <a:pt x="9537160" y="2440712"/>
                </a:lnTo>
                <a:lnTo>
                  <a:pt x="9537166" y="2440710"/>
                </a:lnTo>
                <a:close/>
                <a:moveTo>
                  <a:pt x="9398726" y="2370274"/>
                </a:moveTo>
                <a:lnTo>
                  <a:pt x="9398725" y="2370280"/>
                </a:lnTo>
                <a:lnTo>
                  <a:pt x="9410723" y="2375880"/>
                </a:lnTo>
                <a:lnTo>
                  <a:pt x="9410729" y="2375876"/>
                </a:lnTo>
                <a:close/>
                <a:moveTo>
                  <a:pt x="2963247" y="2352582"/>
                </a:moveTo>
                <a:lnTo>
                  <a:pt x="2983319" y="2361473"/>
                </a:lnTo>
                <a:lnTo>
                  <a:pt x="3070544" y="2397492"/>
                </a:lnTo>
                <a:lnTo>
                  <a:pt x="3156969" y="2397492"/>
                </a:lnTo>
                <a:lnTo>
                  <a:pt x="3191379" y="2397492"/>
                </a:lnTo>
                <a:lnTo>
                  <a:pt x="3197781" y="2375880"/>
                </a:lnTo>
                <a:lnTo>
                  <a:pt x="3272991" y="2375880"/>
                </a:lnTo>
                <a:lnTo>
                  <a:pt x="3272986" y="2375870"/>
                </a:lnTo>
                <a:lnTo>
                  <a:pt x="3197764" y="2375870"/>
                </a:lnTo>
                <a:lnTo>
                  <a:pt x="3191362" y="2397481"/>
                </a:lnTo>
                <a:lnTo>
                  <a:pt x="3156952" y="2397481"/>
                </a:lnTo>
                <a:lnTo>
                  <a:pt x="3070527" y="2397481"/>
                </a:lnTo>
                <a:lnTo>
                  <a:pt x="2983301" y="2361464"/>
                </a:lnTo>
                <a:close/>
                <a:moveTo>
                  <a:pt x="11138431" y="2349467"/>
                </a:moveTo>
                <a:lnTo>
                  <a:pt x="11108024" y="2379079"/>
                </a:lnTo>
                <a:lnTo>
                  <a:pt x="11108025" y="2379084"/>
                </a:lnTo>
                <a:lnTo>
                  <a:pt x="11138433" y="2349468"/>
                </a:lnTo>
                <a:close/>
                <a:moveTo>
                  <a:pt x="5091116" y="2343855"/>
                </a:moveTo>
                <a:lnTo>
                  <a:pt x="5091916" y="2344654"/>
                </a:lnTo>
                <a:lnTo>
                  <a:pt x="5089514" y="2344654"/>
                </a:lnTo>
                <a:lnTo>
                  <a:pt x="5088714" y="2345456"/>
                </a:lnTo>
                <a:lnTo>
                  <a:pt x="5089514" y="2347055"/>
                </a:lnTo>
                <a:lnTo>
                  <a:pt x="5086314" y="2348656"/>
                </a:lnTo>
                <a:lnTo>
                  <a:pt x="5085513" y="2347856"/>
                </a:lnTo>
                <a:lnTo>
                  <a:pt x="5087115" y="2347055"/>
                </a:lnTo>
                <a:lnTo>
                  <a:pt x="5087914" y="2347055"/>
                </a:lnTo>
                <a:lnTo>
                  <a:pt x="5088714" y="2344654"/>
                </a:lnTo>
                <a:close/>
                <a:moveTo>
                  <a:pt x="10876757" y="2337464"/>
                </a:moveTo>
                <a:lnTo>
                  <a:pt x="10876756" y="2337467"/>
                </a:lnTo>
                <a:lnTo>
                  <a:pt x="10885558" y="2368677"/>
                </a:lnTo>
                <a:lnTo>
                  <a:pt x="10885560" y="2368673"/>
                </a:lnTo>
                <a:close/>
                <a:moveTo>
                  <a:pt x="8249592" y="2337457"/>
                </a:moveTo>
                <a:lnTo>
                  <a:pt x="8249594" y="2337465"/>
                </a:lnTo>
                <a:lnTo>
                  <a:pt x="8276802" y="2358274"/>
                </a:lnTo>
                <a:lnTo>
                  <a:pt x="8276799" y="2358266"/>
                </a:lnTo>
                <a:close/>
                <a:moveTo>
                  <a:pt x="11272071" y="2331864"/>
                </a:moveTo>
                <a:lnTo>
                  <a:pt x="11272115" y="2331874"/>
                </a:lnTo>
                <a:lnTo>
                  <a:pt x="11304881" y="2339066"/>
                </a:lnTo>
                <a:lnTo>
                  <a:pt x="11304880" y="2339062"/>
                </a:lnTo>
                <a:lnTo>
                  <a:pt x="11272115" y="2331874"/>
                </a:lnTo>
                <a:lnTo>
                  <a:pt x="11272072" y="2331864"/>
                </a:lnTo>
                <a:close/>
                <a:moveTo>
                  <a:pt x="7836710" y="2330257"/>
                </a:moveTo>
                <a:lnTo>
                  <a:pt x="7828710" y="2350269"/>
                </a:lnTo>
                <a:lnTo>
                  <a:pt x="7771909" y="2359072"/>
                </a:lnTo>
                <a:lnTo>
                  <a:pt x="7751902" y="2377482"/>
                </a:lnTo>
                <a:lnTo>
                  <a:pt x="7727098" y="2382285"/>
                </a:lnTo>
                <a:lnTo>
                  <a:pt x="7724699" y="2420706"/>
                </a:lnTo>
                <a:lnTo>
                  <a:pt x="7673480" y="2440717"/>
                </a:lnTo>
                <a:lnTo>
                  <a:pt x="7656676" y="2466325"/>
                </a:lnTo>
                <a:lnTo>
                  <a:pt x="7620668" y="2479934"/>
                </a:lnTo>
                <a:lnTo>
                  <a:pt x="7577453" y="2487939"/>
                </a:lnTo>
                <a:lnTo>
                  <a:pt x="7506231" y="2526344"/>
                </a:lnTo>
                <a:lnTo>
                  <a:pt x="7505437" y="2587148"/>
                </a:lnTo>
                <a:lnTo>
                  <a:pt x="7505430" y="2587148"/>
                </a:lnTo>
                <a:lnTo>
                  <a:pt x="7504631" y="2590344"/>
                </a:lnTo>
                <a:lnTo>
                  <a:pt x="7503832" y="2599945"/>
                </a:lnTo>
                <a:lnTo>
                  <a:pt x="7502229" y="2678367"/>
                </a:lnTo>
                <a:lnTo>
                  <a:pt x="7358190" y="2675166"/>
                </a:lnTo>
                <a:lnTo>
                  <a:pt x="7356589" y="2807205"/>
                </a:lnTo>
                <a:lnTo>
                  <a:pt x="7314972" y="2811206"/>
                </a:lnTo>
                <a:lnTo>
                  <a:pt x="7302974" y="2837615"/>
                </a:lnTo>
                <a:lnTo>
                  <a:pt x="7302974" y="2837619"/>
                </a:lnTo>
                <a:lnTo>
                  <a:pt x="7314979" y="2811210"/>
                </a:lnTo>
                <a:lnTo>
                  <a:pt x="7356589" y="2807208"/>
                </a:lnTo>
                <a:lnTo>
                  <a:pt x="7358190" y="2675170"/>
                </a:lnTo>
                <a:lnTo>
                  <a:pt x="7502229" y="2678372"/>
                </a:lnTo>
                <a:lnTo>
                  <a:pt x="7503832" y="2599948"/>
                </a:lnTo>
                <a:lnTo>
                  <a:pt x="7503835" y="2599952"/>
                </a:lnTo>
                <a:lnTo>
                  <a:pt x="7504636" y="2590353"/>
                </a:lnTo>
                <a:lnTo>
                  <a:pt x="7505440" y="2587152"/>
                </a:lnTo>
                <a:lnTo>
                  <a:pt x="7506238" y="2526352"/>
                </a:lnTo>
                <a:lnTo>
                  <a:pt x="7577461" y="2487948"/>
                </a:lnTo>
                <a:lnTo>
                  <a:pt x="7620668" y="2479944"/>
                </a:lnTo>
                <a:lnTo>
                  <a:pt x="7656677" y="2466332"/>
                </a:lnTo>
                <a:lnTo>
                  <a:pt x="7673486" y="2440726"/>
                </a:lnTo>
                <a:lnTo>
                  <a:pt x="7724699" y="2420713"/>
                </a:lnTo>
                <a:lnTo>
                  <a:pt x="7727102" y="2382290"/>
                </a:lnTo>
                <a:lnTo>
                  <a:pt x="7751911" y="2377488"/>
                </a:lnTo>
                <a:lnTo>
                  <a:pt x="7771913" y="2359076"/>
                </a:lnTo>
                <a:lnTo>
                  <a:pt x="7828715" y="2350272"/>
                </a:lnTo>
                <a:lnTo>
                  <a:pt x="7836710" y="2330258"/>
                </a:lnTo>
                <a:close/>
                <a:moveTo>
                  <a:pt x="8212782" y="2294243"/>
                </a:moveTo>
                <a:lnTo>
                  <a:pt x="8212784" y="2294254"/>
                </a:lnTo>
                <a:lnTo>
                  <a:pt x="8248794" y="2325466"/>
                </a:lnTo>
                <a:lnTo>
                  <a:pt x="8248792" y="2325459"/>
                </a:lnTo>
                <a:close/>
                <a:moveTo>
                  <a:pt x="10507847" y="2285443"/>
                </a:moveTo>
                <a:lnTo>
                  <a:pt x="10495045" y="2313461"/>
                </a:lnTo>
                <a:lnTo>
                  <a:pt x="10495046" y="2313461"/>
                </a:lnTo>
                <a:lnTo>
                  <a:pt x="10507849" y="2285446"/>
                </a:lnTo>
                <a:close/>
                <a:moveTo>
                  <a:pt x="10887960" y="2259845"/>
                </a:moveTo>
                <a:lnTo>
                  <a:pt x="10912764" y="2293447"/>
                </a:lnTo>
                <a:lnTo>
                  <a:pt x="10912767" y="2293444"/>
                </a:lnTo>
                <a:lnTo>
                  <a:pt x="10887963" y="2259845"/>
                </a:lnTo>
                <a:close/>
                <a:moveTo>
                  <a:pt x="13627159" y="2242257"/>
                </a:moveTo>
                <a:lnTo>
                  <a:pt x="13663969" y="2253447"/>
                </a:lnTo>
                <a:lnTo>
                  <a:pt x="13676773" y="2271030"/>
                </a:lnTo>
                <a:lnTo>
                  <a:pt x="13666371" y="2302254"/>
                </a:lnTo>
                <a:lnTo>
                  <a:pt x="13641563" y="2285441"/>
                </a:lnTo>
                <a:lnTo>
                  <a:pt x="13624758" y="2297448"/>
                </a:lnTo>
                <a:lnTo>
                  <a:pt x="13625558" y="2327062"/>
                </a:lnTo>
                <a:lnTo>
                  <a:pt x="13591148" y="2312660"/>
                </a:lnTo>
                <a:lnTo>
                  <a:pt x="13581545" y="2288646"/>
                </a:lnTo>
                <a:lnTo>
                  <a:pt x="13591948" y="2257445"/>
                </a:lnTo>
                <a:lnTo>
                  <a:pt x="13619157" y="2263835"/>
                </a:lnTo>
                <a:close/>
                <a:moveTo>
                  <a:pt x="10930375" y="2223053"/>
                </a:moveTo>
                <a:lnTo>
                  <a:pt x="10930372" y="2223057"/>
                </a:lnTo>
                <a:lnTo>
                  <a:pt x="10936772" y="2243058"/>
                </a:lnTo>
                <a:lnTo>
                  <a:pt x="10936774" y="2243054"/>
                </a:lnTo>
                <a:close/>
                <a:moveTo>
                  <a:pt x="9334706" y="2206221"/>
                </a:moveTo>
                <a:lnTo>
                  <a:pt x="9336306" y="2207022"/>
                </a:lnTo>
                <a:lnTo>
                  <a:pt x="9340307" y="2206221"/>
                </a:lnTo>
                <a:lnTo>
                  <a:pt x="9341108" y="2207821"/>
                </a:lnTo>
                <a:lnTo>
                  <a:pt x="9343508" y="2211024"/>
                </a:lnTo>
                <a:lnTo>
                  <a:pt x="9340307" y="2210223"/>
                </a:lnTo>
                <a:lnTo>
                  <a:pt x="9337907" y="2210223"/>
                </a:lnTo>
                <a:lnTo>
                  <a:pt x="9334706" y="2211822"/>
                </a:lnTo>
                <a:lnTo>
                  <a:pt x="9332305" y="2209422"/>
                </a:lnTo>
                <a:lnTo>
                  <a:pt x="9332305" y="2207022"/>
                </a:lnTo>
                <a:close/>
                <a:moveTo>
                  <a:pt x="7794897" y="2205341"/>
                </a:moveTo>
                <a:lnTo>
                  <a:pt x="7807918" y="2233449"/>
                </a:lnTo>
                <a:lnTo>
                  <a:pt x="7810325" y="2264636"/>
                </a:lnTo>
                <a:lnTo>
                  <a:pt x="7824622" y="2315898"/>
                </a:lnTo>
                <a:lnTo>
                  <a:pt x="7825508" y="2319050"/>
                </a:lnTo>
                <a:lnTo>
                  <a:pt x="7825511" y="2319055"/>
                </a:lnTo>
                <a:lnTo>
                  <a:pt x="7824622" y="2315898"/>
                </a:lnTo>
                <a:lnTo>
                  <a:pt x="7810327" y="2264636"/>
                </a:lnTo>
                <a:lnTo>
                  <a:pt x="7807927" y="2233456"/>
                </a:lnTo>
                <a:close/>
                <a:moveTo>
                  <a:pt x="9281092" y="2199819"/>
                </a:moveTo>
                <a:lnTo>
                  <a:pt x="9282692" y="2199819"/>
                </a:lnTo>
                <a:lnTo>
                  <a:pt x="9283492" y="2203020"/>
                </a:lnTo>
                <a:lnTo>
                  <a:pt x="9287493" y="2204621"/>
                </a:lnTo>
                <a:lnTo>
                  <a:pt x="9288293" y="2206221"/>
                </a:lnTo>
                <a:lnTo>
                  <a:pt x="9293095" y="2206221"/>
                </a:lnTo>
                <a:lnTo>
                  <a:pt x="9297896" y="2202219"/>
                </a:lnTo>
                <a:lnTo>
                  <a:pt x="9301098" y="2203020"/>
                </a:lnTo>
                <a:lnTo>
                  <a:pt x="9303498" y="2201419"/>
                </a:lnTo>
                <a:lnTo>
                  <a:pt x="9305899" y="2202219"/>
                </a:lnTo>
                <a:lnTo>
                  <a:pt x="9309100" y="2203820"/>
                </a:lnTo>
                <a:lnTo>
                  <a:pt x="9310700" y="2201419"/>
                </a:lnTo>
                <a:lnTo>
                  <a:pt x="9313101" y="2201419"/>
                </a:lnTo>
                <a:lnTo>
                  <a:pt x="9315501" y="2204621"/>
                </a:lnTo>
                <a:lnTo>
                  <a:pt x="9315501" y="2209422"/>
                </a:lnTo>
                <a:lnTo>
                  <a:pt x="9317902" y="2207821"/>
                </a:lnTo>
                <a:lnTo>
                  <a:pt x="9320302" y="2209422"/>
                </a:lnTo>
                <a:lnTo>
                  <a:pt x="9321103" y="2208623"/>
                </a:lnTo>
                <a:lnTo>
                  <a:pt x="9326705" y="2210223"/>
                </a:lnTo>
                <a:lnTo>
                  <a:pt x="9326705" y="2211024"/>
                </a:lnTo>
                <a:lnTo>
                  <a:pt x="9325105" y="2212623"/>
                </a:lnTo>
                <a:lnTo>
                  <a:pt x="9324303" y="2217425"/>
                </a:lnTo>
                <a:lnTo>
                  <a:pt x="9323503" y="2219026"/>
                </a:lnTo>
                <a:lnTo>
                  <a:pt x="9321103" y="2219026"/>
                </a:lnTo>
                <a:lnTo>
                  <a:pt x="9319502" y="2220625"/>
                </a:lnTo>
                <a:lnTo>
                  <a:pt x="9315501" y="2222227"/>
                </a:lnTo>
                <a:lnTo>
                  <a:pt x="9313901" y="2223027"/>
                </a:lnTo>
                <a:lnTo>
                  <a:pt x="9309100" y="2225428"/>
                </a:lnTo>
                <a:lnTo>
                  <a:pt x="9305899" y="2224627"/>
                </a:lnTo>
                <a:lnTo>
                  <a:pt x="9301898" y="2225428"/>
                </a:lnTo>
                <a:lnTo>
                  <a:pt x="9299496" y="2228628"/>
                </a:lnTo>
                <a:lnTo>
                  <a:pt x="9297896" y="2226228"/>
                </a:lnTo>
                <a:lnTo>
                  <a:pt x="9295495" y="2227028"/>
                </a:lnTo>
                <a:lnTo>
                  <a:pt x="9293895" y="2227028"/>
                </a:lnTo>
                <a:lnTo>
                  <a:pt x="9291494" y="2224627"/>
                </a:lnTo>
                <a:lnTo>
                  <a:pt x="9288293" y="2227028"/>
                </a:lnTo>
                <a:lnTo>
                  <a:pt x="9284292" y="2227028"/>
                </a:lnTo>
                <a:lnTo>
                  <a:pt x="9280291" y="2225428"/>
                </a:lnTo>
                <a:lnTo>
                  <a:pt x="9276289" y="2224627"/>
                </a:lnTo>
                <a:lnTo>
                  <a:pt x="9273089" y="2222227"/>
                </a:lnTo>
                <a:lnTo>
                  <a:pt x="9270688" y="2217425"/>
                </a:lnTo>
                <a:lnTo>
                  <a:pt x="9268287" y="2215024"/>
                </a:lnTo>
                <a:lnTo>
                  <a:pt x="9266687" y="2209422"/>
                </a:lnTo>
                <a:lnTo>
                  <a:pt x="9265087" y="2207022"/>
                </a:lnTo>
                <a:lnTo>
                  <a:pt x="9265887" y="2204621"/>
                </a:lnTo>
                <a:lnTo>
                  <a:pt x="9269888" y="2207022"/>
                </a:lnTo>
                <a:lnTo>
                  <a:pt x="9273089" y="2206221"/>
                </a:lnTo>
                <a:lnTo>
                  <a:pt x="9274689" y="2203820"/>
                </a:lnTo>
                <a:lnTo>
                  <a:pt x="9275489" y="2201419"/>
                </a:lnTo>
                <a:lnTo>
                  <a:pt x="9277891" y="2200616"/>
                </a:lnTo>
                <a:lnTo>
                  <a:pt x="9279491" y="2201419"/>
                </a:lnTo>
                <a:close/>
                <a:moveTo>
                  <a:pt x="11208046" y="2183841"/>
                </a:moveTo>
                <a:lnTo>
                  <a:pt x="11177645" y="2227043"/>
                </a:lnTo>
                <a:lnTo>
                  <a:pt x="11132031" y="2235047"/>
                </a:lnTo>
                <a:lnTo>
                  <a:pt x="11064011" y="2222241"/>
                </a:lnTo>
                <a:lnTo>
                  <a:pt x="11048006" y="2244653"/>
                </a:lnTo>
                <a:lnTo>
                  <a:pt x="11048008" y="2244657"/>
                </a:lnTo>
                <a:lnTo>
                  <a:pt x="11064011" y="2222249"/>
                </a:lnTo>
                <a:lnTo>
                  <a:pt x="11132031" y="2235054"/>
                </a:lnTo>
                <a:lnTo>
                  <a:pt x="11177644" y="2227051"/>
                </a:lnTo>
                <a:lnTo>
                  <a:pt x="11208049" y="2183842"/>
                </a:lnTo>
                <a:close/>
                <a:moveTo>
                  <a:pt x="9650798" y="2177430"/>
                </a:moveTo>
                <a:lnTo>
                  <a:pt x="9642796" y="2239048"/>
                </a:lnTo>
                <a:lnTo>
                  <a:pt x="9554771" y="2292644"/>
                </a:lnTo>
                <a:lnTo>
                  <a:pt x="9477148" y="2347862"/>
                </a:lnTo>
                <a:lnTo>
                  <a:pt x="9426733" y="2327057"/>
                </a:lnTo>
                <a:lnTo>
                  <a:pt x="9425935" y="2327057"/>
                </a:lnTo>
                <a:lnTo>
                  <a:pt x="9425933" y="2327061"/>
                </a:lnTo>
                <a:lnTo>
                  <a:pt x="9426733" y="2327061"/>
                </a:lnTo>
                <a:lnTo>
                  <a:pt x="9421132" y="2343064"/>
                </a:lnTo>
                <a:lnTo>
                  <a:pt x="9424332" y="2375076"/>
                </a:lnTo>
                <a:lnTo>
                  <a:pt x="9419531" y="2390285"/>
                </a:lnTo>
                <a:lnTo>
                  <a:pt x="9399525" y="2396687"/>
                </a:lnTo>
                <a:lnTo>
                  <a:pt x="9399525" y="2396695"/>
                </a:lnTo>
                <a:lnTo>
                  <a:pt x="9419531" y="2390291"/>
                </a:lnTo>
                <a:lnTo>
                  <a:pt x="9422732" y="2410303"/>
                </a:lnTo>
                <a:lnTo>
                  <a:pt x="9410035" y="2482271"/>
                </a:lnTo>
                <a:lnTo>
                  <a:pt x="9422733" y="2410301"/>
                </a:lnTo>
                <a:lnTo>
                  <a:pt x="9419531" y="2390291"/>
                </a:lnTo>
                <a:lnTo>
                  <a:pt x="9424333" y="2375082"/>
                </a:lnTo>
                <a:lnTo>
                  <a:pt x="9421133" y="2343064"/>
                </a:lnTo>
                <a:lnTo>
                  <a:pt x="9426734" y="2327061"/>
                </a:lnTo>
                <a:lnTo>
                  <a:pt x="9477149" y="2347866"/>
                </a:lnTo>
                <a:lnTo>
                  <a:pt x="9554771" y="2292645"/>
                </a:lnTo>
                <a:lnTo>
                  <a:pt x="9642797" y="2239052"/>
                </a:lnTo>
                <a:lnTo>
                  <a:pt x="9650799" y="2177433"/>
                </a:lnTo>
                <a:close/>
                <a:moveTo>
                  <a:pt x="8896179" y="2173436"/>
                </a:moveTo>
                <a:lnTo>
                  <a:pt x="8920987" y="2191035"/>
                </a:lnTo>
                <a:lnTo>
                  <a:pt x="8953797" y="2187838"/>
                </a:lnTo>
                <a:lnTo>
                  <a:pt x="8985806" y="2191035"/>
                </a:lnTo>
                <a:lnTo>
                  <a:pt x="8985806" y="2200647"/>
                </a:lnTo>
                <a:lnTo>
                  <a:pt x="9008213" y="2194240"/>
                </a:lnTo>
                <a:lnTo>
                  <a:pt x="9004211" y="2209447"/>
                </a:lnTo>
                <a:lnTo>
                  <a:pt x="8943393" y="2213452"/>
                </a:lnTo>
                <a:lnTo>
                  <a:pt x="8942593" y="2205447"/>
                </a:lnTo>
                <a:lnTo>
                  <a:pt x="8889779" y="2195039"/>
                </a:lnTo>
                <a:close/>
                <a:moveTo>
                  <a:pt x="8495261" y="2159806"/>
                </a:moveTo>
                <a:lnTo>
                  <a:pt x="8500062" y="2159806"/>
                </a:lnTo>
                <a:lnTo>
                  <a:pt x="8503263" y="2162207"/>
                </a:lnTo>
                <a:lnTo>
                  <a:pt x="8504864" y="2163806"/>
                </a:lnTo>
                <a:lnTo>
                  <a:pt x="8505664" y="2166207"/>
                </a:lnTo>
                <a:lnTo>
                  <a:pt x="8504063" y="2168609"/>
                </a:lnTo>
                <a:lnTo>
                  <a:pt x="8500062" y="2167008"/>
                </a:lnTo>
                <a:lnTo>
                  <a:pt x="8496061" y="2164606"/>
                </a:lnTo>
                <a:lnTo>
                  <a:pt x="8496061" y="2160608"/>
                </a:lnTo>
                <a:close/>
                <a:moveTo>
                  <a:pt x="10919974" y="2154230"/>
                </a:moveTo>
                <a:lnTo>
                  <a:pt x="10919969" y="2154236"/>
                </a:lnTo>
                <a:lnTo>
                  <a:pt x="10935174" y="2175840"/>
                </a:lnTo>
                <a:lnTo>
                  <a:pt x="10946373" y="2201440"/>
                </a:lnTo>
                <a:lnTo>
                  <a:pt x="10946377" y="2201433"/>
                </a:lnTo>
                <a:lnTo>
                  <a:pt x="10935174" y="2175826"/>
                </a:lnTo>
                <a:close/>
                <a:moveTo>
                  <a:pt x="8492060" y="2154206"/>
                </a:moveTo>
                <a:lnTo>
                  <a:pt x="8495261" y="2156603"/>
                </a:lnTo>
                <a:lnTo>
                  <a:pt x="8492861" y="2157403"/>
                </a:lnTo>
                <a:lnTo>
                  <a:pt x="8488860" y="2156603"/>
                </a:lnTo>
                <a:lnTo>
                  <a:pt x="8488860" y="2155003"/>
                </a:lnTo>
                <a:close/>
                <a:moveTo>
                  <a:pt x="9445939" y="2144617"/>
                </a:moveTo>
                <a:lnTo>
                  <a:pt x="9436336" y="2155814"/>
                </a:lnTo>
                <a:lnTo>
                  <a:pt x="9427636" y="2165187"/>
                </a:lnTo>
                <a:lnTo>
                  <a:pt x="9436336" y="2155816"/>
                </a:lnTo>
                <a:lnTo>
                  <a:pt x="9445939" y="2144619"/>
                </a:lnTo>
                <a:close/>
                <a:moveTo>
                  <a:pt x="8288002" y="2089398"/>
                </a:moveTo>
                <a:lnTo>
                  <a:pt x="8317611" y="2094996"/>
                </a:lnTo>
                <a:lnTo>
                  <a:pt x="8317611" y="2121402"/>
                </a:lnTo>
                <a:lnTo>
                  <a:pt x="8352821" y="2102196"/>
                </a:lnTo>
                <a:lnTo>
                  <a:pt x="8356022" y="2111793"/>
                </a:lnTo>
                <a:lnTo>
                  <a:pt x="8336016" y="2137421"/>
                </a:lnTo>
                <a:lnTo>
                  <a:pt x="8336816" y="2160620"/>
                </a:lnTo>
                <a:lnTo>
                  <a:pt x="8352020" y="2173423"/>
                </a:lnTo>
                <a:lnTo>
                  <a:pt x="8348019" y="2218235"/>
                </a:lnTo>
                <a:lnTo>
                  <a:pt x="8320012" y="2243852"/>
                </a:lnTo>
                <a:lnTo>
                  <a:pt x="8329614" y="2271827"/>
                </a:lnTo>
                <a:lnTo>
                  <a:pt x="8352020" y="2272629"/>
                </a:lnTo>
                <a:lnTo>
                  <a:pt x="8363223" y="2297445"/>
                </a:lnTo>
                <a:lnTo>
                  <a:pt x="8380027" y="2305452"/>
                </a:lnTo>
                <a:lnTo>
                  <a:pt x="8379229" y="2344659"/>
                </a:lnTo>
                <a:lnTo>
                  <a:pt x="8358423" y="2359066"/>
                </a:lnTo>
                <a:lnTo>
                  <a:pt x="8345620" y="2375874"/>
                </a:lnTo>
                <a:lnTo>
                  <a:pt x="8316812" y="2395884"/>
                </a:lnTo>
                <a:lnTo>
                  <a:pt x="8316814" y="2395893"/>
                </a:lnTo>
                <a:lnTo>
                  <a:pt x="8345621" y="2375881"/>
                </a:lnTo>
                <a:lnTo>
                  <a:pt x="8358424" y="2359072"/>
                </a:lnTo>
                <a:lnTo>
                  <a:pt x="8379230" y="2344664"/>
                </a:lnTo>
                <a:lnTo>
                  <a:pt x="8380031" y="2305455"/>
                </a:lnTo>
                <a:lnTo>
                  <a:pt x="8431245" y="2323058"/>
                </a:lnTo>
                <a:lnTo>
                  <a:pt x="8449652" y="2318258"/>
                </a:lnTo>
                <a:lnTo>
                  <a:pt x="8485662" y="2327059"/>
                </a:lnTo>
                <a:lnTo>
                  <a:pt x="8544078" y="2350267"/>
                </a:lnTo>
                <a:lnTo>
                  <a:pt x="8566485" y="2395893"/>
                </a:lnTo>
                <a:lnTo>
                  <a:pt x="8605696" y="2405498"/>
                </a:lnTo>
                <a:lnTo>
                  <a:pt x="8668116" y="2427109"/>
                </a:lnTo>
                <a:lnTo>
                  <a:pt x="8716129" y="2452724"/>
                </a:lnTo>
                <a:lnTo>
                  <a:pt x="8736135" y="2439116"/>
                </a:lnTo>
                <a:lnTo>
                  <a:pt x="8756139" y="2415903"/>
                </a:lnTo>
                <a:lnTo>
                  <a:pt x="8743336" y="2376681"/>
                </a:lnTo>
                <a:lnTo>
                  <a:pt x="8755341" y="2351067"/>
                </a:lnTo>
                <a:lnTo>
                  <a:pt x="8784948" y="2327059"/>
                </a:lnTo>
                <a:lnTo>
                  <a:pt x="8814558" y="2320667"/>
                </a:lnTo>
                <a:lnTo>
                  <a:pt x="8873773" y="2331060"/>
                </a:lnTo>
                <a:lnTo>
                  <a:pt x="8889779" y="2353468"/>
                </a:lnTo>
                <a:lnTo>
                  <a:pt x="8905783" y="2354270"/>
                </a:lnTo>
                <a:lnTo>
                  <a:pt x="8920187" y="2363074"/>
                </a:lnTo>
                <a:lnTo>
                  <a:pt x="8963399" y="2368677"/>
                </a:lnTo>
                <a:lnTo>
                  <a:pt x="8975404" y="2385487"/>
                </a:lnTo>
                <a:lnTo>
                  <a:pt x="8961798" y="2410300"/>
                </a:lnTo>
                <a:lnTo>
                  <a:pt x="8961801" y="2410305"/>
                </a:lnTo>
                <a:lnTo>
                  <a:pt x="8975404" y="2385493"/>
                </a:lnTo>
                <a:lnTo>
                  <a:pt x="9033020" y="2384693"/>
                </a:lnTo>
                <a:lnTo>
                  <a:pt x="9076232" y="2398301"/>
                </a:lnTo>
                <a:lnTo>
                  <a:pt x="9120244" y="2413510"/>
                </a:lnTo>
                <a:lnTo>
                  <a:pt x="9141051" y="2421514"/>
                </a:lnTo>
                <a:lnTo>
                  <a:pt x="9173060" y="2405505"/>
                </a:lnTo>
                <a:lnTo>
                  <a:pt x="9189865" y="2391097"/>
                </a:lnTo>
                <a:lnTo>
                  <a:pt x="9227475" y="2386295"/>
                </a:lnTo>
                <a:lnTo>
                  <a:pt x="9258684" y="2392697"/>
                </a:lnTo>
                <a:lnTo>
                  <a:pt x="9273089" y="2418312"/>
                </a:lnTo>
                <a:lnTo>
                  <a:pt x="9281891" y="2401502"/>
                </a:lnTo>
                <a:lnTo>
                  <a:pt x="9317102" y="2413510"/>
                </a:lnTo>
                <a:lnTo>
                  <a:pt x="9351511" y="2416710"/>
                </a:lnTo>
                <a:lnTo>
                  <a:pt x="9371517" y="2403903"/>
                </a:lnTo>
                <a:lnTo>
                  <a:pt x="9402726" y="2479143"/>
                </a:lnTo>
                <a:lnTo>
                  <a:pt x="9408328" y="2491944"/>
                </a:lnTo>
                <a:lnTo>
                  <a:pt x="9397925" y="2512750"/>
                </a:lnTo>
                <a:lnTo>
                  <a:pt x="9392323" y="2551151"/>
                </a:lnTo>
                <a:lnTo>
                  <a:pt x="9382721" y="2578353"/>
                </a:lnTo>
                <a:lnTo>
                  <a:pt x="9373118" y="2587152"/>
                </a:lnTo>
                <a:lnTo>
                  <a:pt x="9357114" y="2570352"/>
                </a:lnTo>
                <a:lnTo>
                  <a:pt x="9335507" y="2547952"/>
                </a:lnTo>
                <a:lnTo>
                  <a:pt x="9297896" y="2474342"/>
                </a:lnTo>
                <a:lnTo>
                  <a:pt x="9293895" y="2479143"/>
                </a:lnTo>
                <a:lnTo>
                  <a:pt x="9316301" y="2532750"/>
                </a:lnTo>
                <a:lnTo>
                  <a:pt x="9347510" y="2584753"/>
                </a:lnTo>
                <a:lnTo>
                  <a:pt x="9386722" y="2664771"/>
                </a:lnTo>
                <a:lnTo>
                  <a:pt x="9405128" y="2692785"/>
                </a:lnTo>
                <a:lnTo>
                  <a:pt x="9421132" y="2721594"/>
                </a:lnTo>
                <a:lnTo>
                  <a:pt x="9464344" y="2778409"/>
                </a:lnTo>
                <a:lnTo>
                  <a:pt x="9456342" y="2787208"/>
                </a:lnTo>
                <a:lnTo>
                  <a:pt x="9459543" y="2820820"/>
                </a:lnTo>
                <a:lnTo>
                  <a:pt x="9513959" y="2867237"/>
                </a:lnTo>
                <a:lnTo>
                  <a:pt x="9522751" y="2877630"/>
                </a:lnTo>
                <a:lnTo>
                  <a:pt x="9522761" y="2877630"/>
                </a:lnTo>
                <a:lnTo>
                  <a:pt x="9539566" y="2928045"/>
                </a:lnTo>
                <a:lnTo>
                  <a:pt x="9529963" y="2936846"/>
                </a:lnTo>
                <a:lnTo>
                  <a:pt x="9539566" y="2990461"/>
                </a:lnTo>
                <a:lnTo>
                  <a:pt x="9559572" y="3051278"/>
                </a:lnTo>
                <a:lnTo>
                  <a:pt x="9577177" y="3064081"/>
                </a:lnTo>
                <a:lnTo>
                  <a:pt x="9602784" y="3083287"/>
                </a:lnTo>
                <a:lnTo>
                  <a:pt x="9581179" y="3112095"/>
                </a:lnTo>
                <a:lnTo>
                  <a:pt x="9549169" y="3120898"/>
                </a:lnTo>
                <a:lnTo>
                  <a:pt x="9535565" y="3136903"/>
                </a:lnTo>
                <a:lnTo>
                  <a:pt x="9533165" y="3170508"/>
                </a:lnTo>
                <a:lnTo>
                  <a:pt x="9517160" y="3246530"/>
                </a:lnTo>
                <a:lnTo>
                  <a:pt x="9517161" y="3246535"/>
                </a:lnTo>
                <a:lnTo>
                  <a:pt x="9533165" y="3170520"/>
                </a:lnTo>
                <a:lnTo>
                  <a:pt x="9535565" y="3136913"/>
                </a:lnTo>
                <a:lnTo>
                  <a:pt x="9549169" y="3120907"/>
                </a:lnTo>
                <a:lnTo>
                  <a:pt x="9581179" y="3112106"/>
                </a:lnTo>
                <a:lnTo>
                  <a:pt x="9602785" y="3083297"/>
                </a:lnTo>
                <a:lnTo>
                  <a:pt x="9631593" y="3142513"/>
                </a:lnTo>
                <a:lnTo>
                  <a:pt x="9646797" y="3189726"/>
                </a:lnTo>
                <a:lnTo>
                  <a:pt x="9672405" y="3214528"/>
                </a:lnTo>
                <a:lnTo>
                  <a:pt x="9736423" y="3263342"/>
                </a:lnTo>
                <a:lnTo>
                  <a:pt x="9762831" y="3292146"/>
                </a:lnTo>
                <a:lnTo>
                  <a:pt x="9788438" y="3322554"/>
                </a:lnTo>
                <a:lnTo>
                  <a:pt x="9802843" y="3340156"/>
                </a:lnTo>
                <a:lnTo>
                  <a:pt x="9826050" y="3355358"/>
                </a:lnTo>
                <a:lnTo>
                  <a:pt x="9837253" y="3371358"/>
                </a:lnTo>
                <a:lnTo>
                  <a:pt x="9836452" y="3392161"/>
                </a:lnTo>
                <a:lnTo>
                  <a:pt x="9811645" y="3404957"/>
                </a:lnTo>
                <a:lnTo>
                  <a:pt x="9830851" y="3418558"/>
                </a:lnTo>
                <a:lnTo>
                  <a:pt x="9815646" y="3446566"/>
                </a:lnTo>
                <a:lnTo>
                  <a:pt x="9806044" y="3464171"/>
                </a:lnTo>
                <a:lnTo>
                  <a:pt x="9823649" y="3492979"/>
                </a:lnTo>
                <a:lnTo>
                  <a:pt x="9841254" y="3517786"/>
                </a:lnTo>
                <a:lnTo>
                  <a:pt x="9858859" y="3536192"/>
                </a:lnTo>
                <a:lnTo>
                  <a:pt x="10008502" y="3597009"/>
                </a:lnTo>
                <a:lnTo>
                  <a:pt x="10008503" y="3597009"/>
                </a:lnTo>
                <a:lnTo>
                  <a:pt x="9858860" y="3536192"/>
                </a:lnTo>
                <a:lnTo>
                  <a:pt x="9841255" y="3517786"/>
                </a:lnTo>
                <a:lnTo>
                  <a:pt x="9823649" y="3492979"/>
                </a:lnTo>
                <a:lnTo>
                  <a:pt x="9806045" y="3464171"/>
                </a:lnTo>
                <a:lnTo>
                  <a:pt x="9815647" y="3446566"/>
                </a:lnTo>
                <a:lnTo>
                  <a:pt x="9830852" y="3418558"/>
                </a:lnTo>
                <a:lnTo>
                  <a:pt x="9846056" y="3428160"/>
                </a:lnTo>
                <a:lnTo>
                  <a:pt x="9855659" y="3449767"/>
                </a:lnTo>
                <a:lnTo>
                  <a:pt x="9877266" y="3471373"/>
                </a:lnTo>
                <a:lnTo>
                  <a:pt x="9899672" y="3471373"/>
                </a:lnTo>
                <a:lnTo>
                  <a:pt x="9941284" y="3457769"/>
                </a:lnTo>
                <a:lnTo>
                  <a:pt x="9990098" y="3452167"/>
                </a:lnTo>
                <a:lnTo>
                  <a:pt x="10029310" y="3436162"/>
                </a:lnTo>
                <a:lnTo>
                  <a:pt x="10051716" y="3432962"/>
                </a:lnTo>
                <a:lnTo>
                  <a:pt x="10067721" y="3423359"/>
                </a:lnTo>
                <a:lnTo>
                  <a:pt x="10093329" y="3421758"/>
                </a:lnTo>
                <a:lnTo>
                  <a:pt x="10107732" y="3420158"/>
                </a:lnTo>
                <a:lnTo>
                  <a:pt x="10127738" y="3412957"/>
                </a:lnTo>
                <a:lnTo>
                  <a:pt x="10151745" y="3407358"/>
                </a:lnTo>
                <a:lnTo>
                  <a:pt x="10171751" y="3389756"/>
                </a:lnTo>
                <a:lnTo>
                  <a:pt x="10189357" y="3389756"/>
                </a:lnTo>
                <a:lnTo>
                  <a:pt x="10190957" y="3404156"/>
                </a:lnTo>
                <a:lnTo>
                  <a:pt x="10187756" y="3433762"/>
                </a:lnTo>
                <a:lnTo>
                  <a:pt x="10189357" y="3460970"/>
                </a:lnTo>
                <a:lnTo>
                  <a:pt x="10180553" y="3479375"/>
                </a:lnTo>
                <a:lnTo>
                  <a:pt x="10169351" y="3535391"/>
                </a:lnTo>
                <a:lnTo>
                  <a:pt x="10150145" y="3592208"/>
                </a:lnTo>
                <a:lnTo>
                  <a:pt x="10123737" y="3657827"/>
                </a:lnTo>
                <a:lnTo>
                  <a:pt x="10086926" y="3733049"/>
                </a:lnTo>
                <a:lnTo>
                  <a:pt x="10049316" y="3790666"/>
                </a:lnTo>
                <a:lnTo>
                  <a:pt x="9996500" y="3861086"/>
                </a:lnTo>
                <a:lnTo>
                  <a:pt x="9951687" y="3902699"/>
                </a:lnTo>
                <a:lnTo>
                  <a:pt x="9884467" y="3953914"/>
                </a:lnTo>
                <a:lnTo>
                  <a:pt x="9842055" y="3992325"/>
                </a:lnTo>
                <a:lnTo>
                  <a:pt x="9792440" y="4054743"/>
                </a:lnTo>
                <a:lnTo>
                  <a:pt x="9782038" y="4081951"/>
                </a:lnTo>
                <a:lnTo>
                  <a:pt x="9771634" y="4093954"/>
                </a:lnTo>
                <a:lnTo>
                  <a:pt x="9745227" y="4051542"/>
                </a:lnTo>
                <a:lnTo>
                  <a:pt x="9743626" y="3864287"/>
                </a:lnTo>
                <a:lnTo>
                  <a:pt x="9782838" y="3806671"/>
                </a:lnTo>
                <a:lnTo>
                  <a:pt x="9794841" y="3789866"/>
                </a:lnTo>
                <a:lnTo>
                  <a:pt x="9782837" y="3806671"/>
                </a:lnTo>
                <a:lnTo>
                  <a:pt x="9743625" y="3864288"/>
                </a:lnTo>
                <a:lnTo>
                  <a:pt x="9745226" y="4051542"/>
                </a:lnTo>
                <a:lnTo>
                  <a:pt x="9771634" y="4093954"/>
                </a:lnTo>
                <a:lnTo>
                  <a:pt x="9739624" y="4114761"/>
                </a:lnTo>
                <a:lnTo>
                  <a:pt x="9728421" y="4136367"/>
                </a:lnTo>
                <a:lnTo>
                  <a:pt x="9710816" y="4139568"/>
                </a:lnTo>
                <a:lnTo>
                  <a:pt x="9704414" y="4176379"/>
                </a:lnTo>
                <a:lnTo>
                  <a:pt x="9689210" y="4197185"/>
                </a:lnTo>
                <a:lnTo>
                  <a:pt x="9680407" y="4230795"/>
                </a:lnTo>
                <a:lnTo>
                  <a:pt x="9662002" y="4247599"/>
                </a:lnTo>
                <a:lnTo>
                  <a:pt x="9597183" y="4196385"/>
                </a:lnTo>
                <a:lnTo>
                  <a:pt x="9662002" y="4247600"/>
                </a:lnTo>
                <a:lnTo>
                  <a:pt x="9639595" y="4311619"/>
                </a:lnTo>
                <a:lnTo>
                  <a:pt x="9641996" y="4340427"/>
                </a:lnTo>
                <a:lnTo>
                  <a:pt x="9670005" y="4358832"/>
                </a:lnTo>
                <a:lnTo>
                  <a:pt x="9671605" y="4372437"/>
                </a:lnTo>
                <a:lnTo>
                  <a:pt x="9658001" y="4403645"/>
                </a:lnTo>
                <a:lnTo>
                  <a:pt x="9660401" y="4418850"/>
                </a:lnTo>
                <a:lnTo>
                  <a:pt x="9657201" y="4443657"/>
                </a:lnTo>
                <a:lnTo>
                  <a:pt x="9671605" y="4475666"/>
                </a:lnTo>
                <a:lnTo>
                  <a:pt x="9689210" y="4526882"/>
                </a:lnTo>
                <a:lnTo>
                  <a:pt x="9705215" y="4538084"/>
                </a:lnTo>
                <a:lnTo>
                  <a:pt x="9668403" y="4567693"/>
                </a:lnTo>
                <a:lnTo>
                  <a:pt x="9618789" y="4587699"/>
                </a:lnTo>
                <a:lnTo>
                  <a:pt x="9618790" y="4587699"/>
                </a:lnTo>
                <a:lnTo>
                  <a:pt x="9668404" y="4567693"/>
                </a:lnTo>
                <a:lnTo>
                  <a:pt x="9705215" y="4538084"/>
                </a:lnTo>
                <a:lnTo>
                  <a:pt x="9712417" y="4560491"/>
                </a:lnTo>
                <a:lnTo>
                  <a:pt x="9708416" y="4611706"/>
                </a:lnTo>
                <a:lnTo>
                  <a:pt x="9712417" y="4657319"/>
                </a:lnTo>
                <a:lnTo>
                  <a:pt x="9710817" y="4737342"/>
                </a:lnTo>
                <a:lnTo>
                  <a:pt x="9717219" y="4762149"/>
                </a:lnTo>
                <a:lnTo>
                  <a:pt x="9702014" y="4798960"/>
                </a:lnTo>
                <a:lnTo>
                  <a:pt x="9682808" y="4834971"/>
                </a:lnTo>
                <a:lnTo>
                  <a:pt x="9653200" y="4866980"/>
                </a:lnTo>
                <a:lnTo>
                  <a:pt x="9610787" y="4886186"/>
                </a:lnTo>
                <a:lnTo>
                  <a:pt x="9558772" y="4910993"/>
                </a:lnTo>
                <a:lnTo>
                  <a:pt x="9505957" y="4966209"/>
                </a:lnTo>
                <a:lnTo>
                  <a:pt x="9488351" y="4975812"/>
                </a:lnTo>
                <a:lnTo>
                  <a:pt x="9454742" y="5012623"/>
                </a:lnTo>
                <a:lnTo>
                  <a:pt x="9436336" y="5023826"/>
                </a:lnTo>
                <a:lnTo>
                  <a:pt x="9429935" y="5060637"/>
                </a:lnTo>
                <a:lnTo>
                  <a:pt x="9449141" y="5099848"/>
                </a:lnTo>
                <a:lnTo>
                  <a:pt x="9456342" y="5129457"/>
                </a:lnTo>
                <a:lnTo>
                  <a:pt x="9456342" y="5145461"/>
                </a:lnTo>
                <a:lnTo>
                  <a:pt x="9464344" y="5142260"/>
                </a:lnTo>
                <a:lnTo>
                  <a:pt x="9460343" y="5192675"/>
                </a:lnTo>
                <a:lnTo>
                  <a:pt x="9451541" y="5216682"/>
                </a:lnTo>
                <a:lnTo>
                  <a:pt x="9461144" y="5225485"/>
                </a:lnTo>
                <a:lnTo>
                  <a:pt x="9453142" y="5247091"/>
                </a:lnTo>
                <a:lnTo>
                  <a:pt x="9433936" y="5265496"/>
                </a:lnTo>
                <a:lnTo>
                  <a:pt x="9396325" y="5282301"/>
                </a:lnTo>
                <a:lnTo>
                  <a:pt x="9341109" y="5310309"/>
                </a:lnTo>
                <a:lnTo>
                  <a:pt x="9321103" y="5329515"/>
                </a:lnTo>
                <a:lnTo>
                  <a:pt x="9323503" y="5351121"/>
                </a:lnTo>
                <a:lnTo>
                  <a:pt x="9333907" y="5354322"/>
                </a:lnTo>
                <a:lnTo>
                  <a:pt x="9328305" y="5381530"/>
                </a:lnTo>
                <a:lnTo>
                  <a:pt x="9328304" y="5381530"/>
                </a:lnTo>
                <a:lnTo>
                  <a:pt x="9314701" y="5419142"/>
                </a:lnTo>
                <a:lnTo>
                  <a:pt x="9306699" y="5461554"/>
                </a:lnTo>
                <a:lnTo>
                  <a:pt x="9293095" y="5484761"/>
                </a:lnTo>
                <a:lnTo>
                  <a:pt x="9261086" y="5511168"/>
                </a:lnTo>
                <a:lnTo>
                  <a:pt x="9252282" y="5518370"/>
                </a:lnTo>
                <a:lnTo>
                  <a:pt x="9231476" y="5544778"/>
                </a:lnTo>
                <a:lnTo>
                  <a:pt x="9217073" y="5571186"/>
                </a:lnTo>
                <a:lnTo>
                  <a:pt x="9189065" y="5607996"/>
                </a:lnTo>
                <a:lnTo>
                  <a:pt x="9135448" y="5660812"/>
                </a:lnTo>
                <a:lnTo>
                  <a:pt x="9102642" y="5691221"/>
                </a:lnTo>
                <a:lnTo>
                  <a:pt x="9068232" y="5715228"/>
                </a:lnTo>
                <a:lnTo>
                  <a:pt x="9021017" y="5734433"/>
                </a:lnTo>
                <a:lnTo>
                  <a:pt x="8999410" y="5737634"/>
                </a:lnTo>
                <a:lnTo>
                  <a:pt x="8992208" y="5752038"/>
                </a:lnTo>
                <a:lnTo>
                  <a:pt x="8966600" y="5744036"/>
                </a:lnTo>
                <a:lnTo>
                  <a:pt x="8944996" y="5753639"/>
                </a:lnTo>
                <a:lnTo>
                  <a:pt x="8899381" y="5744036"/>
                </a:lnTo>
                <a:lnTo>
                  <a:pt x="8872973" y="5750438"/>
                </a:lnTo>
                <a:lnTo>
                  <a:pt x="8855367" y="5747237"/>
                </a:lnTo>
                <a:lnTo>
                  <a:pt x="8808955" y="5768043"/>
                </a:lnTo>
                <a:lnTo>
                  <a:pt x="8772143" y="5776045"/>
                </a:lnTo>
                <a:lnTo>
                  <a:pt x="8744135" y="5795251"/>
                </a:lnTo>
                <a:lnTo>
                  <a:pt x="8724929" y="5796852"/>
                </a:lnTo>
                <a:lnTo>
                  <a:pt x="8708125" y="5778446"/>
                </a:lnTo>
                <a:lnTo>
                  <a:pt x="8693721" y="5777646"/>
                </a:lnTo>
                <a:lnTo>
                  <a:pt x="8676114" y="5754439"/>
                </a:lnTo>
                <a:lnTo>
                  <a:pt x="8673714" y="5761641"/>
                </a:lnTo>
                <a:lnTo>
                  <a:pt x="8668915" y="5748037"/>
                </a:lnTo>
                <a:lnTo>
                  <a:pt x="8671314" y="5717628"/>
                </a:lnTo>
                <a:lnTo>
                  <a:pt x="8659310" y="5683219"/>
                </a:lnTo>
                <a:lnTo>
                  <a:pt x="8673714" y="5673616"/>
                </a:lnTo>
                <a:lnTo>
                  <a:pt x="8674514" y="5634404"/>
                </a:lnTo>
                <a:lnTo>
                  <a:pt x="8648107" y="5586390"/>
                </a:lnTo>
                <a:lnTo>
                  <a:pt x="8628902" y="5543178"/>
                </a:lnTo>
                <a:lnTo>
                  <a:pt x="8628902" y="5542377"/>
                </a:lnTo>
                <a:lnTo>
                  <a:pt x="8600093" y="5475958"/>
                </a:lnTo>
                <a:lnTo>
                  <a:pt x="8600093" y="5475957"/>
                </a:lnTo>
                <a:lnTo>
                  <a:pt x="8568886" y="5436746"/>
                </a:lnTo>
                <a:lnTo>
                  <a:pt x="8552882" y="5399935"/>
                </a:lnTo>
                <a:lnTo>
                  <a:pt x="8544880" y="5349521"/>
                </a:lnTo>
                <a:lnTo>
                  <a:pt x="8535275" y="5312710"/>
                </a:lnTo>
                <a:lnTo>
                  <a:pt x="8522472" y="5233487"/>
                </a:lnTo>
                <a:lnTo>
                  <a:pt x="8523272" y="5171869"/>
                </a:lnTo>
                <a:lnTo>
                  <a:pt x="8518472" y="5143861"/>
                </a:lnTo>
                <a:lnTo>
                  <a:pt x="8501666" y="5122254"/>
                </a:lnTo>
                <a:lnTo>
                  <a:pt x="8479259" y="5079842"/>
                </a:lnTo>
                <a:lnTo>
                  <a:pt x="8456854" y="5018224"/>
                </a:lnTo>
                <a:lnTo>
                  <a:pt x="8448049" y="4986215"/>
                </a:lnTo>
                <a:lnTo>
                  <a:pt x="8412840" y="4935800"/>
                </a:lnTo>
                <a:lnTo>
                  <a:pt x="8410437" y="4896589"/>
                </a:lnTo>
                <a:lnTo>
                  <a:pt x="8410444" y="4896588"/>
                </a:lnTo>
                <a:lnTo>
                  <a:pt x="8406444" y="4864580"/>
                </a:lnTo>
                <a:lnTo>
                  <a:pt x="8413645" y="4818967"/>
                </a:lnTo>
                <a:lnTo>
                  <a:pt x="8429649" y="4771753"/>
                </a:lnTo>
                <a:lnTo>
                  <a:pt x="8432050" y="4750146"/>
                </a:lnTo>
                <a:lnTo>
                  <a:pt x="8447256" y="4703733"/>
                </a:lnTo>
                <a:lnTo>
                  <a:pt x="8458458" y="4682927"/>
                </a:lnTo>
                <a:lnTo>
                  <a:pt x="8484870" y="4649317"/>
                </a:lnTo>
                <a:lnTo>
                  <a:pt x="8500069" y="4626110"/>
                </a:lnTo>
                <a:lnTo>
                  <a:pt x="8504872" y="4588500"/>
                </a:lnTo>
                <a:lnTo>
                  <a:pt x="8502466" y="4558891"/>
                </a:lnTo>
                <a:lnTo>
                  <a:pt x="8489666" y="4540486"/>
                </a:lnTo>
                <a:lnTo>
                  <a:pt x="8477665" y="4509276"/>
                </a:lnTo>
                <a:lnTo>
                  <a:pt x="8467263" y="4478868"/>
                </a:lnTo>
                <a:lnTo>
                  <a:pt x="8469664" y="4467664"/>
                </a:lnTo>
                <a:lnTo>
                  <a:pt x="8483267" y="4447658"/>
                </a:lnTo>
                <a:lnTo>
                  <a:pt x="8470464" y="4398044"/>
                </a:lnTo>
                <a:lnTo>
                  <a:pt x="8460859" y="4363634"/>
                </a:lnTo>
                <a:lnTo>
                  <a:pt x="8438454" y="4330824"/>
                </a:lnTo>
                <a:lnTo>
                  <a:pt x="8443254" y="4321222"/>
                </a:lnTo>
                <a:lnTo>
                  <a:pt x="8461659" y="4314019"/>
                </a:lnTo>
                <a:lnTo>
                  <a:pt x="8461658" y="4314019"/>
                </a:lnTo>
                <a:lnTo>
                  <a:pt x="8443253" y="4321221"/>
                </a:lnTo>
                <a:lnTo>
                  <a:pt x="8436852" y="4305216"/>
                </a:lnTo>
                <a:lnTo>
                  <a:pt x="8436853" y="4305216"/>
                </a:lnTo>
                <a:lnTo>
                  <a:pt x="8424847" y="4266806"/>
                </a:lnTo>
                <a:lnTo>
                  <a:pt x="8424847" y="4266806"/>
                </a:lnTo>
                <a:lnTo>
                  <a:pt x="8388034" y="4212390"/>
                </a:lnTo>
                <a:lnTo>
                  <a:pt x="8341620" y="4160375"/>
                </a:lnTo>
                <a:lnTo>
                  <a:pt x="8312010" y="4117962"/>
                </a:lnTo>
                <a:lnTo>
                  <a:pt x="8284002" y="4065147"/>
                </a:lnTo>
                <a:lnTo>
                  <a:pt x="8285604" y="4047541"/>
                </a:lnTo>
                <a:lnTo>
                  <a:pt x="8296006" y="4031537"/>
                </a:lnTo>
                <a:lnTo>
                  <a:pt x="8306410" y="3993926"/>
                </a:lnTo>
                <a:lnTo>
                  <a:pt x="8316012" y="3955515"/>
                </a:lnTo>
                <a:lnTo>
                  <a:pt x="8307210" y="3948313"/>
                </a:lnTo>
                <a:lnTo>
                  <a:pt x="8322414" y="3890696"/>
                </a:lnTo>
                <a:lnTo>
                  <a:pt x="8329617" y="3849884"/>
                </a:lnTo>
                <a:lnTo>
                  <a:pt x="8311212" y="3815474"/>
                </a:lnTo>
                <a:lnTo>
                  <a:pt x="8290406" y="3807471"/>
                </a:lnTo>
                <a:lnTo>
                  <a:pt x="8281603" y="3784264"/>
                </a:lnTo>
                <a:lnTo>
                  <a:pt x="8269598" y="3777062"/>
                </a:lnTo>
                <a:lnTo>
                  <a:pt x="8270400" y="3762658"/>
                </a:lnTo>
                <a:lnTo>
                  <a:pt x="8281603" y="3725848"/>
                </a:lnTo>
                <a:lnTo>
                  <a:pt x="8270398" y="3762659"/>
                </a:lnTo>
                <a:lnTo>
                  <a:pt x="8223186" y="3781064"/>
                </a:lnTo>
                <a:lnTo>
                  <a:pt x="8206381" y="3778663"/>
                </a:lnTo>
                <a:lnTo>
                  <a:pt x="8188776" y="3789866"/>
                </a:lnTo>
                <a:lnTo>
                  <a:pt x="8152766" y="3789066"/>
                </a:lnTo>
                <a:lnTo>
                  <a:pt x="8127959" y="3756256"/>
                </a:lnTo>
                <a:lnTo>
                  <a:pt x="8112756" y="3719446"/>
                </a:lnTo>
                <a:lnTo>
                  <a:pt x="8080747" y="3685836"/>
                </a:lnTo>
                <a:lnTo>
                  <a:pt x="8047138" y="3685836"/>
                </a:lnTo>
                <a:lnTo>
                  <a:pt x="8007130" y="3685836"/>
                </a:lnTo>
                <a:lnTo>
                  <a:pt x="8007130" y="3685836"/>
                </a:lnTo>
                <a:lnTo>
                  <a:pt x="7969535" y="3692237"/>
                </a:lnTo>
                <a:lnTo>
                  <a:pt x="7958330" y="3657027"/>
                </a:lnTo>
                <a:lnTo>
                  <a:pt x="7960731" y="3538594"/>
                </a:lnTo>
                <a:lnTo>
                  <a:pt x="7951131" y="3528189"/>
                </a:lnTo>
                <a:lnTo>
                  <a:pt x="7949529" y="3502583"/>
                </a:lnTo>
                <a:lnTo>
                  <a:pt x="7933525" y="3484978"/>
                </a:lnTo>
                <a:lnTo>
                  <a:pt x="7920100" y="3469979"/>
                </a:lnTo>
                <a:lnTo>
                  <a:pt x="7919927" y="3469775"/>
                </a:lnTo>
                <a:lnTo>
                  <a:pt x="7925523" y="3442566"/>
                </a:lnTo>
                <a:lnTo>
                  <a:pt x="7925516" y="3442566"/>
                </a:lnTo>
                <a:lnTo>
                  <a:pt x="7919927" y="3469773"/>
                </a:lnTo>
                <a:lnTo>
                  <a:pt x="7919927" y="3469775"/>
                </a:lnTo>
                <a:lnTo>
                  <a:pt x="7919927" y="3469776"/>
                </a:lnTo>
                <a:lnTo>
                  <a:pt x="7920100" y="3469979"/>
                </a:lnTo>
                <a:lnTo>
                  <a:pt x="7933516" y="3484978"/>
                </a:lnTo>
                <a:lnTo>
                  <a:pt x="7949524" y="3502583"/>
                </a:lnTo>
                <a:lnTo>
                  <a:pt x="7951121" y="3528190"/>
                </a:lnTo>
                <a:lnTo>
                  <a:pt x="7960725" y="3538593"/>
                </a:lnTo>
                <a:lnTo>
                  <a:pt x="7958324" y="3657028"/>
                </a:lnTo>
                <a:lnTo>
                  <a:pt x="7969528" y="3692238"/>
                </a:lnTo>
                <a:lnTo>
                  <a:pt x="7933519" y="3703440"/>
                </a:lnTo>
                <a:lnTo>
                  <a:pt x="7862322" y="3733049"/>
                </a:lnTo>
                <a:lnTo>
                  <a:pt x="7836710" y="3750654"/>
                </a:lnTo>
                <a:lnTo>
                  <a:pt x="7795923" y="3765859"/>
                </a:lnTo>
                <a:lnTo>
                  <a:pt x="7755906" y="3751454"/>
                </a:lnTo>
                <a:lnTo>
                  <a:pt x="7755906" y="3751455"/>
                </a:lnTo>
                <a:lnTo>
                  <a:pt x="7735102" y="3751455"/>
                </a:lnTo>
                <a:lnTo>
                  <a:pt x="7703890" y="3741852"/>
                </a:lnTo>
                <a:lnTo>
                  <a:pt x="7674289" y="3741852"/>
                </a:lnTo>
                <a:lnTo>
                  <a:pt x="7620668" y="3751455"/>
                </a:lnTo>
                <a:lnTo>
                  <a:pt x="7589461" y="3765859"/>
                </a:lnTo>
                <a:lnTo>
                  <a:pt x="7544650" y="3785065"/>
                </a:lnTo>
                <a:lnTo>
                  <a:pt x="7535847" y="3783464"/>
                </a:lnTo>
                <a:lnTo>
                  <a:pt x="7539045" y="3741052"/>
                </a:lnTo>
                <a:lnTo>
                  <a:pt x="7543847" y="3734650"/>
                </a:lnTo>
                <a:lnTo>
                  <a:pt x="7542248" y="3714644"/>
                </a:lnTo>
                <a:lnTo>
                  <a:pt x="7523043" y="3693038"/>
                </a:lnTo>
                <a:lnTo>
                  <a:pt x="7542246" y="3714645"/>
                </a:lnTo>
                <a:lnTo>
                  <a:pt x="7543847" y="3734650"/>
                </a:lnTo>
                <a:lnTo>
                  <a:pt x="7539044" y="3741052"/>
                </a:lnTo>
                <a:lnTo>
                  <a:pt x="7535844" y="3783464"/>
                </a:lnTo>
                <a:lnTo>
                  <a:pt x="7523837" y="3784265"/>
                </a:lnTo>
                <a:lnTo>
                  <a:pt x="7477423" y="3759457"/>
                </a:lnTo>
                <a:lnTo>
                  <a:pt x="7435811" y="3720246"/>
                </a:lnTo>
                <a:lnTo>
                  <a:pt x="7397403" y="3692238"/>
                </a:lnTo>
                <a:lnTo>
                  <a:pt x="7366992" y="3659428"/>
                </a:lnTo>
                <a:lnTo>
                  <a:pt x="7378201" y="3642624"/>
                </a:lnTo>
                <a:lnTo>
                  <a:pt x="7380595" y="3627419"/>
                </a:lnTo>
                <a:lnTo>
                  <a:pt x="7401400" y="3600211"/>
                </a:lnTo>
                <a:lnTo>
                  <a:pt x="7422207" y="3576205"/>
                </a:lnTo>
                <a:lnTo>
                  <a:pt x="7422207" y="3576205"/>
                </a:lnTo>
                <a:lnTo>
                  <a:pt x="7401400" y="3600211"/>
                </a:lnTo>
                <a:lnTo>
                  <a:pt x="7380592" y="3627419"/>
                </a:lnTo>
                <a:lnTo>
                  <a:pt x="7378195" y="3642623"/>
                </a:lnTo>
                <a:lnTo>
                  <a:pt x="7366989" y="3659428"/>
                </a:lnTo>
                <a:lnTo>
                  <a:pt x="7354988" y="3655427"/>
                </a:lnTo>
                <a:lnTo>
                  <a:pt x="7322975" y="3634621"/>
                </a:lnTo>
                <a:lnTo>
                  <a:pt x="7298969" y="3607413"/>
                </a:lnTo>
                <a:lnTo>
                  <a:pt x="7291766" y="3588207"/>
                </a:lnTo>
                <a:lnTo>
                  <a:pt x="7286168" y="3550596"/>
                </a:lnTo>
                <a:lnTo>
                  <a:pt x="7286168" y="3550593"/>
                </a:lnTo>
                <a:lnTo>
                  <a:pt x="7266964" y="3520187"/>
                </a:lnTo>
                <a:lnTo>
                  <a:pt x="7249362" y="3500182"/>
                </a:lnTo>
                <a:lnTo>
                  <a:pt x="7238159" y="3492980"/>
                </a:lnTo>
                <a:lnTo>
                  <a:pt x="7226955" y="3482577"/>
                </a:lnTo>
                <a:lnTo>
                  <a:pt x="7222154" y="3460170"/>
                </a:lnTo>
                <a:lnTo>
                  <a:pt x="7215753" y="3448967"/>
                </a:lnTo>
                <a:lnTo>
                  <a:pt x="7202143" y="3440164"/>
                </a:lnTo>
                <a:lnTo>
                  <a:pt x="7202143" y="3440164"/>
                </a:lnTo>
                <a:lnTo>
                  <a:pt x="7178939" y="3419359"/>
                </a:lnTo>
                <a:lnTo>
                  <a:pt x="7159732" y="3415358"/>
                </a:lnTo>
                <a:lnTo>
                  <a:pt x="7149329" y="3400959"/>
                </a:lnTo>
                <a:lnTo>
                  <a:pt x="7150135" y="3392957"/>
                </a:lnTo>
                <a:lnTo>
                  <a:pt x="7136527" y="3382560"/>
                </a:lnTo>
                <a:lnTo>
                  <a:pt x="7133324" y="3371356"/>
                </a:lnTo>
                <a:lnTo>
                  <a:pt x="7157336" y="3363356"/>
                </a:lnTo>
                <a:lnTo>
                  <a:pt x="7172540" y="3364958"/>
                </a:lnTo>
                <a:lnTo>
                  <a:pt x="7184543" y="3358557"/>
                </a:lnTo>
                <a:lnTo>
                  <a:pt x="7267765" y="3360957"/>
                </a:lnTo>
                <a:lnTo>
                  <a:pt x="7289374" y="3361757"/>
                </a:lnTo>
                <a:lnTo>
                  <a:pt x="7322180" y="3373759"/>
                </a:lnTo>
                <a:lnTo>
                  <a:pt x="7331783" y="3372958"/>
                </a:lnTo>
                <a:lnTo>
                  <a:pt x="7334989" y="3367358"/>
                </a:lnTo>
                <a:lnTo>
                  <a:pt x="7359791" y="3371356"/>
                </a:lnTo>
                <a:lnTo>
                  <a:pt x="7366191" y="3368156"/>
                </a:lnTo>
                <a:lnTo>
                  <a:pt x="7366191" y="3368153"/>
                </a:lnTo>
                <a:lnTo>
                  <a:pt x="7368597" y="3352154"/>
                </a:lnTo>
                <a:lnTo>
                  <a:pt x="7364623" y="3333088"/>
                </a:lnTo>
                <a:lnTo>
                  <a:pt x="7364593" y="3332951"/>
                </a:lnTo>
                <a:lnTo>
                  <a:pt x="7364591" y="3332949"/>
                </a:lnTo>
                <a:lnTo>
                  <a:pt x="7364623" y="3333088"/>
                </a:lnTo>
                <a:lnTo>
                  <a:pt x="7368593" y="3352151"/>
                </a:lnTo>
                <a:lnTo>
                  <a:pt x="7366188" y="3368153"/>
                </a:lnTo>
                <a:lnTo>
                  <a:pt x="7359791" y="3371353"/>
                </a:lnTo>
                <a:lnTo>
                  <a:pt x="7334977" y="3367352"/>
                </a:lnTo>
                <a:lnTo>
                  <a:pt x="7331778" y="3372956"/>
                </a:lnTo>
                <a:lnTo>
                  <a:pt x="7322180" y="3373754"/>
                </a:lnTo>
                <a:lnTo>
                  <a:pt x="7289364" y="3361752"/>
                </a:lnTo>
                <a:lnTo>
                  <a:pt x="7267765" y="3360952"/>
                </a:lnTo>
                <a:lnTo>
                  <a:pt x="7184533" y="3358551"/>
                </a:lnTo>
                <a:lnTo>
                  <a:pt x="7172531" y="3364953"/>
                </a:lnTo>
                <a:lnTo>
                  <a:pt x="7157328" y="3363353"/>
                </a:lnTo>
                <a:lnTo>
                  <a:pt x="7133324" y="3371353"/>
                </a:lnTo>
                <a:lnTo>
                  <a:pt x="7126915" y="3332148"/>
                </a:lnTo>
                <a:lnTo>
                  <a:pt x="7126924" y="3332150"/>
                </a:lnTo>
                <a:lnTo>
                  <a:pt x="7133324" y="3308952"/>
                </a:lnTo>
                <a:lnTo>
                  <a:pt x="7182138" y="3308151"/>
                </a:lnTo>
                <a:lnTo>
                  <a:pt x="7192548" y="3295346"/>
                </a:lnTo>
                <a:lnTo>
                  <a:pt x="7206948" y="3294548"/>
                </a:lnTo>
                <a:lnTo>
                  <a:pt x="7224555" y="3307350"/>
                </a:lnTo>
                <a:lnTo>
                  <a:pt x="7238159" y="3307350"/>
                </a:lnTo>
                <a:lnTo>
                  <a:pt x="7253362" y="3299348"/>
                </a:lnTo>
                <a:lnTo>
                  <a:pt x="7253356" y="3299342"/>
                </a:lnTo>
                <a:lnTo>
                  <a:pt x="7238159" y="3307344"/>
                </a:lnTo>
                <a:lnTo>
                  <a:pt x="7224550" y="3307344"/>
                </a:lnTo>
                <a:lnTo>
                  <a:pt x="7206943" y="3294540"/>
                </a:lnTo>
                <a:lnTo>
                  <a:pt x="7192537" y="3295341"/>
                </a:lnTo>
                <a:lnTo>
                  <a:pt x="7182137" y="3308145"/>
                </a:lnTo>
                <a:lnTo>
                  <a:pt x="7133324" y="3308945"/>
                </a:lnTo>
                <a:lnTo>
                  <a:pt x="7114921" y="3268935"/>
                </a:lnTo>
                <a:lnTo>
                  <a:pt x="7093311" y="3251330"/>
                </a:lnTo>
                <a:lnTo>
                  <a:pt x="7113316" y="3240929"/>
                </a:lnTo>
                <a:lnTo>
                  <a:pt x="7135721" y="3204918"/>
                </a:lnTo>
                <a:lnTo>
                  <a:pt x="7146922" y="3178515"/>
                </a:lnTo>
                <a:lnTo>
                  <a:pt x="7143729" y="3151309"/>
                </a:lnTo>
                <a:lnTo>
                  <a:pt x="7156529" y="3125702"/>
                </a:lnTo>
                <a:lnTo>
                  <a:pt x="7162932" y="3077689"/>
                </a:lnTo>
                <a:lnTo>
                  <a:pt x="7159732" y="3026472"/>
                </a:lnTo>
                <a:lnTo>
                  <a:pt x="7154931" y="3000869"/>
                </a:lnTo>
                <a:lnTo>
                  <a:pt x="7159732" y="2975261"/>
                </a:lnTo>
                <a:lnTo>
                  <a:pt x="7148526" y="2951252"/>
                </a:lnTo>
                <a:lnTo>
                  <a:pt x="7126120" y="2928847"/>
                </a:lnTo>
                <a:lnTo>
                  <a:pt x="7136520" y="2912043"/>
                </a:lnTo>
                <a:lnTo>
                  <a:pt x="7310176" y="2912043"/>
                </a:lnTo>
                <a:lnTo>
                  <a:pt x="7310176" y="2912039"/>
                </a:lnTo>
                <a:lnTo>
                  <a:pt x="7136520" y="2912039"/>
                </a:lnTo>
                <a:lnTo>
                  <a:pt x="7126120" y="2928844"/>
                </a:lnTo>
                <a:lnTo>
                  <a:pt x="7128520" y="2907238"/>
                </a:lnTo>
                <a:lnTo>
                  <a:pt x="7128522" y="2907238"/>
                </a:lnTo>
                <a:lnTo>
                  <a:pt x="7130925" y="2883237"/>
                </a:lnTo>
                <a:lnTo>
                  <a:pt x="7148526" y="2869632"/>
                </a:lnTo>
                <a:lnTo>
                  <a:pt x="7163732" y="2842422"/>
                </a:lnTo>
                <a:lnTo>
                  <a:pt x="7161335" y="2824817"/>
                </a:lnTo>
                <a:lnTo>
                  <a:pt x="7177337" y="2788805"/>
                </a:lnTo>
                <a:lnTo>
                  <a:pt x="7202946" y="2755996"/>
                </a:lnTo>
                <a:lnTo>
                  <a:pt x="7218151" y="2747992"/>
                </a:lnTo>
                <a:lnTo>
                  <a:pt x="7230956" y="2718387"/>
                </a:lnTo>
                <a:lnTo>
                  <a:pt x="7232551" y="2690378"/>
                </a:lnTo>
                <a:lnTo>
                  <a:pt x="7249362" y="2659162"/>
                </a:lnTo>
                <a:lnTo>
                  <a:pt x="7279768" y="2639954"/>
                </a:lnTo>
                <a:lnTo>
                  <a:pt x="7308577" y="2587949"/>
                </a:lnTo>
                <a:lnTo>
                  <a:pt x="7309376" y="2587148"/>
                </a:lnTo>
                <a:lnTo>
                  <a:pt x="7332583" y="2567147"/>
                </a:lnTo>
                <a:lnTo>
                  <a:pt x="7373399" y="2561546"/>
                </a:lnTo>
                <a:lnTo>
                  <a:pt x="7408608" y="2526344"/>
                </a:lnTo>
                <a:lnTo>
                  <a:pt x="7431007" y="2512742"/>
                </a:lnTo>
                <a:lnTo>
                  <a:pt x="7468624" y="2469524"/>
                </a:lnTo>
                <a:lnTo>
                  <a:pt x="7459021" y="2406298"/>
                </a:lnTo>
                <a:lnTo>
                  <a:pt x="7476620" y="2361473"/>
                </a:lnTo>
                <a:lnTo>
                  <a:pt x="7483826" y="2334260"/>
                </a:lnTo>
                <a:lnTo>
                  <a:pt x="7512638" y="2299852"/>
                </a:lnTo>
                <a:lnTo>
                  <a:pt x="7555845" y="2276631"/>
                </a:lnTo>
                <a:lnTo>
                  <a:pt x="7588658" y="2255046"/>
                </a:lnTo>
                <a:lnTo>
                  <a:pt x="7618269" y="2202236"/>
                </a:lnTo>
                <a:lnTo>
                  <a:pt x="7632670" y="2170228"/>
                </a:lnTo>
                <a:lnTo>
                  <a:pt x="7663877" y="2171028"/>
                </a:lnTo>
                <a:lnTo>
                  <a:pt x="7688685" y="2192633"/>
                </a:lnTo>
                <a:lnTo>
                  <a:pt x="7729497" y="2189433"/>
                </a:lnTo>
                <a:lnTo>
                  <a:pt x="7773508" y="2200633"/>
                </a:lnTo>
                <a:lnTo>
                  <a:pt x="7792714" y="2200633"/>
                </a:lnTo>
                <a:lnTo>
                  <a:pt x="7792721" y="2200647"/>
                </a:lnTo>
                <a:lnTo>
                  <a:pt x="7833512" y="2172636"/>
                </a:lnTo>
                <a:lnTo>
                  <a:pt x="7879926" y="2163835"/>
                </a:lnTo>
                <a:lnTo>
                  <a:pt x="7906332" y="2143031"/>
                </a:lnTo>
                <a:lnTo>
                  <a:pt x="7947127" y="2127022"/>
                </a:lnTo>
                <a:lnTo>
                  <a:pt x="8019133" y="2118212"/>
                </a:lnTo>
                <a:lnTo>
                  <a:pt x="8089552" y="2114209"/>
                </a:lnTo>
                <a:lnTo>
                  <a:pt x="8111156" y="2121416"/>
                </a:lnTo>
                <a:lnTo>
                  <a:pt x="8150369" y="2101409"/>
                </a:lnTo>
                <a:lnTo>
                  <a:pt x="8195979" y="2100605"/>
                </a:lnTo>
                <a:lnTo>
                  <a:pt x="8213587" y="2112606"/>
                </a:lnTo>
                <a:lnTo>
                  <a:pt x="8242385" y="2109416"/>
                </a:lnTo>
                <a:lnTo>
                  <a:pt x="8242390" y="2109397"/>
                </a:lnTo>
                <a:close/>
                <a:moveTo>
                  <a:pt x="9696412" y="2086997"/>
                </a:moveTo>
                <a:lnTo>
                  <a:pt x="9679607" y="2094996"/>
                </a:lnTo>
                <a:lnTo>
                  <a:pt x="9632393" y="2102994"/>
                </a:lnTo>
                <a:lnTo>
                  <a:pt x="9609187" y="2102196"/>
                </a:lnTo>
                <a:lnTo>
                  <a:pt x="9563573" y="2121402"/>
                </a:lnTo>
                <a:lnTo>
                  <a:pt x="9528363" y="2121402"/>
                </a:lnTo>
                <a:lnTo>
                  <a:pt x="9504356" y="2111791"/>
                </a:lnTo>
                <a:lnTo>
                  <a:pt x="9459543" y="2126208"/>
                </a:lnTo>
                <a:lnTo>
                  <a:pt x="9444338" y="2116597"/>
                </a:lnTo>
                <a:lnTo>
                  <a:pt x="9459543" y="2126210"/>
                </a:lnTo>
                <a:lnTo>
                  <a:pt x="9504356" y="2111793"/>
                </a:lnTo>
                <a:lnTo>
                  <a:pt x="9528363" y="2121403"/>
                </a:lnTo>
                <a:lnTo>
                  <a:pt x="9563573" y="2121403"/>
                </a:lnTo>
                <a:lnTo>
                  <a:pt x="9609187" y="2102197"/>
                </a:lnTo>
                <a:lnTo>
                  <a:pt x="9632393" y="2102995"/>
                </a:lnTo>
                <a:lnTo>
                  <a:pt x="9679607" y="2094997"/>
                </a:lnTo>
                <a:lnTo>
                  <a:pt x="9662802" y="2127009"/>
                </a:lnTo>
                <a:lnTo>
                  <a:pt x="9641196" y="2139820"/>
                </a:lnTo>
                <a:lnTo>
                  <a:pt x="9641197" y="2139827"/>
                </a:lnTo>
                <a:lnTo>
                  <a:pt x="9662803" y="2127018"/>
                </a:lnTo>
                <a:lnTo>
                  <a:pt x="9679607" y="2095002"/>
                </a:lnTo>
                <a:lnTo>
                  <a:pt x="9696412" y="2087007"/>
                </a:lnTo>
                <a:lnTo>
                  <a:pt x="9746827" y="2094205"/>
                </a:lnTo>
                <a:lnTo>
                  <a:pt x="9763632" y="2107013"/>
                </a:lnTo>
                <a:lnTo>
                  <a:pt x="9782837" y="2098200"/>
                </a:lnTo>
                <a:lnTo>
                  <a:pt x="9782834" y="2098199"/>
                </a:lnTo>
                <a:lnTo>
                  <a:pt x="9763632" y="2107001"/>
                </a:lnTo>
                <a:lnTo>
                  <a:pt x="9746827" y="2094198"/>
                </a:lnTo>
                <a:close/>
                <a:moveTo>
                  <a:pt x="10855949" y="2069395"/>
                </a:moveTo>
                <a:lnTo>
                  <a:pt x="10851149" y="2076595"/>
                </a:lnTo>
                <a:lnTo>
                  <a:pt x="10825542" y="2075795"/>
                </a:lnTo>
                <a:lnTo>
                  <a:pt x="10818339" y="2098995"/>
                </a:lnTo>
                <a:lnTo>
                  <a:pt x="10801535" y="2089399"/>
                </a:lnTo>
                <a:lnTo>
                  <a:pt x="10774326" y="2105397"/>
                </a:lnTo>
                <a:lnTo>
                  <a:pt x="10759922" y="2099796"/>
                </a:lnTo>
                <a:lnTo>
                  <a:pt x="10762450" y="2087162"/>
                </a:lnTo>
                <a:lnTo>
                  <a:pt x="10759922" y="2099796"/>
                </a:lnTo>
                <a:lnTo>
                  <a:pt x="10725513" y="2088598"/>
                </a:lnTo>
                <a:lnTo>
                  <a:pt x="10701506" y="2088598"/>
                </a:lnTo>
                <a:lnTo>
                  <a:pt x="10699922" y="2080878"/>
                </a:lnTo>
                <a:lnTo>
                  <a:pt x="10701506" y="2088599"/>
                </a:lnTo>
                <a:lnTo>
                  <a:pt x="10688701" y="2086999"/>
                </a:lnTo>
                <a:lnTo>
                  <a:pt x="10665495" y="2073395"/>
                </a:lnTo>
                <a:lnTo>
                  <a:pt x="10663094" y="2090999"/>
                </a:lnTo>
                <a:lnTo>
                  <a:pt x="10629485" y="2101395"/>
                </a:lnTo>
                <a:lnTo>
                  <a:pt x="10629485" y="2101409"/>
                </a:lnTo>
                <a:lnTo>
                  <a:pt x="10663094" y="2091010"/>
                </a:lnTo>
                <a:lnTo>
                  <a:pt x="10665495" y="2073416"/>
                </a:lnTo>
                <a:lnTo>
                  <a:pt x="10688701" y="2087018"/>
                </a:lnTo>
                <a:lnTo>
                  <a:pt x="10701506" y="2088619"/>
                </a:lnTo>
                <a:lnTo>
                  <a:pt x="10725513" y="2088619"/>
                </a:lnTo>
                <a:lnTo>
                  <a:pt x="10759922" y="2099809"/>
                </a:lnTo>
                <a:lnTo>
                  <a:pt x="10774327" y="2105423"/>
                </a:lnTo>
                <a:lnTo>
                  <a:pt x="10801535" y="2089412"/>
                </a:lnTo>
                <a:lnTo>
                  <a:pt x="10818340" y="2099007"/>
                </a:lnTo>
                <a:lnTo>
                  <a:pt x="10825542" y="2075816"/>
                </a:lnTo>
                <a:lnTo>
                  <a:pt x="10851149" y="2076616"/>
                </a:lnTo>
                <a:lnTo>
                  <a:pt x="10855950" y="2069414"/>
                </a:lnTo>
                <a:close/>
                <a:moveTo>
                  <a:pt x="10893563" y="2058191"/>
                </a:moveTo>
                <a:lnTo>
                  <a:pt x="10893562" y="2058212"/>
                </a:lnTo>
                <a:lnTo>
                  <a:pt x="10907166" y="2060611"/>
                </a:lnTo>
                <a:lnTo>
                  <a:pt x="10914368" y="2103810"/>
                </a:lnTo>
                <a:lnTo>
                  <a:pt x="10935974" y="2120619"/>
                </a:lnTo>
                <a:lnTo>
                  <a:pt x="10947977" y="2109416"/>
                </a:lnTo>
                <a:lnTo>
                  <a:pt x="10965583" y="2104612"/>
                </a:lnTo>
                <a:lnTo>
                  <a:pt x="10985589" y="2081418"/>
                </a:lnTo>
                <a:lnTo>
                  <a:pt x="11015997" y="2085417"/>
                </a:lnTo>
                <a:lnTo>
                  <a:pt x="11059210" y="2085417"/>
                </a:lnTo>
                <a:lnTo>
                  <a:pt x="11071205" y="2099803"/>
                </a:lnTo>
                <a:lnTo>
                  <a:pt x="11059210" y="2085414"/>
                </a:lnTo>
                <a:lnTo>
                  <a:pt x="11059202" y="2085398"/>
                </a:lnTo>
                <a:lnTo>
                  <a:pt x="11015996" y="2085398"/>
                </a:lnTo>
                <a:lnTo>
                  <a:pt x="10985588" y="2081397"/>
                </a:lnTo>
                <a:lnTo>
                  <a:pt x="10965582" y="2104596"/>
                </a:lnTo>
                <a:lnTo>
                  <a:pt x="10947977" y="2109397"/>
                </a:lnTo>
                <a:lnTo>
                  <a:pt x="10935973" y="2120602"/>
                </a:lnTo>
                <a:lnTo>
                  <a:pt x="10914367" y="2103796"/>
                </a:lnTo>
                <a:lnTo>
                  <a:pt x="10907165" y="2060591"/>
                </a:lnTo>
                <a:close/>
                <a:moveTo>
                  <a:pt x="8540079" y="2043796"/>
                </a:moveTo>
                <a:lnTo>
                  <a:pt x="8526475" y="2084607"/>
                </a:lnTo>
                <a:lnTo>
                  <a:pt x="8533676" y="2099803"/>
                </a:lnTo>
                <a:lnTo>
                  <a:pt x="8526475" y="2126218"/>
                </a:lnTo>
                <a:lnTo>
                  <a:pt x="8492866" y="2107013"/>
                </a:lnTo>
                <a:lnTo>
                  <a:pt x="8471260" y="2101402"/>
                </a:lnTo>
                <a:lnTo>
                  <a:pt x="8411239" y="2075805"/>
                </a:lnTo>
                <a:lnTo>
                  <a:pt x="8415242" y="2049398"/>
                </a:lnTo>
                <a:lnTo>
                  <a:pt x="8464857" y="2054199"/>
                </a:lnTo>
                <a:lnTo>
                  <a:pt x="8508067" y="2048597"/>
                </a:lnTo>
                <a:close/>
                <a:moveTo>
                  <a:pt x="9758028" y="2041392"/>
                </a:moveTo>
                <a:lnTo>
                  <a:pt x="9752428" y="2057390"/>
                </a:lnTo>
                <a:lnTo>
                  <a:pt x="9752430" y="2057394"/>
                </a:lnTo>
                <a:lnTo>
                  <a:pt x="9758030" y="2041397"/>
                </a:lnTo>
                <a:close/>
                <a:moveTo>
                  <a:pt x="13288660" y="2036587"/>
                </a:moveTo>
                <a:lnTo>
                  <a:pt x="13272655" y="2039787"/>
                </a:lnTo>
                <a:lnTo>
                  <a:pt x="13243847" y="2042988"/>
                </a:lnTo>
                <a:lnTo>
                  <a:pt x="13239046" y="2065395"/>
                </a:lnTo>
                <a:lnTo>
                  <a:pt x="13219040" y="2063794"/>
                </a:lnTo>
                <a:lnTo>
                  <a:pt x="13219040" y="2063799"/>
                </a:lnTo>
                <a:lnTo>
                  <a:pt x="13239046" y="2065400"/>
                </a:lnTo>
                <a:lnTo>
                  <a:pt x="13243847" y="2042994"/>
                </a:lnTo>
                <a:lnTo>
                  <a:pt x="13272655" y="2039793"/>
                </a:lnTo>
                <a:lnTo>
                  <a:pt x="13288660" y="2036593"/>
                </a:lnTo>
                <a:close/>
                <a:moveTo>
                  <a:pt x="7574247" y="2036582"/>
                </a:moveTo>
                <a:lnTo>
                  <a:pt x="7588651" y="2051785"/>
                </a:lnTo>
                <a:lnTo>
                  <a:pt x="7588651" y="2051785"/>
                </a:lnTo>
                <a:close/>
                <a:moveTo>
                  <a:pt x="10867953" y="2030983"/>
                </a:moveTo>
                <a:lnTo>
                  <a:pt x="10854350" y="2048588"/>
                </a:lnTo>
                <a:lnTo>
                  <a:pt x="10854351" y="2048606"/>
                </a:lnTo>
                <a:lnTo>
                  <a:pt x="10867954" y="2031004"/>
                </a:lnTo>
                <a:lnTo>
                  <a:pt x="10894360" y="2042205"/>
                </a:lnTo>
                <a:lnTo>
                  <a:pt x="10894361" y="2042186"/>
                </a:lnTo>
                <a:close/>
                <a:moveTo>
                  <a:pt x="9914072" y="1990189"/>
                </a:moveTo>
                <a:lnTo>
                  <a:pt x="9904472" y="2014989"/>
                </a:lnTo>
                <a:lnTo>
                  <a:pt x="9904475" y="2014992"/>
                </a:lnTo>
                <a:lnTo>
                  <a:pt x="9914076" y="1990193"/>
                </a:lnTo>
                <a:close/>
                <a:moveTo>
                  <a:pt x="10983184" y="1970980"/>
                </a:moveTo>
                <a:lnTo>
                  <a:pt x="10974388" y="1982176"/>
                </a:lnTo>
                <a:lnTo>
                  <a:pt x="10974390" y="1982180"/>
                </a:lnTo>
                <a:lnTo>
                  <a:pt x="10983187" y="1970984"/>
                </a:lnTo>
                <a:close/>
                <a:moveTo>
                  <a:pt x="9761215" y="1967775"/>
                </a:moveTo>
                <a:lnTo>
                  <a:pt x="9734823" y="1982970"/>
                </a:lnTo>
                <a:lnTo>
                  <a:pt x="9734827" y="1982979"/>
                </a:lnTo>
                <a:lnTo>
                  <a:pt x="9761223" y="1967781"/>
                </a:lnTo>
                <a:close/>
                <a:moveTo>
                  <a:pt x="9769233" y="1966987"/>
                </a:moveTo>
                <a:lnTo>
                  <a:pt x="9784437" y="1980589"/>
                </a:lnTo>
                <a:lnTo>
                  <a:pt x="9784437" y="1980589"/>
                </a:lnTo>
                <a:lnTo>
                  <a:pt x="9769234" y="1966987"/>
                </a:lnTo>
                <a:close/>
                <a:moveTo>
                  <a:pt x="9793241" y="1958984"/>
                </a:moveTo>
                <a:lnTo>
                  <a:pt x="9793241" y="1958984"/>
                </a:lnTo>
                <a:lnTo>
                  <a:pt x="9814047" y="1972589"/>
                </a:lnTo>
                <a:lnTo>
                  <a:pt x="9834052" y="1980589"/>
                </a:lnTo>
                <a:lnTo>
                  <a:pt x="9814047" y="1972587"/>
                </a:lnTo>
                <a:close/>
                <a:moveTo>
                  <a:pt x="10769715" y="1947801"/>
                </a:moveTo>
                <a:lnTo>
                  <a:pt x="10769525" y="1949360"/>
                </a:lnTo>
                <a:lnTo>
                  <a:pt x="10757522" y="1977368"/>
                </a:lnTo>
                <a:lnTo>
                  <a:pt x="10722312" y="1974967"/>
                </a:lnTo>
                <a:lnTo>
                  <a:pt x="10722312" y="1974969"/>
                </a:lnTo>
                <a:lnTo>
                  <a:pt x="10757522" y="1977368"/>
                </a:lnTo>
                <a:lnTo>
                  <a:pt x="10769525" y="1949361"/>
                </a:lnTo>
                <a:close/>
                <a:moveTo>
                  <a:pt x="9776435" y="1924575"/>
                </a:moveTo>
                <a:lnTo>
                  <a:pt x="9776435" y="1924578"/>
                </a:lnTo>
                <a:lnTo>
                  <a:pt x="9802043" y="1942180"/>
                </a:lnTo>
                <a:close/>
                <a:moveTo>
                  <a:pt x="10825398" y="1906703"/>
                </a:moveTo>
                <a:lnTo>
                  <a:pt x="10823940" y="1928555"/>
                </a:lnTo>
                <a:lnTo>
                  <a:pt x="10834344" y="1942159"/>
                </a:lnTo>
                <a:lnTo>
                  <a:pt x="10851149" y="1941359"/>
                </a:lnTo>
                <a:lnTo>
                  <a:pt x="10839945" y="1956563"/>
                </a:lnTo>
                <a:lnTo>
                  <a:pt x="10791931" y="1948561"/>
                </a:lnTo>
                <a:lnTo>
                  <a:pt x="10791933" y="1948571"/>
                </a:lnTo>
                <a:lnTo>
                  <a:pt x="10839945" y="1956573"/>
                </a:lnTo>
                <a:lnTo>
                  <a:pt x="10851148" y="1941369"/>
                </a:lnTo>
                <a:lnTo>
                  <a:pt x="10883958" y="1946170"/>
                </a:lnTo>
                <a:lnTo>
                  <a:pt x="10926371" y="1909360"/>
                </a:lnTo>
                <a:lnTo>
                  <a:pt x="10926363" y="1909356"/>
                </a:lnTo>
                <a:lnTo>
                  <a:pt x="10883958" y="1946160"/>
                </a:lnTo>
                <a:lnTo>
                  <a:pt x="10851149" y="1941358"/>
                </a:lnTo>
                <a:lnTo>
                  <a:pt x="10834344" y="1942158"/>
                </a:lnTo>
                <a:lnTo>
                  <a:pt x="10823941" y="1928554"/>
                </a:lnTo>
                <a:close/>
                <a:moveTo>
                  <a:pt x="10825542" y="1904547"/>
                </a:moveTo>
                <a:lnTo>
                  <a:pt x="10773527" y="1916551"/>
                </a:lnTo>
                <a:lnTo>
                  <a:pt x="10773527" y="1916552"/>
                </a:lnTo>
                <a:lnTo>
                  <a:pt x="10825542" y="1904549"/>
                </a:lnTo>
                <a:close/>
                <a:moveTo>
                  <a:pt x="10460254" y="1901247"/>
                </a:moveTo>
                <a:lnTo>
                  <a:pt x="10492644" y="1950962"/>
                </a:lnTo>
                <a:lnTo>
                  <a:pt x="10549461" y="1986171"/>
                </a:lnTo>
                <a:lnTo>
                  <a:pt x="10583071" y="2010177"/>
                </a:lnTo>
                <a:lnTo>
                  <a:pt x="10633486" y="2034985"/>
                </a:lnTo>
                <a:lnTo>
                  <a:pt x="10695103" y="2057390"/>
                </a:lnTo>
                <a:lnTo>
                  <a:pt x="10695103" y="2057389"/>
                </a:lnTo>
                <a:lnTo>
                  <a:pt x="10633486" y="2034983"/>
                </a:lnTo>
                <a:lnTo>
                  <a:pt x="10583071" y="2010176"/>
                </a:lnTo>
                <a:lnTo>
                  <a:pt x="10549461" y="1986170"/>
                </a:lnTo>
                <a:lnTo>
                  <a:pt x="10492644" y="1950961"/>
                </a:lnTo>
                <a:close/>
                <a:moveTo>
                  <a:pt x="8267997" y="1891755"/>
                </a:moveTo>
                <a:lnTo>
                  <a:pt x="8294406" y="1927765"/>
                </a:lnTo>
                <a:lnTo>
                  <a:pt x="8291204" y="1995782"/>
                </a:lnTo>
                <a:lnTo>
                  <a:pt x="8271999" y="1992582"/>
                </a:lnTo>
                <a:lnTo>
                  <a:pt x="8255194" y="2009386"/>
                </a:lnTo>
                <a:lnTo>
                  <a:pt x="8239190" y="1995782"/>
                </a:lnTo>
                <a:lnTo>
                  <a:pt x="8235189" y="1934166"/>
                </a:lnTo>
                <a:lnTo>
                  <a:pt x="8224785" y="1905359"/>
                </a:lnTo>
                <a:lnTo>
                  <a:pt x="8247992" y="1907760"/>
                </a:lnTo>
                <a:close/>
                <a:moveTo>
                  <a:pt x="13754396" y="1882953"/>
                </a:moveTo>
                <a:lnTo>
                  <a:pt x="13820015" y="1954172"/>
                </a:lnTo>
                <a:lnTo>
                  <a:pt x="13842422" y="1994983"/>
                </a:lnTo>
                <a:lnTo>
                  <a:pt x="13832019" y="2046997"/>
                </a:lnTo>
                <a:lnTo>
                  <a:pt x="13860827" y="2099803"/>
                </a:lnTo>
                <a:lnTo>
                  <a:pt x="13865628" y="2140627"/>
                </a:lnTo>
                <a:lnTo>
                  <a:pt x="13885634" y="2166229"/>
                </a:lnTo>
                <a:lnTo>
                  <a:pt x="13880833" y="2202239"/>
                </a:lnTo>
                <a:lnTo>
                  <a:pt x="13837620" y="2226247"/>
                </a:lnTo>
                <a:lnTo>
                  <a:pt x="13763999" y="2229448"/>
                </a:lnTo>
                <a:lnTo>
                  <a:pt x="13728788" y="2288646"/>
                </a:lnTo>
                <a:lnTo>
                  <a:pt x="13691178" y="2268631"/>
                </a:lnTo>
                <a:lnTo>
                  <a:pt x="13671972" y="2230248"/>
                </a:lnTo>
                <a:lnTo>
                  <a:pt x="13603152" y="2241455"/>
                </a:lnTo>
                <a:lnTo>
                  <a:pt x="13562340" y="2265434"/>
                </a:lnTo>
                <a:lnTo>
                  <a:pt x="13512725" y="2267032"/>
                </a:lnTo>
                <a:lnTo>
                  <a:pt x="13571943" y="2304654"/>
                </a:lnTo>
                <a:lnTo>
                  <a:pt x="13578345" y="2391891"/>
                </a:lnTo>
                <a:lnTo>
                  <a:pt x="13558339" y="2413504"/>
                </a:lnTo>
                <a:lnTo>
                  <a:pt x="13529530" y="2393493"/>
                </a:lnTo>
                <a:lnTo>
                  <a:pt x="13522329" y="2347066"/>
                </a:lnTo>
                <a:lnTo>
                  <a:pt x="13489518" y="2332660"/>
                </a:lnTo>
                <a:lnTo>
                  <a:pt x="13457509" y="2297448"/>
                </a:lnTo>
                <a:lnTo>
                  <a:pt x="13491919" y="2281441"/>
                </a:lnTo>
                <a:lnTo>
                  <a:pt x="13500722" y="2248652"/>
                </a:lnTo>
                <a:lnTo>
                  <a:pt x="13531931" y="2222247"/>
                </a:lnTo>
                <a:lnTo>
                  <a:pt x="13547936" y="2187032"/>
                </a:lnTo>
                <a:lnTo>
                  <a:pt x="13625558" y="2171831"/>
                </a:lnTo>
                <a:lnTo>
                  <a:pt x="13675973" y="2182229"/>
                </a:lnTo>
                <a:lnTo>
                  <a:pt x="13675973" y="2091005"/>
                </a:lnTo>
                <a:lnTo>
                  <a:pt x="13716785" y="2115806"/>
                </a:lnTo>
                <a:lnTo>
                  <a:pt x="13752795" y="2064601"/>
                </a:lnTo>
                <a:lnTo>
                  <a:pt x="13766400" y="2044596"/>
                </a:lnTo>
                <a:lnTo>
                  <a:pt x="13758398" y="1982179"/>
                </a:lnTo>
                <a:lnTo>
                  <a:pt x="13717585" y="1924564"/>
                </a:lnTo>
                <a:lnTo>
                  <a:pt x="13715985" y="1892556"/>
                </a:lnTo>
                <a:close/>
                <a:moveTo>
                  <a:pt x="9762031" y="1881358"/>
                </a:moveTo>
                <a:lnTo>
                  <a:pt x="9753229" y="1890160"/>
                </a:lnTo>
                <a:lnTo>
                  <a:pt x="9697221" y="1898161"/>
                </a:lnTo>
                <a:lnTo>
                  <a:pt x="9697225" y="1898167"/>
                </a:lnTo>
                <a:lnTo>
                  <a:pt x="9753229" y="1890167"/>
                </a:lnTo>
                <a:lnTo>
                  <a:pt x="9757504" y="1895054"/>
                </a:lnTo>
                <a:lnTo>
                  <a:pt x="9753229" y="1890166"/>
                </a:lnTo>
                <a:lnTo>
                  <a:pt x="9762031" y="1881364"/>
                </a:lnTo>
                <a:lnTo>
                  <a:pt x="9795641" y="1896567"/>
                </a:lnTo>
                <a:lnTo>
                  <a:pt x="9818848" y="1898969"/>
                </a:lnTo>
                <a:lnTo>
                  <a:pt x="9823649" y="1893369"/>
                </a:lnTo>
                <a:lnTo>
                  <a:pt x="9823645" y="1893364"/>
                </a:lnTo>
                <a:lnTo>
                  <a:pt x="9818847" y="1898962"/>
                </a:lnTo>
                <a:lnTo>
                  <a:pt x="9795640" y="1896561"/>
                </a:lnTo>
                <a:close/>
                <a:moveTo>
                  <a:pt x="8733736" y="1876555"/>
                </a:moveTo>
                <a:lnTo>
                  <a:pt x="8733734" y="1876566"/>
                </a:lnTo>
                <a:lnTo>
                  <a:pt x="8741737" y="1898170"/>
                </a:lnTo>
                <a:lnTo>
                  <a:pt x="8760141" y="1910173"/>
                </a:lnTo>
                <a:lnTo>
                  <a:pt x="8760942" y="1923767"/>
                </a:lnTo>
                <a:lnTo>
                  <a:pt x="8760942" y="1923767"/>
                </a:lnTo>
                <a:lnTo>
                  <a:pt x="8760141" y="1910163"/>
                </a:lnTo>
                <a:lnTo>
                  <a:pt x="8787349" y="1906162"/>
                </a:lnTo>
                <a:lnTo>
                  <a:pt x="8801755" y="1894960"/>
                </a:lnTo>
                <a:lnTo>
                  <a:pt x="8824162" y="1895760"/>
                </a:lnTo>
                <a:lnTo>
                  <a:pt x="8830563" y="1886958"/>
                </a:lnTo>
                <a:lnTo>
                  <a:pt x="8838564" y="1885357"/>
                </a:lnTo>
                <a:lnTo>
                  <a:pt x="8838562" y="1885352"/>
                </a:lnTo>
                <a:lnTo>
                  <a:pt x="8830563" y="1886951"/>
                </a:lnTo>
                <a:lnTo>
                  <a:pt x="8824162" y="1895754"/>
                </a:lnTo>
                <a:lnTo>
                  <a:pt x="8801755" y="1894954"/>
                </a:lnTo>
                <a:lnTo>
                  <a:pt x="8787349" y="1906157"/>
                </a:lnTo>
                <a:lnTo>
                  <a:pt x="8760141" y="1910158"/>
                </a:lnTo>
                <a:lnTo>
                  <a:pt x="8741737" y="1898154"/>
                </a:lnTo>
                <a:close/>
                <a:moveTo>
                  <a:pt x="8966600" y="1860558"/>
                </a:moveTo>
                <a:lnTo>
                  <a:pt x="8966600" y="1860559"/>
                </a:lnTo>
                <a:lnTo>
                  <a:pt x="8969001" y="1886157"/>
                </a:lnTo>
                <a:close/>
                <a:moveTo>
                  <a:pt x="8966620" y="1860550"/>
                </a:moveTo>
                <a:lnTo>
                  <a:pt x="8966609" y="1860555"/>
                </a:lnTo>
                <a:lnTo>
                  <a:pt x="8988204" y="1874152"/>
                </a:lnTo>
                <a:lnTo>
                  <a:pt x="8988206" y="1874141"/>
                </a:lnTo>
                <a:close/>
                <a:moveTo>
                  <a:pt x="7584647" y="1855731"/>
                </a:moveTo>
                <a:lnTo>
                  <a:pt x="7577446" y="1862133"/>
                </a:lnTo>
                <a:lnTo>
                  <a:pt x="7553443" y="1862133"/>
                </a:lnTo>
                <a:lnTo>
                  <a:pt x="7553443" y="1862134"/>
                </a:lnTo>
                <a:lnTo>
                  <a:pt x="7577451" y="1862134"/>
                </a:lnTo>
                <a:lnTo>
                  <a:pt x="7584647" y="1855732"/>
                </a:lnTo>
                <a:lnTo>
                  <a:pt x="7609460" y="1857333"/>
                </a:lnTo>
                <a:lnTo>
                  <a:pt x="7609457" y="1857332"/>
                </a:lnTo>
                <a:close/>
                <a:moveTo>
                  <a:pt x="13183038" y="1851748"/>
                </a:moveTo>
                <a:lnTo>
                  <a:pt x="13183029" y="1851752"/>
                </a:lnTo>
                <a:lnTo>
                  <a:pt x="13205422" y="1878944"/>
                </a:lnTo>
                <a:lnTo>
                  <a:pt x="13205435" y="1878945"/>
                </a:lnTo>
                <a:close/>
                <a:moveTo>
                  <a:pt x="10830336" y="1842939"/>
                </a:moveTo>
                <a:lnTo>
                  <a:pt x="10806336" y="1875740"/>
                </a:lnTo>
                <a:lnTo>
                  <a:pt x="10806342" y="1875743"/>
                </a:lnTo>
                <a:lnTo>
                  <a:pt x="10830343" y="1842942"/>
                </a:lnTo>
                <a:close/>
                <a:moveTo>
                  <a:pt x="11199249" y="1834145"/>
                </a:moveTo>
                <a:lnTo>
                  <a:pt x="11197650" y="1845343"/>
                </a:lnTo>
                <a:lnTo>
                  <a:pt x="11142434" y="1872550"/>
                </a:lnTo>
                <a:lnTo>
                  <a:pt x="11134431" y="1893356"/>
                </a:lnTo>
                <a:lnTo>
                  <a:pt x="11083216" y="1898957"/>
                </a:lnTo>
                <a:lnTo>
                  <a:pt x="11078415" y="1931766"/>
                </a:lnTo>
                <a:lnTo>
                  <a:pt x="11032001" y="1924565"/>
                </a:lnTo>
                <a:lnTo>
                  <a:pt x="11006394" y="1934967"/>
                </a:lnTo>
                <a:lnTo>
                  <a:pt x="10973585" y="1958973"/>
                </a:lnTo>
                <a:lnTo>
                  <a:pt x="10973589" y="1958978"/>
                </a:lnTo>
                <a:lnTo>
                  <a:pt x="11006394" y="1934975"/>
                </a:lnTo>
                <a:lnTo>
                  <a:pt x="11032001" y="1924572"/>
                </a:lnTo>
                <a:lnTo>
                  <a:pt x="11078415" y="1931774"/>
                </a:lnTo>
                <a:lnTo>
                  <a:pt x="11083217" y="1898965"/>
                </a:lnTo>
                <a:lnTo>
                  <a:pt x="11134432" y="1893364"/>
                </a:lnTo>
                <a:lnTo>
                  <a:pt x="11142434" y="1872558"/>
                </a:lnTo>
                <a:lnTo>
                  <a:pt x="11197650" y="1845351"/>
                </a:lnTo>
                <a:lnTo>
                  <a:pt x="11199250" y="1834147"/>
                </a:lnTo>
                <a:close/>
                <a:moveTo>
                  <a:pt x="8698524" y="1816529"/>
                </a:moveTo>
                <a:lnTo>
                  <a:pt x="8683322" y="1841338"/>
                </a:lnTo>
                <a:lnTo>
                  <a:pt x="8683324" y="1841352"/>
                </a:lnTo>
                <a:lnTo>
                  <a:pt x="8698528" y="1816546"/>
                </a:lnTo>
                <a:lnTo>
                  <a:pt x="8701729" y="1826150"/>
                </a:lnTo>
                <a:lnTo>
                  <a:pt x="8712928" y="1821347"/>
                </a:lnTo>
                <a:lnTo>
                  <a:pt x="8722530" y="1834952"/>
                </a:lnTo>
                <a:lnTo>
                  <a:pt x="8732934" y="1840554"/>
                </a:lnTo>
                <a:lnTo>
                  <a:pt x="8737732" y="1858952"/>
                </a:lnTo>
                <a:lnTo>
                  <a:pt x="8737735" y="1858944"/>
                </a:lnTo>
                <a:lnTo>
                  <a:pt x="8743336" y="1859744"/>
                </a:lnTo>
                <a:lnTo>
                  <a:pt x="8744136" y="1849340"/>
                </a:lnTo>
                <a:lnTo>
                  <a:pt x="8767342" y="1841339"/>
                </a:lnTo>
                <a:lnTo>
                  <a:pt x="8776947" y="1838938"/>
                </a:lnTo>
                <a:lnTo>
                  <a:pt x="8790552" y="1836536"/>
                </a:lnTo>
                <a:lnTo>
                  <a:pt x="8809757" y="1834936"/>
                </a:lnTo>
                <a:lnTo>
                  <a:pt x="8809765" y="1834942"/>
                </a:lnTo>
                <a:lnTo>
                  <a:pt x="8815358" y="1828549"/>
                </a:lnTo>
                <a:lnTo>
                  <a:pt x="8815349" y="1828537"/>
                </a:lnTo>
                <a:lnTo>
                  <a:pt x="8809757" y="1834930"/>
                </a:lnTo>
                <a:lnTo>
                  <a:pt x="8790552" y="1836530"/>
                </a:lnTo>
                <a:lnTo>
                  <a:pt x="8776947" y="1838931"/>
                </a:lnTo>
                <a:lnTo>
                  <a:pt x="8776944" y="1838928"/>
                </a:lnTo>
                <a:lnTo>
                  <a:pt x="8767341" y="1841329"/>
                </a:lnTo>
                <a:lnTo>
                  <a:pt x="8744133" y="1849331"/>
                </a:lnTo>
                <a:lnTo>
                  <a:pt x="8743333" y="1859734"/>
                </a:lnTo>
                <a:lnTo>
                  <a:pt x="8737732" y="1858934"/>
                </a:lnTo>
                <a:lnTo>
                  <a:pt x="8732931" y="1840529"/>
                </a:lnTo>
                <a:lnTo>
                  <a:pt x="8722527" y="1834927"/>
                </a:lnTo>
                <a:lnTo>
                  <a:pt x="8712931" y="1821329"/>
                </a:lnTo>
                <a:lnTo>
                  <a:pt x="8712930" y="1821332"/>
                </a:lnTo>
                <a:lnTo>
                  <a:pt x="8701725" y="1826133"/>
                </a:lnTo>
                <a:close/>
                <a:moveTo>
                  <a:pt x="8782550" y="1816524"/>
                </a:moveTo>
                <a:lnTo>
                  <a:pt x="8782546" y="1816524"/>
                </a:lnTo>
                <a:lnTo>
                  <a:pt x="8779346" y="1829325"/>
                </a:lnTo>
                <a:lnTo>
                  <a:pt x="8774546" y="1834927"/>
                </a:lnTo>
                <a:lnTo>
                  <a:pt x="8774547" y="1834929"/>
                </a:lnTo>
                <a:lnTo>
                  <a:pt x="8779348" y="1829328"/>
                </a:lnTo>
                <a:close/>
                <a:moveTo>
                  <a:pt x="10300588" y="1813321"/>
                </a:moveTo>
                <a:lnTo>
                  <a:pt x="10273381" y="1842930"/>
                </a:lnTo>
                <a:lnTo>
                  <a:pt x="10242971" y="1860536"/>
                </a:lnTo>
                <a:lnTo>
                  <a:pt x="10248326" y="1870617"/>
                </a:lnTo>
                <a:lnTo>
                  <a:pt x="10242972" y="1860537"/>
                </a:lnTo>
                <a:lnTo>
                  <a:pt x="10273381" y="1842932"/>
                </a:lnTo>
                <a:lnTo>
                  <a:pt x="10300588" y="1813322"/>
                </a:lnTo>
                <a:lnTo>
                  <a:pt x="10363807" y="1840531"/>
                </a:lnTo>
                <a:lnTo>
                  <a:pt x="10379011" y="1880543"/>
                </a:lnTo>
                <a:lnTo>
                  <a:pt x="10397417" y="1890946"/>
                </a:lnTo>
                <a:lnTo>
                  <a:pt x="10441430" y="1888545"/>
                </a:lnTo>
                <a:lnTo>
                  <a:pt x="10458235" y="1898148"/>
                </a:lnTo>
                <a:lnTo>
                  <a:pt x="10458234" y="1898146"/>
                </a:lnTo>
                <a:lnTo>
                  <a:pt x="10441430" y="1888544"/>
                </a:lnTo>
                <a:lnTo>
                  <a:pt x="10397417" y="1890944"/>
                </a:lnTo>
                <a:lnTo>
                  <a:pt x="10379011" y="1880541"/>
                </a:lnTo>
                <a:lnTo>
                  <a:pt x="10363807" y="1840530"/>
                </a:lnTo>
                <a:close/>
                <a:moveTo>
                  <a:pt x="11150080" y="1811820"/>
                </a:moveTo>
                <a:lnTo>
                  <a:pt x="11171242" y="1826136"/>
                </a:lnTo>
                <a:lnTo>
                  <a:pt x="11196009" y="1833212"/>
                </a:lnTo>
                <a:lnTo>
                  <a:pt x="11171242" y="1826136"/>
                </a:lnTo>
                <a:close/>
                <a:moveTo>
                  <a:pt x="7914327" y="1810917"/>
                </a:moveTo>
                <a:lnTo>
                  <a:pt x="7903430" y="1818947"/>
                </a:lnTo>
                <a:lnTo>
                  <a:pt x="7914327" y="1810917"/>
                </a:lnTo>
                <a:lnTo>
                  <a:pt x="7939063" y="1823296"/>
                </a:lnTo>
                <a:close/>
                <a:moveTo>
                  <a:pt x="10843946" y="1808530"/>
                </a:moveTo>
                <a:lnTo>
                  <a:pt x="10819139" y="1815732"/>
                </a:lnTo>
                <a:lnTo>
                  <a:pt x="10817393" y="1832029"/>
                </a:lnTo>
                <a:lnTo>
                  <a:pt x="10819139" y="1815733"/>
                </a:lnTo>
                <a:lnTo>
                  <a:pt x="10843946" y="1808531"/>
                </a:lnTo>
                <a:lnTo>
                  <a:pt x="10917568" y="1826136"/>
                </a:lnTo>
                <a:lnTo>
                  <a:pt x="10917568" y="1826136"/>
                </a:lnTo>
                <a:close/>
                <a:moveTo>
                  <a:pt x="11011995" y="1801328"/>
                </a:moveTo>
                <a:lnTo>
                  <a:pt x="11002037" y="1805685"/>
                </a:lnTo>
                <a:lnTo>
                  <a:pt x="11011995" y="1801329"/>
                </a:lnTo>
                <a:lnTo>
                  <a:pt x="11080815" y="1802929"/>
                </a:lnTo>
                <a:lnTo>
                  <a:pt x="11129985" y="1806663"/>
                </a:lnTo>
                <a:lnTo>
                  <a:pt x="11080815" y="1802928"/>
                </a:lnTo>
                <a:close/>
                <a:moveTo>
                  <a:pt x="8271196" y="1800514"/>
                </a:moveTo>
                <a:lnTo>
                  <a:pt x="8279999" y="1843727"/>
                </a:lnTo>
                <a:lnTo>
                  <a:pt x="8267995" y="1882939"/>
                </a:lnTo>
                <a:lnTo>
                  <a:pt x="8248790" y="1872536"/>
                </a:lnTo>
                <a:lnTo>
                  <a:pt x="8238387" y="1838925"/>
                </a:lnTo>
                <a:lnTo>
                  <a:pt x="8245589" y="1819720"/>
                </a:lnTo>
                <a:close/>
                <a:moveTo>
                  <a:pt x="10913567" y="1796527"/>
                </a:moveTo>
                <a:lnTo>
                  <a:pt x="10913567" y="1796527"/>
                </a:lnTo>
                <a:lnTo>
                  <a:pt x="10914456" y="1803106"/>
                </a:lnTo>
                <a:close/>
                <a:moveTo>
                  <a:pt x="8745529" y="1792983"/>
                </a:moveTo>
                <a:lnTo>
                  <a:pt x="8746535" y="1794114"/>
                </a:lnTo>
                <a:lnTo>
                  <a:pt x="8746536" y="1794114"/>
                </a:lnTo>
                <a:close/>
                <a:moveTo>
                  <a:pt x="11208848" y="1791728"/>
                </a:moveTo>
                <a:lnTo>
                  <a:pt x="11185647" y="1804529"/>
                </a:lnTo>
                <a:lnTo>
                  <a:pt x="11185650" y="1804536"/>
                </a:lnTo>
                <a:lnTo>
                  <a:pt x="11208853" y="1791734"/>
                </a:lnTo>
                <a:close/>
                <a:moveTo>
                  <a:pt x="8829755" y="1790127"/>
                </a:moveTo>
                <a:lnTo>
                  <a:pt x="8815356" y="1806121"/>
                </a:lnTo>
                <a:lnTo>
                  <a:pt x="8810556" y="1822126"/>
                </a:lnTo>
                <a:lnTo>
                  <a:pt x="8810561" y="1822132"/>
                </a:lnTo>
                <a:lnTo>
                  <a:pt x="8815358" y="1806142"/>
                </a:lnTo>
                <a:lnTo>
                  <a:pt x="8829763" y="1790136"/>
                </a:lnTo>
                <a:close/>
                <a:moveTo>
                  <a:pt x="10933573" y="1785323"/>
                </a:moveTo>
                <a:lnTo>
                  <a:pt x="10918013" y="1794037"/>
                </a:lnTo>
                <a:lnTo>
                  <a:pt x="10933573" y="1785323"/>
                </a:lnTo>
                <a:lnTo>
                  <a:pt x="10984610" y="1802128"/>
                </a:lnTo>
                <a:close/>
                <a:moveTo>
                  <a:pt x="8673737" y="1774127"/>
                </a:moveTo>
                <a:lnTo>
                  <a:pt x="8673731" y="1774128"/>
                </a:lnTo>
                <a:lnTo>
                  <a:pt x="8684921" y="1782920"/>
                </a:lnTo>
                <a:lnTo>
                  <a:pt x="8692123" y="1790122"/>
                </a:lnTo>
                <a:lnTo>
                  <a:pt x="8705725" y="1795723"/>
                </a:lnTo>
                <a:lnTo>
                  <a:pt x="8722528" y="1806124"/>
                </a:lnTo>
                <a:lnTo>
                  <a:pt x="8722530" y="1806121"/>
                </a:lnTo>
                <a:lnTo>
                  <a:pt x="8705724" y="1795718"/>
                </a:lnTo>
                <a:lnTo>
                  <a:pt x="8692120" y="1790116"/>
                </a:lnTo>
                <a:lnTo>
                  <a:pt x="8684919" y="1782914"/>
                </a:lnTo>
                <a:close/>
                <a:moveTo>
                  <a:pt x="4757466" y="1739720"/>
                </a:moveTo>
                <a:lnTo>
                  <a:pt x="4741461" y="1746922"/>
                </a:lnTo>
                <a:lnTo>
                  <a:pt x="4726256" y="1757325"/>
                </a:lnTo>
                <a:lnTo>
                  <a:pt x="4711851" y="1748522"/>
                </a:lnTo>
                <a:lnTo>
                  <a:pt x="4674241" y="1754924"/>
                </a:lnTo>
                <a:lnTo>
                  <a:pt x="4643031" y="1762126"/>
                </a:lnTo>
                <a:lnTo>
                  <a:pt x="4627828" y="1768529"/>
                </a:lnTo>
                <a:lnTo>
                  <a:pt x="4609422" y="1785334"/>
                </a:lnTo>
                <a:lnTo>
                  <a:pt x="4623829" y="1790936"/>
                </a:lnTo>
                <a:lnTo>
                  <a:pt x="4637430" y="1787735"/>
                </a:lnTo>
                <a:lnTo>
                  <a:pt x="4639785" y="1787735"/>
                </a:lnTo>
                <a:lnTo>
                  <a:pt x="4639791" y="1787709"/>
                </a:lnTo>
                <a:lnTo>
                  <a:pt x="4661398" y="1781307"/>
                </a:lnTo>
                <a:lnTo>
                  <a:pt x="4692607" y="1783708"/>
                </a:lnTo>
                <a:lnTo>
                  <a:pt x="4724617" y="1787709"/>
                </a:lnTo>
                <a:lnTo>
                  <a:pt x="4761428" y="1770904"/>
                </a:lnTo>
                <a:lnTo>
                  <a:pt x="4766228" y="1750897"/>
                </a:lnTo>
                <a:lnTo>
                  <a:pt x="4764628" y="1743695"/>
                </a:lnTo>
                <a:lnTo>
                  <a:pt x="4764669" y="1743669"/>
                </a:lnTo>
                <a:lnTo>
                  <a:pt x="4764669" y="1742921"/>
                </a:lnTo>
                <a:close/>
                <a:moveTo>
                  <a:pt x="8664923" y="1728506"/>
                </a:moveTo>
                <a:lnTo>
                  <a:pt x="8664918" y="1728518"/>
                </a:lnTo>
                <a:lnTo>
                  <a:pt x="8686518" y="1748516"/>
                </a:lnTo>
                <a:lnTo>
                  <a:pt x="8686520" y="1748504"/>
                </a:lnTo>
                <a:close/>
                <a:moveTo>
                  <a:pt x="8810556" y="1720495"/>
                </a:moveTo>
                <a:lnTo>
                  <a:pt x="8802553" y="1729297"/>
                </a:lnTo>
                <a:lnTo>
                  <a:pt x="8802553" y="1729298"/>
                </a:lnTo>
                <a:lnTo>
                  <a:pt x="8810556" y="1720495"/>
                </a:lnTo>
                <a:close/>
                <a:moveTo>
                  <a:pt x="8760995" y="1702176"/>
                </a:moveTo>
                <a:lnTo>
                  <a:pt x="8763343" y="1710892"/>
                </a:lnTo>
                <a:lnTo>
                  <a:pt x="8763343" y="1710892"/>
                </a:lnTo>
                <a:close/>
                <a:moveTo>
                  <a:pt x="8160360" y="1701994"/>
                </a:moveTo>
                <a:lnTo>
                  <a:pt x="8171167" y="1737295"/>
                </a:lnTo>
                <a:lnTo>
                  <a:pt x="8171169" y="1737295"/>
                </a:lnTo>
                <a:close/>
                <a:moveTo>
                  <a:pt x="13214250" y="1701297"/>
                </a:moveTo>
                <a:lnTo>
                  <a:pt x="13214239" y="1701305"/>
                </a:lnTo>
                <a:lnTo>
                  <a:pt x="13251849" y="1744519"/>
                </a:lnTo>
                <a:lnTo>
                  <a:pt x="13283047" y="1804516"/>
                </a:lnTo>
                <a:lnTo>
                  <a:pt x="13283058" y="1804516"/>
                </a:lnTo>
                <a:lnTo>
                  <a:pt x="13251849" y="1744498"/>
                </a:lnTo>
                <a:close/>
                <a:moveTo>
                  <a:pt x="10159749" y="1699695"/>
                </a:moveTo>
                <a:lnTo>
                  <a:pt x="10159747" y="1699695"/>
                </a:lnTo>
                <a:lnTo>
                  <a:pt x="10209359" y="1886944"/>
                </a:lnTo>
                <a:lnTo>
                  <a:pt x="10209362" y="1886944"/>
                </a:lnTo>
                <a:lnTo>
                  <a:pt x="10256575" y="1886144"/>
                </a:lnTo>
                <a:lnTo>
                  <a:pt x="10256574" y="1886143"/>
                </a:lnTo>
                <a:lnTo>
                  <a:pt x="10209362" y="1886943"/>
                </a:lnTo>
                <a:close/>
                <a:moveTo>
                  <a:pt x="8532878" y="1687696"/>
                </a:moveTo>
                <a:lnTo>
                  <a:pt x="8526475" y="1708502"/>
                </a:lnTo>
                <a:lnTo>
                  <a:pt x="8526477" y="1708505"/>
                </a:lnTo>
                <a:lnTo>
                  <a:pt x="8532882" y="1687705"/>
                </a:lnTo>
                <a:lnTo>
                  <a:pt x="8548887" y="1699708"/>
                </a:lnTo>
                <a:lnTo>
                  <a:pt x="8556888" y="1688504"/>
                </a:lnTo>
                <a:lnTo>
                  <a:pt x="8575290" y="1687705"/>
                </a:lnTo>
                <a:lnTo>
                  <a:pt x="8611300" y="1696507"/>
                </a:lnTo>
                <a:lnTo>
                  <a:pt x="8639309" y="1695706"/>
                </a:lnTo>
                <a:lnTo>
                  <a:pt x="8658516" y="1706911"/>
                </a:lnTo>
                <a:lnTo>
                  <a:pt x="8673708" y="1706110"/>
                </a:lnTo>
                <a:lnTo>
                  <a:pt x="8673715" y="1706090"/>
                </a:lnTo>
                <a:lnTo>
                  <a:pt x="8658523" y="1706889"/>
                </a:lnTo>
                <a:lnTo>
                  <a:pt x="8658514" y="1706901"/>
                </a:lnTo>
                <a:lnTo>
                  <a:pt x="8639307" y="1695698"/>
                </a:lnTo>
                <a:lnTo>
                  <a:pt x="8611298" y="1696498"/>
                </a:lnTo>
                <a:lnTo>
                  <a:pt x="8575288" y="1687696"/>
                </a:lnTo>
                <a:lnTo>
                  <a:pt x="8556887" y="1688496"/>
                </a:lnTo>
                <a:lnTo>
                  <a:pt x="8548884" y="1699699"/>
                </a:lnTo>
                <a:close/>
                <a:moveTo>
                  <a:pt x="8172764" y="1682881"/>
                </a:moveTo>
                <a:lnTo>
                  <a:pt x="8159164" y="1698082"/>
                </a:lnTo>
                <a:lnTo>
                  <a:pt x="8159169" y="1698097"/>
                </a:lnTo>
                <a:lnTo>
                  <a:pt x="8172770" y="1682892"/>
                </a:lnTo>
                <a:close/>
                <a:moveTo>
                  <a:pt x="13639162" y="1671687"/>
                </a:moveTo>
                <a:lnTo>
                  <a:pt x="13723187" y="1724503"/>
                </a:lnTo>
                <a:lnTo>
                  <a:pt x="13765598" y="1741309"/>
                </a:lnTo>
                <a:lnTo>
                  <a:pt x="13801609" y="1751712"/>
                </a:lnTo>
                <a:lnTo>
                  <a:pt x="13816013" y="1730906"/>
                </a:lnTo>
                <a:lnTo>
                  <a:pt x="13864027" y="1787724"/>
                </a:lnTo>
                <a:lnTo>
                  <a:pt x="13812812" y="1801328"/>
                </a:lnTo>
                <a:lnTo>
                  <a:pt x="13809611" y="1851744"/>
                </a:lnTo>
                <a:lnTo>
                  <a:pt x="13722386" y="1817333"/>
                </a:lnTo>
                <a:lnTo>
                  <a:pt x="13735190" y="1872550"/>
                </a:lnTo>
                <a:lnTo>
                  <a:pt x="13689576" y="1873350"/>
                </a:lnTo>
                <a:lnTo>
                  <a:pt x="13651966" y="1822935"/>
                </a:lnTo>
                <a:lnTo>
                  <a:pt x="13647164" y="1783723"/>
                </a:lnTo>
                <a:lnTo>
                  <a:pt x="13688776" y="1781322"/>
                </a:lnTo>
                <a:lnTo>
                  <a:pt x="13653566" y="1710900"/>
                </a:lnTo>
                <a:close/>
                <a:moveTo>
                  <a:pt x="8725731" y="1662077"/>
                </a:moveTo>
                <a:lnTo>
                  <a:pt x="8725731" y="1662077"/>
                </a:lnTo>
                <a:lnTo>
                  <a:pt x="8727452" y="1666594"/>
                </a:lnTo>
                <a:close/>
                <a:moveTo>
                  <a:pt x="8161564" y="1649277"/>
                </a:moveTo>
                <a:lnTo>
                  <a:pt x="8160764" y="1663672"/>
                </a:lnTo>
                <a:lnTo>
                  <a:pt x="8160770" y="1663681"/>
                </a:lnTo>
                <a:lnTo>
                  <a:pt x="8161568" y="1649284"/>
                </a:lnTo>
                <a:close/>
                <a:moveTo>
                  <a:pt x="8438449" y="1648477"/>
                </a:moveTo>
                <a:lnTo>
                  <a:pt x="8438447" y="1648481"/>
                </a:lnTo>
                <a:lnTo>
                  <a:pt x="8449648" y="1670080"/>
                </a:lnTo>
                <a:lnTo>
                  <a:pt x="8449648" y="1670079"/>
                </a:lnTo>
                <a:close/>
                <a:moveTo>
                  <a:pt x="11224836" y="1645116"/>
                </a:moveTo>
                <a:lnTo>
                  <a:pt x="11227258" y="1672487"/>
                </a:lnTo>
                <a:lnTo>
                  <a:pt x="11211254" y="1683691"/>
                </a:lnTo>
                <a:lnTo>
                  <a:pt x="11138433" y="1703697"/>
                </a:lnTo>
                <a:lnTo>
                  <a:pt x="11138439" y="1703704"/>
                </a:lnTo>
                <a:lnTo>
                  <a:pt x="11211254" y="1683699"/>
                </a:lnTo>
                <a:lnTo>
                  <a:pt x="11227259" y="1672496"/>
                </a:lnTo>
                <a:close/>
                <a:moveTo>
                  <a:pt x="9021016" y="1630072"/>
                </a:moveTo>
                <a:lnTo>
                  <a:pt x="9019415" y="1651674"/>
                </a:lnTo>
                <a:lnTo>
                  <a:pt x="9019416" y="1651675"/>
                </a:lnTo>
                <a:lnTo>
                  <a:pt x="9021016" y="1630073"/>
                </a:lnTo>
                <a:close/>
                <a:moveTo>
                  <a:pt x="9048227" y="1626870"/>
                </a:moveTo>
                <a:lnTo>
                  <a:pt x="9048224" y="1626872"/>
                </a:lnTo>
                <a:lnTo>
                  <a:pt x="9053024" y="1635671"/>
                </a:lnTo>
                <a:lnTo>
                  <a:pt x="9053028" y="1635666"/>
                </a:lnTo>
                <a:close/>
                <a:moveTo>
                  <a:pt x="9087438" y="1622863"/>
                </a:moveTo>
                <a:lnTo>
                  <a:pt x="9087435" y="1622870"/>
                </a:lnTo>
                <a:lnTo>
                  <a:pt x="9095429" y="1627668"/>
                </a:lnTo>
                <a:lnTo>
                  <a:pt x="9095438" y="1627664"/>
                </a:lnTo>
                <a:close/>
                <a:moveTo>
                  <a:pt x="4495788" y="1621282"/>
                </a:moveTo>
                <a:lnTo>
                  <a:pt x="4484586" y="1628483"/>
                </a:lnTo>
                <a:lnTo>
                  <a:pt x="4484557" y="1628479"/>
                </a:lnTo>
                <a:lnTo>
                  <a:pt x="4496550" y="1648466"/>
                </a:lnTo>
                <a:lnTo>
                  <a:pt x="4458938" y="1653268"/>
                </a:lnTo>
                <a:lnTo>
                  <a:pt x="4458137" y="1653268"/>
                </a:lnTo>
                <a:lnTo>
                  <a:pt x="4428529" y="1647666"/>
                </a:lnTo>
                <a:lnTo>
                  <a:pt x="4392519" y="1657269"/>
                </a:lnTo>
                <a:lnTo>
                  <a:pt x="4362911" y="1662070"/>
                </a:lnTo>
                <a:lnTo>
                  <a:pt x="4325299" y="1694880"/>
                </a:lnTo>
                <a:lnTo>
                  <a:pt x="4301291" y="1713286"/>
                </a:lnTo>
                <a:lnTo>
                  <a:pt x="4304492" y="1718888"/>
                </a:lnTo>
                <a:lnTo>
                  <a:pt x="4348506" y="1686077"/>
                </a:lnTo>
                <a:lnTo>
                  <a:pt x="4354107" y="1686077"/>
                </a:lnTo>
                <a:lnTo>
                  <a:pt x="4316494" y="1725290"/>
                </a:lnTo>
                <a:lnTo>
                  <a:pt x="4293286" y="1760501"/>
                </a:lnTo>
                <a:lnTo>
                  <a:pt x="4273285" y="1789309"/>
                </a:lnTo>
                <a:lnTo>
                  <a:pt x="4268482" y="1814117"/>
                </a:lnTo>
                <a:lnTo>
                  <a:pt x="4262082" y="1826120"/>
                </a:lnTo>
                <a:lnTo>
                  <a:pt x="4257281" y="1839725"/>
                </a:lnTo>
                <a:lnTo>
                  <a:pt x="4258080" y="1866133"/>
                </a:lnTo>
                <a:lnTo>
                  <a:pt x="4260482" y="1870134"/>
                </a:lnTo>
                <a:lnTo>
                  <a:pt x="4274884" y="1869334"/>
                </a:lnTo>
                <a:lnTo>
                  <a:pt x="4287686" y="1863732"/>
                </a:lnTo>
                <a:lnTo>
                  <a:pt x="4298890" y="1857330"/>
                </a:lnTo>
                <a:lnTo>
                  <a:pt x="4325299" y="1832522"/>
                </a:lnTo>
                <a:lnTo>
                  <a:pt x="4339703" y="1798912"/>
                </a:lnTo>
                <a:lnTo>
                  <a:pt x="4338903" y="1767702"/>
                </a:lnTo>
                <a:lnTo>
                  <a:pt x="4350107" y="1746096"/>
                </a:lnTo>
                <a:lnTo>
                  <a:pt x="4370913" y="1721289"/>
                </a:lnTo>
                <a:lnTo>
                  <a:pt x="4387718" y="1703683"/>
                </a:lnTo>
                <a:lnTo>
                  <a:pt x="4409324" y="1691680"/>
                </a:lnTo>
                <a:lnTo>
                  <a:pt x="4406123" y="1708485"/>
                </a:lnTo>
                <a:lnTo>
                  <a:pt x="4423728" y="1683677"/>
                </a:lnTo>
                <a:lnTo>
                  <a:pt x="4434130" y="1678875"/>
                </a:lnTo>
                <a:lnTo>
                  <a:pt x="4447735" y="1659670"/>
                </a:lnTo>
                <a:lnTo>
                  <a:pt x="4478144" y="1670073"/>
                </a:lnTo>
                <a:lnTo>
                  <a:pt x="4500551" y="1689278"/>
                </a:lnTo>
                <a:lnTo>
                  <a:pt x="4494149" y="1712486"/>
                </a:lnTo>
                <a:lnTo>
                  <a:pt x="4481345" y="1735693"/>
                </a:lnTo>
                <a:lnTo>
                  <a:pt x="4450935" y="1755699"/>
                </a:lnTo>
                <a:lnTo>
                  <a:pt x="4447735" y="1768503"/>
                </a:lnTo>
                <a:lnTo>
                  <a:pt x="4455737" y="1768503"/>
                </a:lnTo>
                <a:lnTo>
                  <a:pt x="4490147" y="1746896"/>
                </a:lnTo>
                <a:lnTo>
                  <a:pt x="4502951" y="1751697"/>
                </a:lnTo>
                <a:lnTo>
                  <a:pt x="4498950" y="1781307"/>
                </a:lnTo>
                <a:lnTo>
                  <a:pt x="4493350" y="1802113"/>
                </a:lnTo>
                <a:lnTo>
                  <a:pt x="4463739" y="1830121"/>
                </a:lnTo>
                <a:lnTo>
                  <a:pt x="4447735" y="1847727"/>
                </a:lnTo>
                <a:lnTo>
                  <a:pt x="4426128" y="1866933"/>
                </a:lnTo>
                <a:lnTo>
                  <a:pt x="4447735" y="1877336"/>
                </a:lnTo>
                <a:lnTo>
                  <a:pt x="4467741" y="1880537"/>
                </a:lnTo>
                <a:lnTo>
                  <a:pt x="4499749" y="1873335"/>
                </a:lnTo>
                <a:lnTo>
                  <a:pt x="4529357" y="1859731"/>
                </a:lnTo>
                <a:lnTo>
                  <a:pt x="4553365" y="1852529"/>
                </a:lnTo>
                <a:lnTo>
                  <a:pt x="4590177" y="1838125"/>
                </a:lnTo>
                <a:lnTo>
                  <a:pt x="4636592" y="1807715"/>
                </a:lnTo>
                <a:lnTo>
                  <a:pt x="4637385" y="1802946"/>
                </a:lnTo>
                <a:lnTo>
                  <a:pt x="4599021" y="1808541"/>
                </a:lnTo>
                <a:lnTo>
                  <a:pt x="4576613" y="1814944"/>
                </a:lnTo>
                <a:lnTo>
                  <a:pt x="4563011" y="1822946"/>
                </a:lnTo>
                <a:lnTo>
                  <a:pt x="4542203" y="1818144"/>
                </a:lnTo>
                <a:lnTo>
                  <a:pt x="4529400" y="1820545"/>
                </a:lnTo>
                <a:lnTo>
                  <a:pt x="4506192" y="1834949"/>
                </a:lnTo>
                <a:lnTo>
                  <a:pt x="4469383" y="1850955"/>
                </a:lnTo>
                <a:lnTo>
                  <a:pt x="4447776" y="1847753"/>
                </a:lnTo>
                <a:lnTo>
                  <a:pt x="4463780" y="1830148"/>
                </a:lnTo>
                <a:lnTo>
                  <a:pt x="4493389" y="1802139"/>
                </a:lnTo>
                <a:lnTo>
                  <a:pt x="4526197" y="1785334"/>
                </a:lnTo>
                <a:lnTo>
                  <a:pt x="4535003" y="1770930"/>
                </a:lnTo>
                <a:lnTo>
                  <a:pt x="4542203" y="1746922"/>
                </a:lnTo>
                <a:lnTo>
                  <a:pt x="4572612" y="1718913"/>
                </a:lnTo>
                <a:lnTo>
                  <a:pt x="4579814" y="1686902"/>
                </a:lnTo>
                <a:lnTo>
                  <a:pt x="4588616" y="1718112"/>
                </a:lnTo>
                <a:lnTo>
                  <a:pt x="4619025" y="1725315"/>
                </a:lnTo>
                <a:lnTo>
                  <a:pt x="4638230" y="1708510"/>
                </a:lnTo>
                <a:lnTo>
                  <a:pt x="4627027" y="1670097"/>
                </a:lnTo>
                <a:lnTo>
                  <a:pt x="4619828" y="1654092"/>
                </a:lnTo>
                <a:lnTo>
                  <a:pt x="4587816" y="1644489"/>
                </a:lnTo>
                <a:lnTo>
                  <a:pt x="4557406" y="1638887"/>
                </a:lnTo>
                <a:lnTo>
                  <a:pt x="4526197" y="1638887"/>
                </a:lnTo>
                <a:lnTo>
                  <a:pt x="4498989" y="1632485"/>
                </a:lnTo>
                <a:close/>
                <a:moveTo>
                  <a:pt x="9841650" y="1613997"/>
                </a:moveTo>
                <a:lnTo>
                  <a:pt x="9842054" y="1620460"/>
                </a:lnTo>
                <a:lnTo>
                  <a:pt x="9842054" y="1620460"/>
                </a:lnTo>
                <a:close/>
                <a:moveTo>
                  <a:pt x="12666079" y="1608465"/>
                </a:moveTo>
                <a:lnTo>
                  <a:pt x="12611662" y="1614867"/>
                </a:lnTo>
                <a:lnTo>
                  <a:pt x="12591657" y="1629271"/>
                </a:lnTo>
                <a:lnTo>
                  <a:pt x="12581253" y="1662882"/>
                </a:lnTo>
                <a:lnTo>
                  <a:pt x="12530039" y="1682088"/>
                </a:lnTo>
                <a:lnTo>
                  <a:pt x="12504431" y="1709297"/>
                </a:lnTo>
                <a:lnTo>
                  <a:pt x="12457217" y="1698894"/>
                </a:lnTo>
                <a:lnTo>
                  <a:pt x="12431610" y="1694092"/>
                </a:lnTo>
                <a:lnTo>
                  <a:pt x="12427609" y="1726902"/>
                </a:lnTo>
                <a:lnTo>
                  <a:pt x="12427610" y="1726904"/>
                </a:lnTo>
                <a:lnTo>
                  <a:pt x="12431610" y="1694102"/>
                </a:lnTo>
                <a:lnTo>
                  <a:pt x="12457217" y="1698904"/>
                </a:lnTo>
                <a:lnTo>
                  <a:pt x="12504431" y="1709308"/>
                </a:lnTo>
                <a:lnTo>
                  <a:pt x="12530039" y="1682099"/>
                </a:lnTo>
                <a:lnTo>
                  <a:pt x="12581253" y="1662892"/>
                </a:lnTo>
                <a:lnTo>
                  <a:pt x="12591657" y="1629282"/>
                </a:lnTo>
                <a:lnTo>
                  <a:pt x="12611662" y="1614877"/>
                </a:lnTo>
                <a:lnTo>
                  <a:pt x="12666079" y="1608475"/>
                </a:lnTo>
                <a:lnTo>
                  <a:pt x="12701288" y="1614077"/>
                </a:lnTo>
                <a:lnTo>
                  <a:pt x="12701284" y="1614067"/>
                </a:lnTo>
                <a:close/>
                <a:moveTo>
                  <a:pt x="5314430" y="1597274"/>
                </a:moveTo>
                <a:lnTo>
                  <a:pt x="5320835" y="1621283"/>
                </a:lnTo>
                <a:lnTo>
                  <a:pt x="5348040" y="1628485"/>
                </a:lnTo>
                <a:lnTo>
                  <a:pt x="5385650" y="1626884"/>
                </a:lnTo>
                <a:lnTo>
                  <a:pt x="5359242" y="1647691"/>
                </a:lnTo>
                <a:lnTo>
                  <a:pt x="5343239" y="1650892"/>
                </a:lnTo>
                <a:lnTo>
                  <a:pt x="5299229" y="1629284"/>
                </a:lnTo>
                <a:lnTo>
                  <a:pt x="5294429" y="1612478"/>
                </a:lnTo>
                <a:close/>
                <a:moveTo>
                  <a:pt x="13265455" y="1588456"/>
                </a:moveTo>
                <a:lnTo>
                  <a:pt x="13265453" y="1588469"/>
                </a:lnTo>
                <a:lnTo>
                  <a:pt x="13287860" y="1642885"/>
                </a:lnTo>
                <a:lnTo>
                  <a:pt x="13292659" y="1692481"/>
                </a:lnTo>
                <a:lnTo>
                  <a:pt x="13292661" y="1692482"/>
                </a:lnTo>
                <a:lnTo>
                  <a:pt x="13287859" y="1642866"/>
                </a:lnTo>
                <a:close/>
                <a:moveTo>
                  <a:pt x="8271199" y="1581267"/>
                </a:moveTo>
                <a:lnTo>
                  <a:pt x="8265598" y="1593271"/>
                </a:lnTo>
                <a:lnTo>
                  <a:pt x="8265600" y="1593272"/>
                </a:lnTo>
                <a:lnTo>
                  <a:pt x="8271199" y="1581270"/>
                </a:lnTo>
                <a:close/>
                <a:moveTo>
                  <a:pt x="5111974" y="1576467"/>
                </a:moveTo>
                <a:lnTo>
                  <a:pt x="5111957" y="1576482"/>
                </a:lnTo>
                <a:lnTo>
                  <a:pt x="5120733" y="1589248"/>
                </a:lnTo>
                <a:lnTo>
                  <a:pt x="5120756" y="1589242"/>
                </a:lnTo>
                <a:close/>
                <a:moveTo>
                  <a:pt x="11318483" y="1575660"/>
                </a:moveTo>
                <a:lnTo>
                  <a:pt x="11305682" y="1598864"/>
                </a:lnTo>
                <a:lnTo>
                  <a:pt x="11219256" y="1582059"/>
                </a:lnTo>
                <a:lnTo>
                  <a:pt x="11219257" y="1582067"/>
                </a:lnTo>
                <a:lnTo>
                  <a:pt x="11305682" y="1598872"/>
                </a:lnTo>
                <a:lnTo>
                  <a:pt x="11318485" y="1575665"/>
                </a:lnTo>
                <a:close/>
                <a:moveTo>
                  <a:pt x="8538483" y="1562864"/>
                </a:moveTo>
                <a:lnTo>
                  <a:pt x="8547281" y="1574061"/>
                </a:lnTo>
                <a:lnTo>
                  <a:pt x="8547281" y="1574059"/>
                </a:lnTo>
                <a:lnTo>
                  <a:pt x="8538490" y="1562864"/>
                </a:lnTo>
                <a:close/>
                <a:moveTo>
                  <a:pt x="8927231" y="1539876"/>
                </a:moveTo>
                <a:lnTo>
                  <a:pt x="8920988" y="1549240"/>
                </a:lnTo>
                <a:lnTo>
                  <a:pt x="8892177" y="1554041"/>
                </a:lnTo>
                <a:lnTo>
                  <a:pt x="8879375" y="1562044"/>
                </a:lnTo>
                <a:lnTo>
                  <a:pt x="8859369" y="1549240"/>
                </a:lnTo>
                <a:lnTo>
                  <a:pt x="8833763" y="1549240"/>
                </a:lnTo>
                <a:lnTo>
                  <a:pt x="8808154" y="1543638"/>
                </a:lnTo>
                <a:lnTo>
                  <a:pt x="8792149" y="1554842"/>
                </a:lnTo>
                <a:lnTo>
                  <a:pt x="8789327" y="1545244"/>
                </a:lnTo>
                <a:lnTo>
                  <a:pt x="8792149" y="1554845"/>
                </a:lnTo>
                <a:lnTo>
                  <a:pt x="8792149" y="1554844"/>
                </a:lnTo>
                <a:lnTo>
                  <a:pt x="8808154" y="1543641"/>
                </a:lnTo>
                <a:lnTo>
                  <a:pt x="8833763" y="1549243"/>
                </a:lnTo>
                <a:lnTo>
                  <a:pt x="8859372" y="1549243"/>
                </a:lnTo>
                <a:lnTo>
                  <a:pt x="8879373" y="1562046"/>
                </a:lnTo>
                <a:lnTo>
                  <a:pt x="8892177" y="1554044"/>
                </a:lnTo>
                <a:lnTo>
                  <a:pt x="8920987" y="1549243"/>
                </a:lnTo>
                <a:close/>
                <a:moveTo>
                  <a:pt x="8980205" y="1525232"/>
                </a:moveTo>
                <a:lnTo>
                  <a:pt x="8954597" y="1530034"/>
                </a:lnTo>
                <a:lnTo>
                  <a:pt x="8945795" y="1537237"/>
                </a:lnTo>
                <a:lnTo>
                  <a:pt x="8928990" y="1537237"/>
                </a:lnTo>
                <a:lnTo>
                  <a:pt x="8928990" y="1537239"/>
                </a:lnTo>
                <a:lnTo>
                  <a:pt x="8945794" y="1537239"/>
                </a:lnTo>
                <a:lnTo>
                  <a:pt x="8945799" y="1537241"/>
                </a:lnTo>
                <a:lnTo>
                  <a:pt x="8954596" y="1530041"/>
                </a:lnTo>
                <a:lnTo>
                  <a:pt x="8980203" y="1525240"/>
                </a:lnTo>
                <a:lnTo>
                  <a:pt x="9012212" y="1540444"/>
                </a:lnTo>
                <a:lnTo>
                  <a:pt x="9028217" y="1542845"/>
                </a:lnTo>
                <a:lnTo>
                  <a:pt x="9049024" y="1556450"/>
                </a:lnTo>
                <a:lnTo>
                  <a:pt x="9048320" y="1571250"/>
                </a:lnTo>
                <a:lnTo>
                  <a:pt x="9048224" y="1573247"/>
                </a:lnTo>
                <a:lnTo>
                  <a:pt x="9048225" y="1573248"/>
                </a:lnTo>
                <a:lnTo>
                  <a:pt x="9048224" y="1573255"/>
                </a:lnTo>
                <a:lnTo>
                  <a:pt x="9064228" y="1581257"/>
                </a:lnTo>
                <a:lnTo>
                  <a:pt x="9073031" y="1602064"/>
                </a:lnTo>
                <a:lnTo>
                  <a:pt x="9089036" y="1614868"/>
                </a:lnTo>
                <a:lnTo>
                  <a:pt x="9089037" y="1614860"/>
                </a:lnTo>
                <a:lnTo>
                  <a:pt x="9073033" y="1602056"/>
                </a:lnTo>
                <a:lnTo>
                  <a:pt x="9064230" y="1581249"/>
                </a:lnTo>
                <a:lnTo>
                  <a:pt x="9048225" y="1573248"/>
                </a:lnTo>
                <a:lnTo>
                  <a:pt x="9048320" y="1571250"/>
                </a:lnTo>
                <a:lnTo>
                  <a:pt x="9049026" y="1556442"/>
                </a:lnTo>
                <a:lnTo>
                  <a:pt x="9028218" y="1542838"/>
                </a:lnTo>
                <a:lnTo>
                  <a:pt x="9012212" y="1540437"/>
                </a:lnTo>
                <a:close/>
                <a:moveTo>
                  <a:pt x="8712126" y="1517232"/>
                </a:moveTo>
                <a:lnTo>
                  <a:pt x="8699323" y="1520433"/>
                </a:lnTo>
                <a:lnTo>
                  <a:pt x="8691320" y="1532436"/>
                </a:lnTo>
                <a:lnTo>
                  <a:pt x="8672916" y="1538838"/>
                </a:lnTo>
                <a:lnTo>
                  <a:pt x="8668113" y="1535638"/>
                </a:lnTo>
                <a:lnTo>
                  <a:pt x="8649709" y="1542840"/>
                </a:lnTo>
                <a:lnTo>
                  <a:pt x="8634504" y="1544441"/>
                </a:lnTo>
                <a:lnTo>
                  <a:pt x="8632103" y="1554844"/>
                </a:lnTo>
                <a:lnTo>
                  <a:pt x="8599294" y="1560445"/>
                </a:lnTo>
                <a:lnTo>
                  <a:pt x="8584088" y="1555644"/>
                </a:lnTo>
                <a:lnTo>
                  <a:pt x="8562482" y="1542040"/>
                </a:lnTo>
                <a:lnTo>
                  <a:pt x="8562482" y="1542040"/>
                </a:lnTo>
                <a:lnTo>
                  <a:pt x="8559380" y="1532734"/>
                </a:lnTo>
                <a:lnTo>
                  <a:pt x="8562482" y="1542040"/>
                </a:lnTo>
                <a:lnTo>
                  <a:pt x="8562485" y="1542050"/>
                </a:lnTo>
                <a:lnTo>
                  <a:pt x="8562485" y="1542049"/>
                </a:lnTo>
                <a:lnTo>
                  <a:pt x="8584092" y="1555653"/>
                </a:lnTo>
                <a:lnTo>
                  <a:pt x="8599296" y="1560455"/>
                </a:lnTo>
                <a:lnTo>
                  <a:pt x="8632105" y="1554853"/>
                </a:lnTo>
                <a:lnTo>
                  <a:pt x="8634505" y="1544450"/>
                </a:lnTo>
                <a:lnTo>
                  <a:pt x="8649710" y="1542849"/>
                </a:lnTo>
                <a:lnTo>
                  <a:pt x="8668116" y="1535647"/>
                </a:lnTo>
                <a:lnTo>
                  <a:pt x="8672920" y="1538848"/>
                </a:lnTo>
                <a:lnTo>
                  <a:pt x="8691323" y="1532446"/>
                </a:lnTo>
                <a:lnTo>
                  <a:pt x="8699326" y="1520442"/>
                </a:lnTo>
                <a:lnTo>
                  <a:pt x="8712126" y="1517241"/>
                </a:lnTo>
                <a:lnTo>
                  <a:pt x="8756139" y="1532446"/>
                </a:lnTo>
                <a:lnTo>
                  <a:pt x="8764142" y="1527645"/>
                </a:lnTo>
                <a:lnTo>
                  <a:pt x="8788151" y="1541249"/>
                </a:lnTo>
                <a:lnTo>
                  <a:pt x="8788148" y="1541238"/>
                </a:lnTo>
                <a:lnTo>
                  <a:pt x="8764142" y="1527634"/>
                </a:lnTo>
                <a:lnTo>
                  <a:pt x="8764142" y="1527635"/>
                </a:lnTo>
                <a:lnTo>
                  <a:pt x="8756139" y="1532436"/>
                </a:lnTo>
                <a:close/>
                <a:moveTo>
                  <a:pt x="9460343" y="1509227"/>
                </a:moveTo>
                <a:lnTo>
                  <a:pt x="9474747" y="1537234"/>
                </a:lnTo>
                <a:lnTo>
                  <a:pt x="9474747" y="1537233"/>
                </a:lnTo>
                <a:close/>
                <a:moveTo>
                  <a:pt x="4386960" y="1502044"/>
                </a:moveTo>
                <a:lnTo>
                  <a:pt x="4374956" y="1508445"/>
                </a:lnTo>
                <a:lnTo>
                  <a:pt x="4360551" y="1520450"/>
                </a:lnTo>
                <a:lnTo>
                  <a:pt x="4334141" y="1528451"/>
                </a:lnTo>
                <a:lnTo>
                  <a:pt x="4309333" y="1548458"/>
                </a:lnTo>
                <a:lnTo>
                  <a:pt x="4309277" y="1548441"/>
                </a:lnTo>
                <a:lnTo>
                  <a:pt x="4260482" y="1564440"/>
                </a:lnTo>
                <a:lnTo>
                  <a:pt x="4222868" y="1584447"/>
                </a:lnTo>
                <a:lnTo>
                  <a:pt x="4186060" y="1606053"/>
                </a:lnTo>
                <a:lnTo>
                  <a:pt x="4182057" y="1613255"/>
                </a:lnTo>
                <a:lnTo>
                  <a:pt x="4227671" y="1602852"/>
                </a:lnTo>
                <a:lnTo>
                  <a:pt x="4244477" y="1619657"/>
                </a:lnTo>
                <a:lnTo>
                  <a:pt x="4281288" y="1607653"/>
                </a:lnTo>
                <a:lnTo>
                  <a:pt x="4320498" y="1590849"/>
                </a:lnTo>
                <a:lnTo>
                  <a:pt x="4363712" y="1574044"/>
                </a:lnTo>
                <a:lnTo>
                  <a:pt x="4338903" y="1600451"/>
                </a:lnTo>
                <a:lnTo>
                  <a:pt x="4358909" y="1606853"/>
                </a:lnTo>
                <a:lnTo>
                  <a:pt x="4378916" y="1626059"/>
                </a:lnTo>
                <a:lnTo>
                  <a:pt x="4419727" y="1614856"/>
                </a:lnTo>
                <a:lnTo>
                  <a:pt x="4460539" y="1610854"/>
                </a:lnTo>
                <a:lnTo>
                  <a:pt x="4462940" y="1625259"/>
                </a:lnTo>
                <a:lnTo>
                  <a:pt x="4474942" y="1626859"/>
                </a:lnTo>
                <a:lnTo>
                  <a:pt x="4474996" y="1626868"/>
                </a:lnTo>
                <a:lnTo>
                  <a:pt x="4490187" y="1610078"/>
                </a:lnTo>
                <a:lnTo>
                  <a:pt x="4475782" y="1603676"/>
                </a:lnTo>
                <a:lnTo>
                  <a:pt x="4490988" y="1584470"/>
                </a:lnTo>
                <a:lnTo>
                  <a:pt x="4481387" y="1570065"/>
                </a:lnTo>
                <a:lnTo>
                  <a:pt x="4494991" y="1555660"/>
                </a:lnTo>
                <a:lnTo>
                  <a:pt x="4453376" y="1548458"/>
                </a:lnTo>
                <a:lnTo>
                  <a:pt x="4452576" y="1519649"/>
                </a:lnTo>
                <a:lnTo>
                  <a:pt x="4446175" y="1513247"/>
                </a:lnTo>
                <a:lnTo>
                  <a:pt x="4419768" y="1511647"/>
                </a:lnTo>
                <a:close/>
                <a:moveTo>
                  <a:pt x="8206368" y="1498036"/>
                </a:moveTo>
                <a:lnTo>
                  <a:pt x="8187171" y="1531632"/>
                </a:lnTo>
                <a:lnTo>
                  <a:pt x="8183971" y="1567642"/>
                </a:lnTo>
                <a:lnTo>
                  <a:pt x="8173568" y="1576445"/>
                </a:lnTo>
                <a:lnTo>
                  <a:pt x="8155162" y="1571644"/>
                </a:lnTo>
                <a:lnTo>
                  <a:pt x="8156762" y="1584447"/>
                </a:lnTo>
                <a:lnTo>
                  <a:pt x="8127954" y="1612456"/>
                </a:lnTo>
                <a:lnTo>
                  <a:pt x="8127954" y="1635663"/>
                </a:lnTo>
                <a:lnTo>
                  <a:pt x="8127963" y="1635660"/>
                </a:lnTo>
                <a:lnTo>
                  <a:pt x="8127963" y="1612476"/>
                </a:lnTo>
                <a:lnTo>
                  <a:pt x="8156771" y="1584467"/>
                </a:lnTo>
                <a:lnTo>
                  <a:pt x="8155171" y="1571663"/>
                </a:lnTo>
                <a:lnTo>
                  <a:pt x="8173576" y="1576465"/>
                </a:lnTo>
                <a:lnTo>
                  <a:pt x="8183978" y="1567662"/>
                </a:lnTo>
                <a:lnTo>
                  <a:pt x="8217585" y="1567662"/>
                </a:lnTo>
                <a:lnTo>
                  <a:pt x="8225590" y="1557258"/>
                </a:lnTo>
                <a:lnTo>
                  <a:pt x="8269598" y="1572463"/>
                </a:lnTo>
                <a:lnTo>
                  <a:pt x="8269600" y="1572467"/>
                </a:lnTo>
                <a:lnTo>
                  <a:pt x="8280802" y="1570067"/>
                </a:lnTo>
                <a:lnTo>
                  <a:pt x="8302410" y="1583670"/>
                </a:lnTo>
                <a:lnTo>
                  <a:pt x="8307210" y="1570067"/>
                </a:lnTo>
                <a:lnTo>
                  <a:pt x="8342422" y="1572467"/>
                </a:lnTo>
                <a:lnTo>
                  <a:pt x="8370431" y="1563665"/>
                </a:lnTo>
                <a:lnTo>
                  <a:pt x="8389638" y="1565266"/>
                </a:lnTo>
                <a:lnTo>
                  <a:pt x="8403243" y="1575668"/>
                </a:lnTo>
                <a:lnTo>
                  <a:pt x="8406444" y="1566867"/>
                </a:lnTo>
                <a:lnTo>
                  <a:pt x="8406441" y="1566861"/>
                </a:lnTo>
                <a:lnTo>
                  <a:pt x="8403239" y="1575663"/>
                </a:lnTo>
                <a:lnTo>
                  <a:pt x="8389638" y="1565260"/>
                </a:lnTo>
                <a:lnTo>
                  <a:pt x="8370431" y="1563660"/>
                </a:lnTo>
                <a:lnTo>
                  <a:pt x="8342420" y="1572462"/>
                </a:lnTo>
                <a:lnTo>
                  <a:pt x="8307210" y="1570062"/>
                </a:lnTo>
                <a:lnTo>
                  <a:pt x="8302410" y="1583666"/>
                </a:lnTo>
                <a:lnTo>
                  <a:pt x="8280802" y="1570062"/>
                </a:lnTo>
                <a:lnTo>
                  <a:pt x="8269598" y="1572462"/>
                </a:lnTo>
                <a:lnTo>
                  <a:pt x="8225590" y="1557257"/>
                </a:lnTo>
                <a:lnTo>
                  <a:pt x="8217585" y="1567661"/>
                </a:lnTo>
                <a:lnTo>
                  <a:pt x="8183976" y="1567661"/>
                </a:lnTo>
                <a:lnTo>
                  <a:pt x="8187179" y="1531649"/>
                </a:lnTo>
                <a:lnTo>
                  <a:pt x="8206385" y="1498039"/>
                </a:lnTo>
                <a:close/>
                <a:moveTo>
                  <a:pt x="8489666" y="1496438"/>
                </a:moveTo>
                <a:lnTo>
                  <a:pt x="8476063" y="1500439"/>
                </a:lnTo>
                <a:lnTo>
                  <a:pt x="8455257" y="1521246"/>
                </a:lnTo>
                <a:lnTo>
                  <a:pt x="8424847" y="1504441"/>
                </a:lnTo>
                <a:lnTo>
                  <a:pt x="8412041" y="1527648"/>
                </a:lnTo>
                <a:lnTo>
                  <a:pt x="8398439" y="1534050"/>
                </a:lnTo>
                <a:lnTo>
                  <a:pt x="8398439" y="1534054"/>
                </a:lnTo>
                <a:lnTo>
                  <a:pt x="8412043" y="1527653"/>
                </a:lnTo>
                <a:lnTo>
                  <a:pt x="8424851" y="1504444"/>
                </a:lnTo>
                <a:lnTo>
                  <a:pt x="8455257" y="1521251"/>
                </a:lnTo>
                <a:lnTo>
                  <a:pt x="8476065" y="1500444"/>
                </a:lnTo>
                <a:lnTo>
                  <a:pt x="8489666" y="1496444"/>
                </a:lnTo>
                <a:lnTo>
                  <a:pt x="8521678" y="1511647"/>
                </a:lnTo>
                <a:lnTo>
                  <a:pt x="8540085" y="1509248"/>
                </a:lnTo>
                <a:lnTo>
                  <a:pt x="8559276" y="1518844"/>
                </a:lnTo>
                <a:lnTo>
                  <a:pt x="8559277" y="1518842"/>
                </a:lnTo>
                <a:lnTo>
                  <a:pt x="8540082" y="1509242"/>
                </a:lnTo>
                <a:lnTo>
                  <a:pt x="8521675" y="1511642"/>
                </a:lnTo>
                <a:close/>
                <a:moveTo>
                  <a:pt x="9748423" y="1490828"/>
                </a:moveTo>
                <a:lnTo>
                  <a:pt x="9734823" y="1529231"/>
                </a:lnTo>
                <a:lnTo>
                  <a:pt x="9734826" y="1529234"/>
                </a:lnTo>
                <a:lnTo>
                  <a:pt x="9748427" y="1490830"/>
                </a:lnTo>
                <a:close/>
                <a:moveTo>
                  <a:pt x="4135638" y="1479637"/>
                </a:moveTo>
                <a:lnTo>
                  <a:pt x="4128442" y="1506823"/>
                </a:lnTo>
                <a:lnTo>
                  <a:pt x="4136443" y="1514825"/>
                </a:lnTo>
                <a:lnTo>
                  <a:pt x="4136463" y="1514827"/>
                </a:lnTo>
                <a:lnTo>
                  <a:pt x="4128480" y="1506846"/>
                </a:lnTo>
                <a:lnTo>
                  <a:pt x="4135683" y="1479637"/>
                </a:lnTo>
                <a:close/>
                <a:moveTo>
                  <a:pt x="8775346" y="1474820"/>
                </a:moveTo>
                <a:lnTo>
                  <a:pt x="8775346" y="1474821"/>
                </a:lnTo>
                <a:lnTo>
                  <a:pt x="8788147" y="1497224"/>
                </a:lnTo>
                <a:lnTo>
                  <a:pt x="8788148" y="1497224"/>
                </a:lnTo>
                <a:close/>
                <a:moveTo>
                  <a:pt x="8131159" y="1454020"/>
                </a:moveTo>
                <a:lnTo>
                  <a:pt x="8129560" y="1475618"/>
                </a:lnTo>
                <a:lnTo>
                  <a:pt x="8129566" y="1475622"/>
                </a:lnTo>
                <a:lnTo>
                  <a:pt x="8131164" y="1454026"/>
                </a:lnTo>
                <a:close/>
                <a:moveTo>
                  <a:pt x="5357640" y="1450827"/>
                </a:moveTo>
                <a:lnTo>
                  <a:pt x="5404854" y="1463634"/>
                </a:lnTo>
                <a:lnTo>
                  <a:pt x="5438463" y="1484439"/>
                </a:lnTo>
                <a:lnTo>
                  <a:pt x="5436061" y="1493241"/>
                </a:lnTo>
                <a:lnTo>
                  <a:pt x="5416856" y="1494041"/>
                </a:lnTo>
                <a:lnTo>
                  <a:pt x="5370447" y="1478836"/>
                </a:lnTo>
                <a:lnTo>
                  <a:pt x="5342438" y="1454830"/>
                </a:lnTo>
                <a:close/>
                <a:moveTo>
                  <a:pt x="8580087" y="1446813"/>
                </a:moveTo>
                <a:lnTo>
                  <a:pt x="8580090" y="1446825"/>
                </a:lnTo>
                <a:lnTo>
                  <a:pt x="8609698" y="1449224"/>
                </a:lnTo>
                <a:lnTo>
                  <a:pt x="8630494" y="1474019"/>
                </a:lnTo>
                <a:lnTo>
                  <a:pt x="8630501" y="1474019"/>
                </a:lnTo>
                <a:lnTo>
                  <a:pt x="8609696" y="1449214"/>
                </a:lnTo>
                <a:close/>
                <a:moveTo>
                  <a:pt x="9751628" y="1426003"/>
                </a:moveTo>
                <a:lnTo>
                  <a:pt x="9734023" y="1481217"/>
                </a:lnTo>
                <a:lnTo>
                  <a:pt x="9734026" y="1481219"/>
                </a:lnTo>
                <a:lnTo>
                  <a:pt x="9751628" y="1426014"/>
                </a:lnTo>
                <a:lnTo>
                  <a:pt x="9799642" y="1454820"/>
                </a:lnTo>
                <a:lnTo>
                  <a:pt x="9799640" y="1454808"/>
                </a:lnTo>
                <a:close/>
                <a:moveTo>
                  <a:pt x="8547278" y="1425208"/>
                </a:moveTo>
                <a:lnTo>
                  <a:pt x="8542476" y="1438009"/>
                </a:lnTo>
                <a:lnTo>
                  <a:pt x="8520074" y="1427611"/>
                </a:lnTo>
                <a:lnTo>
                  <a:pt x="8520073" y="1427621"/>
                </a:lnTo>
                <a:lnTo>
                  <a:pt x="8542484" y="1438020"/>
                </a:lnTo>
                <a:lnTo>
                  <a:pt x="8547285" y="1425219"/>
                </a:lnTo>
                <a:lnTo>
                  <a:pt x="8574490" y="1430820"/>
                </a:lnTo>
                <a:lnTo>
                  <a:pt x="8574486" y="1430808"/>
                </a:lnTo>
                <a:close/>
                <a:moveTo>
                  <a:pt x="2858503" y="1410817"/>
                </a:moveTo>
                <a:lnTo>
                  <a:pt x="2891312" y="1421219"/>
                </a:lnTo>
                <a:lnTo>
                  <a:pt x="2910517" y="1429224"/>
                </a:lnTo>
                <a:lnTo>
                  <a:pt x="2943326" y="1434022"/>
                </a:lnTo>
                <a:lnTo>
                  <a:pt x="2944927" y="1451627"/>
                </a:lnTo>
                <a:lnTo>
                  <a:pt x="2948128" y="1474835"/>
                </a:lnTo>
                <a:lnTo>
                  <a:pt x="2973736" y="1495642"/>
                </a:lnTo>
                <a:lnTo>
                  <a:pt x="2972135" y="1522851"/>
                </a:lnTo>
                <a:lnTo>
                  <a:pt x="2947328" y="1530053"/>
                </a:lnTo>
                <a:lnTo>
                  <a:pt x="2896913" y="1507645"/>
                </a:lnTo>
                <a:lnTo>
                  <a:pt x="2896913" y="1490040"/>
                </a:lnTo>
                <a:lnTo>
                  <a:pt x="2873707" y="1472435"/>
                </a:lnTo>
                <a:lnTo>
                  <a:pt x="2876107" y="1458031"/>
                </a:lnTo>
                <a:lnTo>
                  <a:pt x="2841698" y="1449228"/>
                </a:lnTo>
                <a:lnTo>
                  <a:pt x="2846499" y="1422019"/>
                </a:lnTo>
                <a:close/>
                <a:moveTo>
                  <a:pt x="8435250" y="1402811"/>
                </a:moveTo>
                <a:lnTo>
                  <a:pt x="8407241" y="1412414"/>
                </a:lnTo>
                <a:lnTo>
                  <a:pt x="8405700" y="1413866"/>
                </a:lnTo>
                <a:lnTo>
                  <a:pt x="8407241" y="1412415"/>
                </a:lnTo>
                <a:close/>
                <a:moveTo>
                  <a:pt x="8444051" y="1393209"/>
                </a:moveTo>
                <a:lnTo>
                  <a:pt x="8444051" y="1393210"/>
                </a:lnTo>
                <a:lnTo>
                  <a:pt x="8454455" y="1398808"/>
                </a:lnTo>
                <a:close/>
                <a:moveTo>
                  <a:pt x="9214672" y="1371590"/>
                </a:moveTo>
                <a:lnTo>
                  <a:pt x="9221074" y="1386795"/>
                </a:lnTo>
                <a:lnTo>
                  <a:pt x="9252282" y="1389194"/>
                </a:lnTo>
                <a:lnTo>
                  <a:pt x="9270688" y="1410800"/>
                </a:lnTo>
                <a:lnTo>
                  <a:pt x="9271488" y="1420403"/>
                </a:lnTo>
                <a:lnTo>
                  <a:pt x="9325104" y="1438007"/>
                </a:lnTo>
                <a:lnTo>
                  <a:pt x="9353913" y="1430006"/>
                </a:lnTo>
                <a:lnTo>
                  <a:pt x="9382721" y="1453211"/>
                </a:lnTo>
                <a:lnTo>
                  <a:pt x="9405928" y="1452411"/>
                </a:lnTo>
                <a:lnTo>
                  <a:pt x="9467545" y="1468414"/>
                </a:lnTo>
                <a:lnTo>
                  <a:pt x="9469301" y="1476756"/>
                </a:lnTo>
                <a:lnTo>
                  <a:pt x="9467545" y="1468413"/>
                </a:lnTo>
                <a:lnTo>
                  <a:pt x="9405927" y="1452408"/>
                </a:lnTo>
                <a:lnTo>
                  <a:pt x="9382720" y="1453209"/>
                </a:lnTo>
                <a:lnTo>
                  <a:pt x="9353912" y="1430003"/>
                </a:lnTo>
                <a:lnTo>
                  <a:pt x="9325104" y="1438004"/>
                </a:lnTo>
                <a:lnTo>
                  <a:pt x="9271488" y="1420400"/>
                </a:lnTo>
                <a:lnTo>
                  <a:pt x="9270688" y="1410796"/>
                </a:lnTo>
                <a:lnTo>
                  <a:pt x="9252282" y="1389192"/>
                </a:lnTo>
                <a:lnTo>
                  <a:pt x="9221073" y="1386792"/>
                </a:lnTo>
                <a:close/>
                <a:moveTo>
                  <a:pt x="8800963" y="1370808"/>
                </a:moveTo>
                <a:lnTo>
                  <a:pt x="8826560" y="1414002"/>
                </a:lnTo>
                <a:lnTo>
                  <a:pt x="8826560" y="1414001"/>
                </a:lnTo>
                <a:lnTo>
                  <a:pt x="8800965" y="1370808"/>
                </a:lnTo>
                <a:close/>
                <a:moveTo>
                  <a:pt x="5711340" y="1368408"/>
                </a:moveTo>
                <a:lnTo>
                  <a:pt x="5728145" y="1370007"/>
                </a:lnTo>
                <a:lnTo>
                  <a:pt x="5716140" y="1383613"/>
                </a:lnTo>
                <a:lnTo>
                  <a:pt x="5685731" y="1414819"/>
                </a:lnTo>
                <a:lnTo>
                  <a:pt x="5645724" y="1458031"/>
                </a:lnTo>
                <a:lnTo>
                  <a:pt x="5676932" y="1441226"/>
                </a:lnTo>
                <a:lnTo>
                  <a:pt x="5700138" y="1452429"/>
                </a:lnTo>
                <a:lnTo>
                  <a:pt x="5680931" y="1469233"/>
                </a:lnTo>
                <a:lnTo>
                  <a:pt x="5711340" y="1482837"/>
                </a:lnTo>
                <a:lnTo>
                  <a:pt x="5733748" y="1470834"/>
                </a:lnTo>
                <a:lnTo>
                  <a:pt x="5768156" y="1486039"/>
                </a:lnTo>
                <a:lnTo>
                  <a:pt x="5745751" y="1522851"/>
                </a:lnTo>
                <a:lnTo>
                  <a:pt x="5776157" y="1514047"/>
                </a:lnTo>
                <a:lnTo>
                  <a:pt x="5773760" y="1540456"/>
                </a:lnTo>
                <a:lnTo>
                  <a:pt x="5777759" y="1571666"/>
                </a:lnTo>
                <a:lnTo>
                  <a:pt x="5748951" y="1616480"/>
                </a:lnTo>
                <a:lnTo>
                  <a:pt x="5729746" y="1618081"/>
                </a:lnTo>
                <a:lnTo>
                  <a:pt x="5706536" y="1608478"/>
                </a:lnTo>
                <a:lnTo>
                  <a:pt x="5726546" y="1567665"/>
                </a:lnTo>
                <a:lnTo>
                  <a:pt x="5716941" y="1561262"/>
                </a:lnTo>
                <a:lnTo>
                  <a:pt x="5658523" y="1604477"/>
                </a:lnTo>
                <a:lnTo>
                  <a:pt x="5634517" y="1602876"/>
                </a:lnTo>
                <a:lnTo>
                  <a:pt x="5669729" y="1578868"/>
                </a:lnTo>
                <a:lnTo>
                  <a:pt x="5634517" y="1566864"/>
                </a:lnTo>
                <a:lnTo>
                  <a:pt x="5590500" y="1570066"/>
                </a:lnTo>
                <a:lnTo>
                  <a:pt x="5513682" y="1568465"/>
                </a:lnTo>
                <a:lnTo>
                  <a:pt x="5512080" y="1554060"/>
                </a:lnTo>
                <a:lnTo>
                  <a:pt x="5542491" y="1535655"/>
                </a:lnTo>
                <a:lnTo>
                  <a:pt x="5528885" y="1522851"/>
                </a:lnTo>
                <a:lnTo>
                  <a:pt x="5572097" y="1492440"/>
                </a:lnTo>
                <a:lnTo>
                  <a:pt x="5637717" y="1413219"/>
                </a:lnTo>
                <a:lnTo>
                  <a:pt x="5671329" y="1385213"/>
                </a:lnTo>
                <a:close/>
                <a:moveTo>
                  <a:pt x="9920477" y="1363583"/>
                </a:moveTo>
                <a:lnTo>
                  <a:pt x="9859659" y="1365184"/>
                </a:lnTo>
                <a:lnTo>
                  <a:pt x="9794840" y="1418799"/>
                </a:lnTo>
                <a:lnTo>
                  <a:pt x="9794841" y="1418809"/>
                </a:lnTo>
                <a:lnTo>
                  <a:pt x="9859659" y="1365195"/>
                </a:lnTo>
                <a:lnTo>
                  <a:pt x="9920477" y="1363594"/>
                </a:lnTo>
                <a:lnTo>
                  <a:pt x="10016505" y="1398003"/>
                </a:lnTo>
                <a:lnTo>
                  <a:pt x="10069321" y="1418010"/>
                </a:lnTo>
                <a:lnTo>
                  <a:pt x="10104530" y="1397203"/>
                </a:lnTo>
                <a:lnTo>
                  <a:pt x="10166149" y="1396402"/>
                </a:lnTo>
                <a:lnTo>
                  <a:pt x="10224566" y="1422009"/>
                </a:lnTo>
                <a:lnTo>
                  <a:pt x="10230968" y="1406807"/>
                </a:lnTo>
                <a:lnTo>
                  <a:pt x="10286984" y="1409207"/>
                </a:lnTo>
                <a:lnTo>
                  <a:pt x="10288584" y="1386003"/>
                </a:lnTo>
                <a:lnTo>
                  <a:pt x="10288583" y="1386003"/>
                </a:lnTo>
                <a:lnTo>
                  <a:pt x="10286984" y="1409196"/>
                </a:lnTo>
                <a:lnTo>
                  <a:pt x="10230968" y="1406794"/>
                </a:lnTo>
                <a:lnTo>
                  <a:pt x="10224565" y="1421999"/>
                </a:lnTo>
                <a:lnTo>
                  <a:pt x="10166149" y="1396391"/>
                </a:lnTo>
                <a:lnTo>
                  <a:pt x="10104530" y="1397191"/>
                </a:lnTo>
                <a:lnTo>
                  <a:pt x="10069321" y="1417999"/>
                </a:lnTo>
                <a:lnTo>
                  <a:pt x="10016505" y="1397992"/>
                </a:lnTo>
                <a:close/>
                <a:moveTo>
                  <a:pt x="8452856" y="1362798"/>
                </a:moveTo>
                <a:lnTo>
                  <a:pt x="8452856" y="1362800"/>
                </a:lnTo>
                <a:lnTo>
                  <a:pt x="8472062" y="1394009"/>
                </a:lnTo>
                <a:lnTo>
                  <a:pt x="8472060" y="1394009"/>
                </a:lnTo>
                <a:lnTo>
                  <a:pt x="8492067" y="1410013"/>
                </a:lnTo>
                <a:lnTo>
                  <a:pt x="8521668" y="1414013"/>
                </a:lnTo>
                <a:lnTo>
                  <a:pt x="8521670" y="1414003"/>
                </a:lnTo>
                <a:lnTo>
                  <a:pt x="8492061" y="1410002"/>
                </a:lnTo>
                <a:lnTo>
                  <a:pt x="8472055" y="1393997"/>
                </a:lnTo>
                <a:close/>
                <a:moveTo>
                  <a:pt x="9074634" y="1358801"/>
                </a:moveTo>
                <a:lnTo>
                  <a:pt x="9074631" y="1358804"/>
                </a:lnTo>
                <a:lnTo>
                  <a:pt x="9077030" y="1383595"/>
                </a:lnTo>
                <a:lnTo>
                  <a:pt x="9077033" y="1383595"/>
                </a:lnTo>
                <a:close/>
                <a:moveTo>
                  <a:pt x="12571643" y="1351591"/>
                </a:moveTo>
                <a:lnTo>
                  <a:pt x="12561247" y="1367586"/>
                </a:lnTo>
                <a:lnTo>
                  <a:pt x="12561248" y="1367603"/>
                </a:lnTo>
                <a:lnTo>
                  <a:pt x="12571651" y="1351602"/>
                </a:lnTo>
                <a:close/>
                <a:moveTo>
                  <a:pt x="11720202" y="1347580"/>
                </a:moveTo>
                <a:lnTo>
                  <a:pt x="11709799" y="1398792"/>
                </a:lnTo>
                <a:lnTo>
                  <a:pt x="11709801" y="1398794"/>
                </a:lnTo>
                <a:lnTo>
                  <a:pt x="11720202" y="1347589"/>
                </a:lnTo>
                <a:lnTo>
                  <a:pt x="11776218" y="1367595"/>
                </a:lnTo>
                <a:lnTo>
                  <a:pt x="11814630" y="1373999"/>
                </a:lnTo>
                <a:lnTo>
                  <a:pt x="11868245" y="1386802"/>
                </a:lnTo>
                <a:lnTo>
                  <a:pt x="11897054" y="1423609"/>
                </a:lnTo>
                <a:lnTo>
                  <a:pt x="11965073" y="1444415"/>
                </a:lnTo>
                <a:lnTo>
                  <a:pt x="11997083" y="1434812"/>
                </a:lnTo>
                <a:lnTo>
                  <a:pt x="12042697" y="1428413"/>
                </a:lnTo>
                <a:lnTo>
                  <a:pt x="12085909" y="1435612"/>
                </a:lnTo>
                <a:lnTo>
                  <a:pt x="12138725" y="1458820"/>
                </a:lnTo>
                <a:lnTo>
                  <a:pt x="12177936" y="1484427"/>
                </a:lnTo>
                <a:lnTo>
                  <a:pt x="12214747" y="1484427"/>
                </a:lnTo>
                <a:lnTo>
                  <a:pt x="12269162" y="1492429"/>
                </a:lnTo>
                <a:lnTo>
                  <a:pt x="12297971" y="1479625"/>
                </a:lnTo>
                <a:lnTo>
                  <a:pt x="12345184" y="1471624"/>
                </a:lnTo>
                <a:lnTo>
                  <a:pt x="12380395" y="1436412"/>
                </a:lnTo>
                <a:lnTo>
                  <a:pt x="12407603" y="1442016"/>
                </a:lnTo>
                <a:lnTo>
                  <a:pt x="12438812" y="1458820"/>
                </a:lnTo>
                <a:lnTo>
                  <a:pt x="12483625" y="1454018"/>
                </a:lnTo>
                <a:lnTo>
                  <a:pt x="12483626" y="1454027"/>
                </a:lnTo>
                <a:lnTo>
                  <a:pt x="12542843" y="1473232"/>
                </a:lnTo>
                <a:lnTo>
                  <a:pt x="12578053" y="1442024"/>
                </a:lnTo>
                <a:lnTo>
                  <a:pt x="12578045" y="1442012"/>
                </a:lnTo>
                <a:lnTo>
                  <a:pt x="12542842" y="1473215"/>
                </a:lnTo>
                <a:lnTo>
                  <a:pt x="12483625" y="1454009"/>
                </a:lnTo>
                <a:lnTo>
                  <a:pt x="12438812" y="1458810"/>
                </a:lnTo>
                <a:lnTo>
                  <a:pt x="12407603" y="1442006"/>
                </a:lnTo>
                <a:lnTo>
                  <a:pt x="12380394" y="1436403"/>
                </a:lnTo>
                <a:lnTo>
                  <a:pt x="12345184" y="1471614"/>
                </a:lnTo>
                <a:lnTo>
                  <a:pt x="12297971" y="1479616"/>
                </a:lnTo>
                <a:lnTo>
                  <a:pt x="12269162" y="1492420"/>
                </a:lnTo>
                <a:lnTo>
                  <a:pt x="12214746" y="1484418"/>
                </a:lnTo>
                <a:lnTo>
                  <a:pt x="12177936" y="1484418"/>
                </a:lnTo>
                <a:lnTo>
                  <a:pt x="12138724" y="1458810"/>
                </a:lnTo>
                <a:lnTo>
                  <a:pt x="12085909" y="1435603"/>
                </a:lnTo>
                <a:lnTo>
                  <a:pt x="12042696" y="1428404"/>
                </a:lnTo>
                <a:lnTo>
                  <a:pt x="11997082" y="1434802"/>
                </a:lnTo>
                <a:lnTo>
                  <a:pt x="11965073" y="1444406"/>
                </a:lnTo>
                <a:lnTo>
                  <a:pt x="11897053" y="1423601"/>
                </a:lnTo>
                <a:lnTo>
                  <a:pt x="11868245" y="1386792"/>
                </a:lnTo>
                <a:lnTo>
                  <a:pt x="11814630" y="1373990"/>
                </a:lnTo>
                <a:lnTo>
                  <a:pt x="11776218" y="1367586"/>
                </a:lnTo>
                <a:close/>
                <a:moveTo>
                  <a:pt x="10241365" y="1327579"/>
                </a:moveTo>
                <a:lnTo>
                  <a:pt x="10213363" y="1351581"/>
                </a:lnTo>
                <a:lnTo>
                  <a:pt x="10213372" y="1351585"/>
                </a:lnTo>
                <a:lnTo>
                  <a:pt x="10241371" y="1327585"/>
                </a:lnTo>
                <a:close/>
                <a:moveTo>
                  <a:pt x="8804153" y="1315577"/>
                </a:moveTo>
                <a:lnTo>
                  <a:pt x="8781748" y="1325980"/>
                </a:lnTo>
                <a:lnTo>
                  <a:pt x="8781758" y="1325992"/>
                </a:lnTo>
                <a:lnTo>
                  <a:pt x="8804154" y="1315592"/>
                </a:lnTo>
                <a:close/>
                <a:moveTo>
                  <a:pt x="8427252" y="1301979"/>
                </a:moveTo>
                <a:lnTo>
                  <a:pt x="8427247" y="1301982"/>
                </a:lnTo>
                <a:lnTo>
                  <a:pt x="8442452" y="1318787"/>
                </a:lnTo>
                <a:lnTo>
                  <a:pt x="8442446" y="1318777"/>
                </a:lnTo>
                <a:close/>
                <a:moveTo>
                  <a:pt x="10261368" y="1301968"/>
                </a:moveTo>
                <a:lnTo>
                  <a:pt x="10229368" y="1314769"/>
                </a:lnTo>
                <a:lnTo>
                  <a:pt x="10229376" y="1314778"/>
                </a:lnTo>
                <a:lnTo>
                  <a:pt x="10261377" y="1301976"/>
                </a:lnTo>
                <a:close/>
                <a:moveTo>
                  <a:pt x="9089846" y="1297177"/>
                </a:moveTo>
                <a:lnTo>
                  <a:pt x="9089836" y="1297184"/>
                </a:lnTo>
                <a:lnTo>
                  <a:pt x="9101840" y="1313192"/>
                </a:lnTo>
                <a:lnTo>
                  <a:pt x="9117834" y="1345183"/>
                </a:lnTo>
                <a:lnTo>
                  <a:pt x="9117844" y="1345182"/>
                </a:lnTo>
                <a:lnTo>
                  <a:pt x="9132247" y="1346782"/>
                </a:lnTo>
                <a:lnTo>
                  <a:pt x="9140250" y="1335580"/>
                </a:lnTo>
                <a:lnTo>
                  <a:pt x="9152253" y="1337980"/>
                </a:lnTo>
                <a:lnTo>
                  <a:pt x="9191465" y="1333178"/>
                </a:lnTo>
                <a:lnTo>
                  <a:pt x="9221872" y="1361183"/>
                </a:lnTo>
                <a:lnTo>
                  <a:pt x="9221873" y="1361182"/>
                </a:lnTo>
                <a:lnTo>
                  <a:pt x="9191464" y="1333176"/>
                </a:lnTo>
                <a:lnTo>
                  <a:pt x="9152253" y="1337978"/>
                </a:lnTo>
                <a:lnTo>
                  <a:pt x="9140249" y="1335576"/>
                </a:lnTo>
                <a:lnTo>
                  <a:pt x="9132247" y="1346780"/>
                </a:lnTo>
                <a:lnTo>
                  <a:pt x="9117843" y="1345178"/>
                </a:lnTo>
                <a:lnTo>
                  <a:pt x="9101838" y="1313169"/>
                </a:lnTo>
                <a:close/>
                <a:moveTo>
                  <a:pt x="12626067" y="1277956"/>
                </a:moveTo>
                <a:lnTo>
                  <a:pt x="12576452" y="1279556"/>
                </a:lnTo>
                <a:lnTo>
                  <a:pt x="12535640" y="1288360"/>
                </a:lnTo>
                <a:lnTo>
                  <a:pt x="12522036" y="1313169"/>
                </a:lnTo>
                <a:lnTo>
                  <a:pt x="12522046" y="1313172"/>
                </a:lnTo>
                <a:lnTo>
                  <a:pt x="12535640" y="1288378"/>
                </a:lnTo>
                <a:lnTo>
                  <a:pt x="12576452" y="1279574"/>
                </a:lnTo>
                <a:lnTo>
                  <a:pt x="12626067" y="1277974"/>
                </a:lnTo>
                <a:lnTo>
                  <a:pt x="12694887" y="1293181"/>
                </a:lnTo>
                <a:lnTo>
                  <a:pt x="12742901" y="1310788"/>
                </a:lnTo>
                <a:lnTo>
                  <a:pt x="12804518" y="1360403"/>
                </a:lnTo>
                <a:lnTo>
                  <a:pt x="12834928" y="1382010"/>
                </a:lnTo>
                <a:lnTo>
                  <a:pt x="12870938" y="1412415"/>
                </a:lnTo>
                <a:lnTo>
                  <a:pt x="12920552" y="1460428"/>
                </a:lnTo>
                <a:lnTo>
                  <a:pt x="13000576" y="1476433"/>
                </a:lnTo>
                <a:lnTo>
                  <a:pt x="13072597" y="1512444"/>
                </a:lnTo>
                <a:lnTo>
                  <a:pt x="13120611" y="1558859"/>
                </a:lnTo>
                <a:lnTo>
                  <a:pt x="13181428" y="1558859"/>
                </a:lnTo>
                <a:lnTo>
                  <a:pt x="13202235" y="1539653"/>
                </a:lnTo>
                <a:lnTo>
                  <a:pt x="13257450" y="1524449"/>
                </a:lnTo>
                <a:lnTo>
                  <a:pt x="13267852" y="1570056"/>
                </a:lnTo>
                <a:lnTo>
                  <a:pt x="13267854" y="1570044"/>
                </a:lnTo>
                <a:lnTo>
                  <a:pt x="13257450" y="1524430"/>
                </a:lnTo>
                <a:lnTo>
                  <a:pt x="13202235" y="1539634"/>
                </a:lnTo>
                <a:lnTo>
                  <a:pt x="13181428" y="1558841"/>
                </a:lnTo>
                <a:lnTo>
                  <a:pt x="13120610" y="1558841"/>
                </a:lnTo>
                <a:lnTo>
                  <a:pt x="13072596" y="1512426"/>
                </a:lnTo>
                <a:lnTo>
                  <a:pt x="13000575" y="1476416"/>
                </a:lnTo>
                <a:lnTo>
                  <a:pt x="12920552" y="1460410"/>
                </a:lnTo>
                <a:lnTo>
                  <a:pt x="12870938" y="1412397"/>
                </a:lnTo>
                <a:lnTo>
                  <a:pt x="12834927" y="1381992"/>
                </a:lnTo>
                <a:lnTo>
                  <a:pt x="12804518" y="1360383"/>
                </a:lnTo>
                <a:lnTo>
                  <a:pt x="12742901" y="1310768"/>
                </a:lnTo>
                <a:lnTo>
                  <a:pt x="12694887" y="1293161"/>
                </a:lnTo>
                <a:close/>
                <a:moveTo>
                  <a:pt x="9099438" y="1261952"/>
                </a:moveTo>
                <a:lnTo>
                  <a:pt x="9099438" y="1261972"/>
                </a:lnTo>
                <a:lnTo>
                  <a:pt x="9126645" y="1270774"/>
                </a:lnTo>
                <a:lnTo>
                  <a:pt x="9140237" y="1283567"/>
                </a:lnTo>
                <a:lnTo>
                  <a:pt x="9140249" y="1283558"/>
                </a:lnTo>
                <a:lnTo>
                  <a:pt x="9126646" y="1270754"/>
                </a:lnTo>
                <a:close/>
                <a:moveTo>
                  <a:pt x="2804886" y="1243561"/>
                </a:moveTo>
                <a:lnTo>
                  <a:pt x="2816890" y="1249965"/>
                </a:lnTo>
                <a:lnTo>
                  <a:pt x="2856901" y="1245963"/>
                </a:lnTo>
                <a:lnTo>
                  <a:pt x="2799285" y="1301186"/>
                </a:lnTo>
                <a:lnTo>
                  <a:pt x="2801686" y="1341199"/>
                </a:lnTo>
                <a:lnTo>
                  <a:pt x="2786481" y="1341199"/>
                </a:lnTo>
                <a:lnTo>
                  <a:pt x="2780880" y="1318792"/>
                </a:lnTo>
                <a:lnTo>
                  <a:pt x="2784881" y="1295583"/>
                </a:lnTo>
                <a:lnTo>
                  <a:pt x="2778479" y="1280377"/>
                </a:lnTo>
                <a:lnTo>
                  <a:pt x="2788882" y="1258770"/>
                </a:lnTo>
                <a:close/>
                <a:moveTo>
                  <a:pt x="10803938" y="1243545"/>
                </a:moveTo>
                <a:lnTo>
                  <a:pt x="10803935" y="1243553"/>
                </a:lnTo>
                <a:lnTo>
                  <a:pt x="10871155" y="1281167"/>
                </a:lnTo>
                <a:lnTo>
                  <a:pt x="11017598" y="1406006"/>
                </a:lnTo>
                <a:lnTo>
                  <a:pt x="11026400" y="1380403"/>
                </a:lnTo>
                <a:lnTo>
                  <a:pt x="11093620" y="1408406"/>
                </a:lnTo>
                <a:lnTo>
                  <a:pt x="11143234" y="1395603"/>
                </a:lnTo>
                <a:lnTo>
                  <a:pt x="11169642" y="1404405"/>
                </a:lnTo>
                <a:lnTo>
                  <a:pt x="11202451" y="1433214"/>
                </a:lnTo>
                <a:lnTo>
                  <a:pt x="11234461" y="1442817"/>
                </a:lnTo>
                <a:lnTo>
                  <a:pt x="11260868" y="1464423"/>
                </a:lnTo>
                <a:lnTo>
                  <a:pt x="11308882" y="1457222"/>
                </a:lnTo>
                <a:lnTo>
                  <a:pt x="11344092" y="1487629"/>
                </a:lnTo>
                <a:lnTo>
                  <a:pt x="11328888" y="1521240"/>
                </a:lnTo>
                <a:lnTo>
                  <a:pt x="11298479" y="1526041"/>
                </a:lnTo>
                <a:lnTo>
                  <a:pt x="11298482" y="1526048"/>
                </a:lnTo>
                <a:lnTo>
                  <a:pt x="11328888" y="1521247"/>
                </a:lnTo>
                <a:lnTo>
                  <a:pt x="11344092" y="1487636"/>
                </a:lnTo>
                <a:lnTo>
                  <a:pt x="11357697" y="1483635"/>
                </a:lnTo>
                <a:lnTo>
                  <a:pt x="11384104" y="1518846"/>
                </a:lnTo>
                <a:lnTo>
                  <a:pt x="11429718" y="1545255"/>
                </a:lnTo>
                <a:lnTo>
                  <a:pt x="11495337" y="1563660"/>
                </a:lnTo>
                <a:lnTo>
                  <a:pt x="11541751" y="1604474"/>
                </a:lnTo>
                <a:lnTo>
                  <a:pt x="11552953" y="1662892"/>
                </a:lnTo>
                <a:lnTo>
                  <a:pt x="11576960" y="1685300"/>
                </a:lnTo>
                <a:lnTo>
                  <a:pt x="11628975" y="1694102"/>
                </a:lnTo>
                <a:lnTo>
                  <a:pt x="11686593" y="1700504"/>
                </a:lnTo>
                <a:lnTo>
                  <a:pt x="11750611" y="1732515"/>
                </a:lnTo>
                <a:lnTo>
                  <a:pt x="11777820" y="1738116"/>
                </a:lnTo>
                <a:lnTo>
                  <a:pt x="11817831" y="1784532"/>
                </a:lnTo>
                <a:lnTo>
                  <a:pt x="11855442" y="1814941"/>
                </a:lnTo>
                <a:lnTo>
                  <a:pt x="11900255" y="1813340"/>
                </a:lnTo>
                <a:lnTo>
                  <a:pt x="11990681" y="1825345"/>
                </a:lnTo>
                <a:lnTo>
                  <a:pt x="12041897" y="1818142"/>
                </a:lnTo>
                <a:lnTo>
                  <a:pt x="12086710" y="1825345"/>
                </a:lnTo>
                <a:lnTo>
                  <a:pt x="12161932" y="1856554"/>
                </a:lnTo>
                <a:lnTo>
                  <a:pt x="12211546" y="1856554"/>
                </a:lnTo>
                <a:lnTo>
                  <a:pt x="12237954" y="1871758"/>
                </a:lnTo>
                <a:lnTo>
                  <a:pt x="12273163" y="1844550"/>
                </a:lnTo>
                <a:lnTo>
                  <a:pt x="12330781" y="1826945"/>
                </a:lnTo>
                <a:lnTo>
                  <a:pt x="12391598" y="1825345"/>
                </a:lnTo>
                <a:lnTo>
                  <a:pt x="12430810" y="1807738"/>
                </a:lnTo>
                <a:lnTo>
                  <a:pt x="12446815" y="1780531"/>
                </a:lnTo>
                <a:lnTo>
                  <a:pt x="12466020" y="1762924"/>
                </a:lnTo>
                <a:lnTo>
                  <a:pt x="12466015" y="1762918"/>
                </a:lnTo>
                <a:lnTo>
                  <a:pt x="12446815" y="1780519"/>
                </a:lnTo>
                <a:lnTo>
                  <a:pt x="12430810" y="1807727"/>
                </a:lnTo>
                <a:lnTo>
                  <a:pt x="12391598" y="1825333"/>
                </a:lnTo>
                <a:lnTo>
                  <a:pt x="12330781" y="1826934"/>
                </a:lnTo>
                <a:lnTo>
                  <a:pt x="12273163" y="1844539"/>
                </a:lnTo>
                <a:lnTo>
                  <a:pt x="12237954" y="1871747"/>
                </a:lnTo>
                <a:lnTo>
                  <a:pt x="12211546" y="1856542"/>
                </a:lnTo>
                <a:lnTo>
                  <a:pt x="12161932" y="1856542"/>
                </a:lnTo>
                <a:lnTo>
                  <a:pt x="12086709" y="1825333"/>
                </a:lnTo>
                <a:lnTo>
                  <a:pt x="12041897" y="1818131"/>
                </a:lnTo>
                <a:lnTo>
                  <a:pt x="11990681" y="1825333"/>
                </a:lnTo>
                <a:lnTo>
                  <a:pt x="11900255" y="1813329"/>
                </a:lnTo>
                <a:lnTo>
                  <a:pt x="11855442" y="1814930"/>
                </a:lnTo>
                <a:lnTo>
                  <a:pt x="11817831" y="1784520"/>
                </a:lnTo>
                <a:lnTo>
                  <a:pt x="11777820" y="1738106"/>
                </a:lnTo>
                <a:lnTo>
                  <a:pt x="11750611" y="1732503"/>
                </a:lnTo>
                <a:lnTo>
                  <a:pt x="11686593" y="1700494"/>
                </a:lnTo>
                <a:lnTo>
                  <a:pt x="11628975" y="1694092"/>
                </a:lnTo>
                <a:lnTo>
                  <a:pt x="11576960" y="1685290"/>
                </a:lnTo>
                <a:lnTo>
                  <a:pt x="11552953" y="1662882"/>
                </a:lnTo>
                <a:lnTo>
                  <a:pt x="11541751" y="1604464"/>
                </a:lnTo>
                <a:lnTo>
                  <a:pt x="11495337" y="1563651"/>
                </a:lnTo>
                <a:lnTo>
                  <a:pt x="11429718" y="1545246"/>
                </a:lnTo>
                <a:lnTo>
                  <a:pt x="11384104" y="1518837"/>
                </a:lnTo>
                <a:lnTo>
                  <a:pt x="11357697" y="1483626"/>
                </a:lnTo>
                <a:lnTo>
                  <a:pt x="11395308" y="1474823"/>
                </a:lnTo>
                <a:lnTo>
                  <a:pt x="11448923" y="1432412"/>
                </a:lnTo>
                <a:lnTo>
                  <a:pt x="11496137" y="1409205"/>
                </a:lnTo>
                <a:lnTo>
                  <a:pt x="11538550" y="1424410"/>
                </a:lnTo>
                <a:lnTo>
                  <a:pt x="11580161" y="1425211"/>
                </a:lnTo>
                <a:lnTo>
                  <a:pt x="11618573" y="1448416"/>
                </a:lnTo>
                <a:lnTo>
                  <a:pt x="11658585" y="1450016"/>
                </a:lnTo>
                <a:lnTo>
                  <a:pt x="11722603" y="1462820"/>
                </a:lnTo>
                <a:lnTo>
                  <a:pt x="11741809" y="1427612"/>
                </a:lnTo>
                <a:lnTo>
                  <a:pt x="11741806" y="1427609"/>
                </a:lnTo>
                <a:lnTo>
                  <a:pt x="11722603" y="1462811"/>
                </a:lnTo>
                <a:lnTo>
                  <a:pt x="11658584" y="1450008"/>
                </a:lnTo>
                <a:lnTo>
                  <a:pt x="11618573" y="1448408"/>
                </a:lnTo>
                <a:lnTo>
                  <a:pt x="11580161" y="1425203"/>
                </a:lnTo>
                <a:lnTo>
                  <a:pt x="11538549" y="1424401"/>
                </a:lnTo>
                <a:lnTo>
                  <a:pt x="11496137" y="1409196"/>
                </a:lnTo>
                <a:lnTo>
                  <a:pt x="11448923" y="1432403"/>
                </a:lnTo>
                <a:lnTo>
                  <a:pt x="11395307" y="1474815"/>
                </a:lnTo>
                <a:lnTo>
                  <a:pt x="11357697" y="1483618"/>
                </a:lnTo>
                <a:lnTo>
                  <a:pt x="11344092" y="1487619"/>
                </a:lnTo>
                <a:lnTo>
                  <a:pt x="11308882" y="1457210"/>
                </a:lnTo>
                <a:lnTo>
                  <a:pt x="11260868" y="1464412"/>
                </a:lnTo>
                <a:lnTo>
                  <a:pt x="11234461" y="1442807"/>
                </a:lnTo>
                <a:lnTo>
                  <a:pt x="11202451" y="1433203"/>
                </a:lnTo>
                <a:lnTo>
                  <a:pt x="11169642" y="1404394"/>
                </a:lnTo>
                <a:lnTo>
                  <a:pt x="11143234" y="1395591"/>
                </a:lnTo>
                <a:lnTo>
                  <a:pt x="11093620" y="1408396"/>
                </a:lnTo>
                <a:lnTo>
                  <a:pt x="11026400" y="1380393"/>
                </a:lnTo>
                <a:lnTo>
                  <a:pt x="11017598" y="1405994"/>
                </a:lnTo>
                <a:lnTo>
                  <a:pt x="10871154" y="1281157"/>
                </a:lnTo>
                <a:close/>
                <a:moveTo>
                  <a:pt x="13318268" y="1233943"/>
                </a:moveTo>
                <a:lnTo>
                  <a:pt x="13357479" y="1265953"/>
                </a:lnTo>
                <a:lnTo>
                  <a:pt x="13412695" y="1313169"/>
                </a:lnTo>
                <a:lnTo>
                  <a:pt x="13454308" y="1361982"/>
                </a:lnTo>
                <a:lnTo>
                  <a:pt x="13511925" y="1411598"/>
                </a:lnTo>
                <a:lnTo>
                  <a:pt x="13621556" y="1499622"/>
                </a:lnTo>
                <a:lnTo>
                  <a:pt x="13550336" y="1483618"/>
                </a:lnTo>
                <a:lnTo>
                  <a:pt x="13579944" y="1555640"/>
                </a:lnTo>
                <a:lnTo>
                  <a:pt x="13656767" y="1606856"/>
                </a:lnTo>
                <a:lnTo>
                  <a:pt x="13680774" y="1642067"/>
                </a:lnTo>
                <a:lnTo>
                  <a:pt x="13628758" y="1611657"/>
                </a:lnTo>
                <a:lnTo>
                  <a:pt x="13629558" y="1650870"/>
                </a:lnTo>
                <a:lnTo>
                  <a:pt x="13591948" y="1608456"/>
                </a:lnTo>
                <a:lnTo>
                  <a:pt x="13561539" y="1559641"/>
                </a:lnTo>
                <a:lnTo>
                  <a:pt x="13516726" y="1506025"/>
                </a:lnTo>
                <a:lnTo>
                  <a:pt x="13497520" y="1467613"/>
                </a:lnTo>
                <a:lnTo>
                  <a:pt x="13446306" y="1401993"/>
                </a:lnTo>
                <a:lnTo>
                  <a:pt x="13382287" y="1353182"/>
                </a:lnTo>
                <a:lnTo>
                  <a:pt x="13327871" y="1285959"/>
                </a:lnTo>
                <a:lnTo>
                  <a:pt x="13343075" y="1263552"/>
                </a:lnTo>
                <a:lnTo>
                  <a:pt x="13307865" y="1241143"/>
                </a:lnTo>
                <a:close/>
                <a:moveTo>
                  <a:pt x="7605460" y="1222752"/>
                </a:moveTo>
                <a:lnTo>
                  <a:pt x="7595859" y="1249158"/>
                </a:lnTo>
                <a:lnTo>
                  <a:pt x="7595863" y="1249158"/>
                </a:lnTo>
                <a:lnTo>
                  <a:pt x="7605460" y="1222753"/>
                </a:lnTo>
                <a:close/>
                <a:moveTo>
                  <a:pt x="9052231" y="1212346"/>
                </a:moveTo>
                <a:lnTo>
                  <a:pt x="9052226" y="1212359"/>
                </a:lnTo>
                <a:lnTo>
                  <a:pt x="9082634" y="1244363"/>
                </a:lnTo>
                <a:lnTo>
                  <a:pt x="9099437" y="1253168"/>
                </a:lnTo>
                <a:lnTo>
                  <a:pt x="9099437" y="1253147"/>
                </a:lnTo>
                <a:lnTo>
                  <a:pt x="9082634" y="1244344"/>
                </a:lnTo>
                <a:close/>
                <a:moveTo>
                  <a:pt x="8748134" y="1209947"/>
                </a:moveTo>
                <a:lnTo>
                  <a:pt x="8746536" y="1223541"/>
                </a:lnTo>
                <a:lnTo>
                  <a:pt x="8746539" y="1223549"/>
                </a:lnTo>
                <a:lnTo>
                  <a:pt x="8748139" y="1209949"/>
                </a:lnTo>
                <a:close/>
                <a:moveTo>
                  <a:pt x="7630271" y="1194752"/>
                </a:moveTo>
                <a:lnTo>
                  <a:pt x="7669480" y="1225154"/>
                </a:lnTo>
                <a:lnTo>
                  <a:pt x="7647878" y="1257963"/>
                </a:lnTo>
                <a:lnTo>
                  <a:pt x="7653479" y="1293174"/>
                </a:lnTo>
                <a:lnTo>
                  <a:pt x="7622268" y="1337189"/>
                </a:lnTo>
                <a:lnTo>
                  <a:pt x="7551850" y="1365997"/>
                </a:lnTo>
                <a:lnTo>
                  <a:pt x="7497436" y="1358796"/>
                </a:lnTo>
                <a:lnTo>
                  <a:pt x="7531844" y="1307580"/>
                </a:lnTo>
                <a:lnTo>
                  <a:pt x="7515037" y="1257962"/>
                </a:lnTo>
                <a:lnTo>
                  <a:pt x="7568649" y="1219550"/>
                </a:lnTo>
                <a:lnTo>
                  <a:pt x="7598262" y="1197150"/>
                </a:lnTo>
                <a:lnTo>
                  <a:pt x="7598262" y="1197153"/>
                </a:lnTo>
                <a:close/>
                <a:moveTo>
                  <a:pt x="8891374" y="1194750"/>
                </a:moveTo>
                <a:lnTo>
                  <a:pt x="8862573" y="1210748"/>
                </a:lnTo>
                <a:lnTo>
                  <a:pt x="8858570" y="1237952"/>
                </a:lnTo>
                <a:lnTo>
                  <a:pt x="8820160" y="1256359"/>
                </a:lnTo>
                <a:lnTo>
                  <a:pt x="8782550" y="1256359"/>
                </a:lnTo>
                <a:lnTo>
                  <a:pt x="8782551" y="1256369"/>
                </a:lnTo>
                <a:lnTo>
                  <a:pt x="8820160" y="1256369"/>
                </a:lnTo>
                <a:lnTo>
                  <a:pt x="8858570" y="1237962"/>
                </a:lnTo>
                <a:lnTo>
                  <a:pt x="8862573" y="1210758"/>
                </a:lnTo>
                <a:lnTo>
                  <a:pt x="8891378" y="1194760"/>
                </a:lnTo>
                <a:close/>
                <a:moveTo>
                  <a:pt x="10493445" y="1184335"/>
                </a:moveTo>
                <a:lnTo>
                  <a:pt x="10468637" y="1204338"/>
                </a:lnTo>
                <a:lnTo>
                  <a:pt x="10381412" y="1222741"/>
                </a:lnTo>
                <a:lnTo>
                  <a:pt x="10367807" y="1234742"/>
                </a:lnTo>
                <a:lnTo>
                  <a:pt x="10231768" y="1251548"/>
                </a:lnTo>
                <a:lnTo>
                  <a:pt x="10220564" y="1268352"/>
                </a:lnTo>
                <a:lnTo>
                  <a:pt x="10220568" y="1268356"/>
                </a:lnTo>
                <a:lnTo>
                  <a:pt x="10231768" y="1251557"/>
                </a:lnTo>
                <a:lnTo>
                  <a:pt x="10367807" y="1234752"/>
                </a:lnTo>
                <a:lnTo>
                  <a:pt x="10381412" y="1222750"/>
                </a:lnTo>
                <a:lnTo>
                  <a:pt x="10468637" y="1204348"/>
                </a:lnTo>
                <a:lnTo>
                  <a:pt x="10493445" y="1184348"/>
                </a:lnTo>
                <a:lnTo>
                  <a:pt x="10566266" y="1194748"/>
                </a:lnTo>
                <a:lnTo>
                  <a:pt x="10601476" y="1245154"/>
                </a:lnTo>
                <a:lnTo>
                  <a:pt x="10635886" y="1233151"/>
                </a:lnTo>
                <a:lnTo>
                  <a:pt x="10692702" y="1249956"/>
                </a:lnTo>
                <a:lnTo>
                  <a:pt x="10701505" y="1276366"/>
                </a:lnTo>
                <a:lnTo>
                  <a:pt x="10736715" y="1273965"/>
                </a:lnTo>
                <a:lnTo>
                  <a:pt x="10810332" y="1227553"/>
                </a:lnTo>
                <a:lnTo>
                  <a:pt x="10810337" y="1227542"/>
                </a:lnTo>
                <a:lnTo>
                  <a:pt x="10736715" y="1273954"/>
                </a:lnTo>
                <a:lnTo>
                  <a:pt x="10701505" y="1276355"/>
                </a:lnTo>
                <a:lnTo>
                  <a:pt x="10692702" y="1249946"/>
                </a:lnTo>
                <a:lnTo>
                  <a:pt x="10635886" y="1233143"/>
                </a:lnTo>
                <a:lnTo>
                  <a:pt x="10601476" y="1245144"/>
                </a:lnTo>
                <a:lnTo>
                  <a:pt x="10566266" y="1194737"/>
                </a:lnTo>
                <a:close/>
                <a:moveTo>
                  <a:pt x="8349623" y="1149141"/>
                </a:moveTo>
                <a:lnTo>
                  <a:pt x="8363226" y="1173950"/>
                </a:lnTo>
                <a:lnTo>
                  <a:pt x="8344021" y="1213155"/>
                </a:lnTo>
                <a:lnTo>
                  <a:pt x="8302407" y="1185154"/>
                </a:lnTo>
                <a:lnTo>
                  <a:pt x="8295206" y="1165147"/>
                </a:lnTo>
                <a:close/>
                <a:moveTo>
                  <a:pt x="8896989" y="1084308"/>
                </a:moveTo>
                <a:lnTo>
                  <a:pt x="8896984" y="1084314"/>
                </a:lnTo>
                <a:lnTo>
                  <a:pt x="8916985" y="1094716"/>
                </a:lnTo>
                <a:lnTo>
                  <a:pt x="8924988" y="1117923"/>
                </a:lnTo>
                <a:lnTo>
                  <a:pt x="8941794" y="1146732"/>
                </a:lnTo>
                <a:lnTo>
                  <a:pt x="8904983" y="1165139"/>
                </a:lnTo>
                <a:lnTo>
                  <a:pt x="8883376" y="1173142"/>
                </a:lnTo>
                <a:lnTo>
                  <a:pt x="8843366" y="1149933"/>
                </a:lnTo>
                <a:lnTo>
                  <a:pt x="8823362" y="1146732"/>
                </a:lnTo>
                <a:lnTo>
                  <a:pt x="8816158" y="1137128"/>
                </a:lnTo>
                <a:lnTo>
                  <a:pt x="8780646" y="1141865"/>
                </a:lnTo>
                <a:lnTo>
                  <a:pt x="8816158" y="1137130"/>
                </a:lnTo>
                <a:lnTo>
                  <a:pt x="8823362" y="1146733"/>
                </a:lnTo>
                <a:lnTo>
                  <a:pt x="8843366" y="1149935"/>
                </a:lnTo>
                <a:lnTo>
                  <a:pt x="8883376" y="1173143"/>
                </a:lnTo>
                <a:lnTo>
                  <a:pt x="8883379" y="1173153"/>
                </a:lnTo>
                <a:lnTo>
                  <a:pt x="8904983" y="1165152"/>
                </a:lnTo>
                <a:lnTo>
                  <a:pt x="8941794" y="1146745"/>
                </a:lnTo>
                <a:lnTo>
                  <a:pt x="8984205" y="1158751"/>
                </a:lnTo>
                <a:lnTo>
                  <a:pt x="8991407" y="1170753"/>
                </a:lnTo>
                <a:lnTo>
                  <a:pt x="9010613" y="1165152"/>
                </a:lnTo>
                <a:lnTo>
                  <a:pt x="9049024" y="1176356"/>
                </a:lnTo>
                <a:lnTo>
                  <a:pt x="9057823" y="1199546"/>
                </a:lnTo>
                <a:lnTo>
                  <a:pt x="9057826" y="1199538"/>
                </a:lnTo>
                <a:lnTo>
                  <a:pt x="9049023" y="1176332"/>
                </a:lnTo>
                <a:lnTo>
                  <a:pt x="9010613" y="1165128"/>
                </a:lnTo>
                <a:lnTo>
                  <a:pt x="8991407" y="1170729"/>
                </a:lnTo>
                <a:lnTo>
                  <a:pt x="8984204" y="1158726"/>
                </a:lnTo>
                <a:lnTo>
                  <a:pt x="8941792" y="1146721"/>
                </a:lnTo>
                <a:lnTo>
                  <a:pt x="8924987" y="1117912"/>
                </a:lnTo>
                <a:lnTo>
                  <a:pt x="8916985" y="1094705"/>
                </a:lnTo>
                <a:close/>
                <a:moveTo>
                  <a:pt x="2227883" y="1060293"/>
                </a:moveTo>
                <a:lnTo>
                  <a:pt x="2248689" y="1063494"/>
                </a:lnTo>
                <a:lnTo>
                  <a:pt x="2248689" y="1078699"/>
                </a:lnTo>
                <a:lnTo>
                  <a:pt x="2192674" y="1101106"/>
                </a:lnTo>
                <a:lnTo>
                  <a:pt x="2136658" y="1119511"/>
                </a:lnTo>
                <a:lnTo>
                  <a:pt x="2130256" y="1106708"/>
                </a:lnTo>
                <a:lnTo>
                  <a:pt x="2148661" y="1084301"/>
                </a:lnTo>
                <a:lnTo>
                  <a:pt x="2199876" y="1067495"/>
                </a:lnTo>
                <a:close/>
                <a:moveTo>
                  <a:pt x="7775115" y="1028295"/>
                </a:moveTo>
                <a:lnTo>
                  <a:pt x="7734302" y="1080318"/>
                </a:lnTo>
                <a:lnTo>
                  <a:pt x="7771913" y="1073915"/>
                </a:lnTo>
                <a:lnTo>
                  <a:pt x="7812727" y="1073915"/>
                </a:lnTo>
                <a:lnTo>
                  <a:pt x="7802322" y="1113128"/>
                </a:lnTo>
                <a:lnTo>
                  <a:pt x="7767912" y="1156343"/>
                </a:lnTo>
                <a:lnTo>
                  <a:pt x="7807126" y="1158744"/>
                </a:lnTo>
                <a:lnTo>
                  <a:pt x="7809525" y="1164346"/>
                </a:lnTo>
                <a:lnTo>
                  <a:pt x="7843115" y="1221154"/>
                </a:lnTo>
                <a:lnTo>
                  <a:pt x="7868720" y="1229156"/>
                </a:lnTo>
                <a:lnTo>
                  <a:pt x="7891926" y="1285174"/>
                </a:lnTo>
                <a:lnTo>
                  <a:pt x="7903134" y="1304383"/>
                </a:lnTo>
                <a:lnTo>
                  <a:pt x="7950328" y="1313186"/>
                </a:lnTo>
                <a:lnTo>
                  <a:pt x="7945522" y="1345195"/>
                </a:lnTo>
                <a:lnTo>
                  <a:pt x="7926319" y="1359601"/>
                </a:lnTo>
                <a:lnTo>
                  <a:pt x="7941520" y="1385208"/>
                </a:lnTo>
                <a:lnTo>
                  <a:pt x="7906332" y="1410813"/>
                </a:lnTo>
                <a:lnTo>
                  <a:pt x="7854320" y="1410012"/>
                </a:lnTo>
                <a:lnTo>
                  <a:pt x="7787117" y="1424418"/>
                </a:lnTo>
                <a:lnTo>
                  <a:pt x="7769510" y="1414013"/>
                </a:lnTo>
                <a:lnTo>
                  <a:pt x="7743101" y="1437219"/>
                </a:lnTo>
                <a:lnTo>
                  <a:pt x="7707100" y="1431618"/>
                </a:lnTo>
                <a:lnTo>
                  <a:pt x="7678283" y="1450822"/>
                </a:lnTo>
                <a:lnTo>
                  <a:pt x="7658286" y="1441221"/>
                </a:lnTo>
                <a:lnTo>
                  <a:pt x="7716696" y="1389207"/>
                </a:lnTo>
                <a:lnTo>
                  <a:pt x="7751911" y="1378006"/>
                </a:lnTo>
                <a:lnTo>
                  <a:pt x="7691092" y="1370003"/>
                </a:lnTo>
                <a:lnTo>
                  <a:pt x="7680685" y="1349999"/>
                </a:lnTo>
                <a:lnTo>
                  <a:pt x="7721502" y="1334792"/>
                </a:lnTo>
                <a:lnTo>
                  <a:pt x="7701494" y="1308384"/>
                </a:lnTo>
                <a:lnTo>
                  <a:pt x="7709488" y="1276370"/>
                </a:lnTo>
                <a:lnTo>
                  <a:pt x="7766313" y="1281173"/>
                </a:lnTo>
                <a:lnTo>
                  <a:pt x="7772712" y="1252362"/>
                </a:lnTo>
                <a:lnTo>
                  <a:pt x="7747906" y="1222755"/>
                </a:lnTo>
                <a:lnTo>
                  <a:pt x="7747104" y="1221954"/>
                </a:lnTo>
                <a:lnTo>
                  <a:pt x="7701494" y="1213153"/>
                </a:lnTo>
                <a:lnTo>
                  <a:pt x="7692689" y="1200354"/>
                </a:lnTo>
                <a:lnTo>
                  <a:pt x="7707100" y="1178751"/>
                </a:lnTo>
                <a:lnTo>
                  <a:pt x="7695092" y="1165146"/>
                </a:lnTo>
                <a:lnTo>
                  <a:pt x="7674289" y="1188353"/>
                </a:lnTo>
                <a:lnTo>
                  <a:pt x="7673480" y="1141137"/>
                </a:lnTo>
                <a:lnTo>
                  <a:pt x="7655880" y="1117129"/>
                </a:lnTo>
                <a:lnTo>
                  <a:pt x="7671078" y="1067512"/>
                </a:lnTo>
                <a:lnTo>
                  <a:pt x="7701494" y="1029095"/>
                </a:lnTo>
                <a:lnTo>
                  <a:pt x="7730303" y="1032296"/>
                </a:lnTo>
                <a:close/>
                <a:moveTo>
                  <a:pt x="8890581" y="1024288"/>
                </a:moveTo>
                <a:lnTo>
                  <a:pt x="8890577" y="1024293"/>
                </a:lnTo>
                <a:lnTo>
                  <a:pt x="8909779" y="1069101"/>
                </a:lnTo>
                <a:lnTo>
                  <a:pt x="8909783" y="1069097"/>
                </a:lnTo>
                <a:close/>
                <a:moveTo>
                  <a:pt x="2824889" y="951477"/>
                </a:moveTo>
                <a:lnTo>
                  <a:pt x="2847264" y="964261"/>
                </a:lnTo>
                <a:lnTo>
                  <a:pt x="2851265" y="985067"/>
                </a:lnTo>
                <a:lnTo>
                  <a:pt x="2853666" y="1015476"/>
                </a:lnTo>
                <a:lnTo>
                  <a:pt x="2853697" y="1015463"/>
                </a:lnTo>
                <a:lnTo>
                  <a:pt x="2851300" y="985087"/>
                </a:lnTo>
                <a:lnTo>
                  <a:pt x="2847297" y="964280"/>
                </a:lnTo>
                <a:lnTo>
                  <a:pt x="2824892" y="951477"/>
                </a:lnTo>
                <a:close/>
                <a:moveTo>
                  <a:pt x="1874983" y="945857"/>
                </a:moveTo>
                <a:lnTo>
                  <a:pt x="1898989" y="950658"/>
                </a:lnTo>
                <a:lnTo>
                  <a:pt x="1880585" y="968263"/>
                </a:lnTo>
                <a:lnTo>
                  <a:pt x="1849376" y="975466"/>
                </a:lnTo>
                <a:lnTo>
                  <a:pt x="1835772" y="966662"/>
                </a:lnTo>
                <a:lnTo>
                  <a:pt x="1829370" y="953858"/>
                </a:lnTo>
                <a:close/>
                <a:moveTo>
                  <a:pt x="7636647" y="888234"/>
                </a:moveTo>
                <a:lnTo>
                  <a:pt x="7639048" y="888234"/>
                </a:lnTo>
                <a:lnTo>
                  <a:pt x="7642248" y="889834"/>
                </a:lnTo>
                <a:lnTo>
                  <a:pt x="7644651" y="889834"/>
                </a:lnTo>
                <a:lnTo>
                  <a:pt x="7645450" y="891435"/>
                </a:lnTo>
                <a:lnTo>
                  <a:pt x="7645450" y="894636"/>
                </a:lnTo>
                <a:lnTo>
                  <a:pt x="7647050" y="897037"/>
                </a:lnTo>
                <a:lnTo>
                  <a:pt x="7646251" y="898637"/>
                </a:lnTo>
                <a:lnTo>
                  <a:pt x="7641449" y="895436"/>
                </a:lnTo>
                <a:lnTo>
                  <a:pt x="7639850" y="892235"/>
                </a:lnTo>
                <a:lnTo>
                  <a:pt x="7638249" y="890635"/>
                </a:lnTo>
                <a:close/>
                <a:moveTo>
                  <a:pt x="7639048" y="874630"/>
                </a:moveTo>
                <a:lnTo>
                  <a:pt x="7641449" y="875430"/>
                </a:lnTo>
                <a:lnTo>
                  <a:pt x="7647851" y="877031"/>
                </a:lnTo>
                <a:lnTo>
                  <a:pt x="7649451" y="878631"/>
                </a:lnTo>
                <a:lnTo>
                  <a:pt x="7648652" y="881832"/>
                </a:lnTo>
                <a:lnTo>
                  <a:pt x="7647851" y="882632"/>
                </a:lnTo>
                <a:lnTo>
                  <a:pt x="7644651" y="878631"/>
                </a:lnTo>
                <a:lnTo>
                  <a:pt x="7640652" y="877831"/>
                </a:lnTo>
                <a:close/>
                <a:moveTo>
                  <a:pt x="7630245" y="856225"/>
                </a:moveTo>
                <a:lnTo>
                  <a:pt x="7634249" y="857025"/>
                </a:lnTo>
                <a:lnTo>
                  <a:pt x="7636647" y="861026"/>
                </a:lnTo>
                <a:lnTo>
                  <a:pt x="7636647" y="861827"/>
                </a:lnTo>
                <a:lnTo>
                  <a:pt x="7641449" y="863427"/>
                </a:lnTo>
                <a:lnTo>
                  <a:pt x="7643850" y="867428"/>
                </a:lnTo>
                <a:lnTo>
                  <a:pt x="7646250" y="869029"/>
                </a:lnTo>
                <a:lnTo>
                  <a:pt x="7645450" y="873830"/>
                </a:lnTo>
                <a:lnTo>
                  <a:pt x="7641449" y="870629"/>
                </a:lnTo>
                <a:lnTo>
                  <a:pt x="7639850" y="869029"/>
                </a:lnTo>
                <a:lnTo>
                  <a:pt x="7638249" y="868229"/>
                </a:lnTo>
                <a:lnTo>
                  <a:pt x="7637449" y="866628"/>
                </a:lnTo>
                <a:lnTo>
                  <a:pt x="7635848" y="865028"/>
                </a:lnTo>
                <a:lnTo>
                  <a:pt x="7631847" y="865028"/>
                </a:lnTo>
                <a:lnTo>
                  <a:pt x="7631208" y="864547"/>
                </a:lnTo>
                <a:lnTo>
                  <a:pt x="7631847" y="865828"/>
                </a:lnTo>
                <a:lnTo>
                  <a:pt x="7634249" y="865828"/>
                </a:lnTo>
                <a:lnTo>
                  <a:pt x="7634249" y="868229"/>
                </a:lnTo>
                <a:lnTo>
                  <a:pt x="7631044" y="868229"/>
                </a:lnTo>
                <a:lnTo>
                  <a:pt x="7629444" y="869829"/>
                </a:lnTo>
                <a:lnTo>
                  <a:pt x="7624644" y="868229"/>
                </a:lnTo>
                <a:lnTo>
                  <a:pt x="7623042" y="867428"/>
                </a:lnTo>
                <a:lnTo>
                  <a:pt x="7621443" y="865028"/>
                </a:lnTo>
                <a:lnTo>
                  <a:pt x="7625445" y="864227"/>
                </a:lnTo>
                <a:lnTo>
                  <a:pt x="7626244" y="863427"/>
                </a:lnTo>
                <a:lnTo>
                  <a:pt x="7630705" y="864170"/>
                </a:lnTo>
                <a:lnTo>
                  <a:pt x="7628647" y="862627"/>
                </a:lnTo>
                <a:close/>
                <a:moveTo>
                  <a:pt x="7661456" y="856225"/>
                </a:moveTo>
                <a:lnTo>
                  <a:pt x="7660655" y="859426"/>
                </a:lnTo>
                <a:lnTo>
                  <a:pt x="7659055" y="857825"/>
                </a:lnTo>
                <a:close/>
                <a:moveTo>
                  <a:pt x="7639048" y="855424"/>
                </a:moveTo>
                <a:lnTo>
                  <a:pt x="7641449" y="855424"/>
                </a:lnTo>
                <a:lnTo>
                  <a:pt x="7646250" y="858625"/>
                </a:lnTo>
                <a:lnTo>
                  <a:pt x="7645450" y="860225"/>
                </a:lnTo>
                <a:lnTo>
                  <a:pt x="7646250" y="861826"/>
                </a:lnTo>
                <a:lnTo>
                  <a:pt x="7651051" y="863426"/>
                </a:lnTo>
                <a:lnTo>
                  <a:pt x="7651051" y="865027"/>
                </a:lnTo>
                <a:lnTo>
                  <a:pt x="7647851" y="867428"/>
                </a:lnTo>
                <a:lnTo>
                  <a:pt x="7641449" y="863426"/>
                </a:lnTo>
                <a:lnTo>
                  <a:pt x="7638245" y="861826"/>
                </a:lnTo>
                <a:lnTo>
                  <a:pt x="7635848" y="859425"/>
                </a:lnTo>
                <a:lnTo>
                  <a:pt x="7635047" y="857024"/>
                </a:lnTo>
                <a:lnTo>
                  <a:pt x="7635848" y="856224"/>
                </a:lnTo>
                <a:close/>
                <a:moveTo>
                  <a:pt x="7653451" y="853824"/>
                </a:moveTo>
                <a:lnTo>
                  <a:pt x="7655052" y="857025"/>
                </a:lnTo>
                <a:lnTo>
                  <a:pt x="7659055" y="858625"/>
                </a:lnTo>
                <a:lnTo>
                  <a:pt x="7656652" y="861826"/>
                </a:lnTo>
                <a:lnTo>
                  <a:pt x="7654253" y="860226"/>
                </a:lnTo>
                <a:lnTo>
                  <a:pt x="7651852" y="860226"/>
                </a:lnTo>
                <a:lnTo>
                  <a:pt x="7653451" y="857825"/>
                </a:lnTo>
                <a:lnTo>
                  <a:pt x="7652652" y="854624"/>
                </a:lnTo>
                <a:close/>
                <a:moveTo>
                  <a:pt x="5055159" y="853049"/>
                </a:moveTo>
                <a:lnTo>
                  <a:pt x="5068764" y="853849"/>
                </a:lnTo>
                <a:lnTo>
                  <a:pt x="5072766" y="863452"/>
                </a:lnTo>
                <a:lnTo>
                  <a:pt x="5043954" y="887459"/>
                </a:lnTo>
                <a:lnTo>
                  <a:pt x="5030353" y="883458"/>
                </a:lnTo>
                <a:lnTo>
                  <a:pt x="5029552" y="869854"/>
                </a:lnTo>
                <a:lnTo>
                  <a:pt x="5032753" y="866653"/>
                </a:lnTo>
                <a:close/>
                <a:moveTo>
                  <a:pt x="7649451" y="853024"/>
                </a:moveTo>
                <a:lnTo>
                  <a:pt x="7651051" y="856225"/>
                </a:lnTo>
                <a:lnTo>
                  <a:pt x="7651852" y="858626"/>
                </a:lnTo>
                <a:lnTo>
                  <a:pt x="7650253" y="858626"/>
                </a:lnTo>
                <a:lnTo>
                  <a:pt x="7648650" y="855425"/>
                </a:lnTo>
                <a:close/>
                <a:moveTo>
                  <a:pt x="4953523" y="828241"/>
                </a:moveTo>
                <a:lnTo>
                  <a:pt x="5001541" y="829041"/>
                </a:lnTo>
                <a:lnTo>
                  <a:pt x="4995137" y="837844"/>
                </a:lnTo>
                <a:lnTo>
                  <a:pt x="4937520" y="863452"/>
                </a:lnTo>
                <a:lnTo>
                  <a:pt x="4913512" y="861851"/>
                </a:lnTo>
                <a:lnTo>
                  <a:pt x="4913512" y="849847"/>
                </a:lnTo>
                <a:close/>
                <a:moveTo>
                  <a:pt x="8304008" y="818626"/>
                </a:moveTo>
                <a:lnTo>
                  <a:pt x="8304008" y="818628"/>
                </a:lnTo>
                <a:lnTo>
                  <a:pt x="8312009" y="880246"/>
                </a:lnTo>
                <a:lnTo>
                  <a:pt x="8336816" y="903453"/>
                </a:lnTo>
                <a:lnTo>
                  <a:pt x="8336818" y="903449"/>
                </a:lnTo>
                <a:lnTo>
                  <a:pt x="8312010" y="880242"/>
                </a:lnTo>
                <a:close/>
                <a:moveTo>
                  <a:pt x="8936193" y="799417"/>
                </a:moveTo>
                <a:lnTo>
                  <a:pt x="8936191" y="799429"/>
                </a:lnTo>
                <a:lnTo>
                  <a:pt x="8995403" y="830636"/>
                </a:lnTo>
                <a:lnTo>
                  <a:pt x="8995407" y="830624"/>
                </a:lnTo>
                <a:close/>
                <a:moveTo>
                  <a:pt x="1890187" y="789011"/>
                </a:moveTo>
                <a:lnTo>
                  <a:pt x="1899790" y="797013"/>
                </a:lnTo>
                <a:lnTo>
                  <a:pt x="1927798" y="793012"/>
                </a:lnTo>
                <a:lnTo>
                  <a:pt x="1940602" y="805016"/>
                </a:lnTo>
                <a:lnTo>
                  <a:pt x="1967010" y="810617"/>
                </a:lnTo>
                <a:lnTo>
                  <a:pt x="1957407" y="816219"/>
                </a:lnTo>
                <a:lnTo>
                  <a:pt x="1918195" y="825822"/>
                </a:lnTo>
                <a:lnTo>
                  <a:pt x="1904591" y="815419"/>
                </a:lnTo>
                <a:lnTo>
                  <a:pt x="1902191" y="807416"/>
                </a:lnTo>
                <a:lnTo>
                  <a:pt x="1867782" y="809817"/>
                </a:lnTo>
                <a:lnTo>
                  <a:pt x="1865381" y="805816"/>
                </a:lnTo>
                <a:close/>
                <a:moveTo>
                  <a:pt x="8353623" y="742604"/>
                </a:moveTo>
                <a:lnTo>
                  <a:pt x="8353623" y="742606"/>
                </a:lnTo>
                <a:lnTo>
                  <a:pt x="8368023" y="758609"/>
                </a:lnTo>
                <a:lnTo>
                  <a:pt x="8368026" y="758607"/>
                </a:lnTo>
                <a:close/>
                <a:moveTo>
                  <a:pt x="8904185" y="735400"/>
                </a:moveTo>
                <a:lnTo>
                  <a:pt x="8904181" y="735411"/>
                </a:lnTo>
                <a:lnTo>
                  <a:pt x="8943390" y="769017"/>
                </a:lnTo>
                <a:lnTo>
                  <a:pt x="8943392" y="769006"/>
                </a:lnTo>
                <a:close/>
                <a:moveTo>
                  <a:pt x="4947921" y="700205"/>
                </a:moveTo>
                <a:lnTo>
                  <a:pt x="4970326" y="703406"/>
                </a:lnTo>
                <a:lnTo>
                  <a:pt x="4963126" y="723412"/>
                </a:lnTo>
                <a:lnTo>
                  <a:pt x="4984733" y="716210"/>
                </a:lnTo>
                <a:lnTo>
                  <a:pt x="4996737" y="728213"/>
                </a:lnTo>
                <a:lnTo>
                  <a:pt x="5024749" y="744218"/>
                </a:lnTo>
                <a:lnTo>
                  <a:pt x="5055159" y="757822"/>
                </a:lnTo>
                <a:lnTo>
                  <a:pt x="5043954" y="779428"/>
                </a:lnTo>
                <a:lnTo>
                  <a:pt x="5071965" y="776226"/>
                </a:lnTo>
                <a:lnTo>
                  <a:pt x="5087166" y="791432"/>
                </a:lnTo>
                <a:lnTo>
                  <a:pt x="5047157" y="805835"/>
                </a:lnTo>
                <a:lnTo>
                  <a:pt x="4999940" y="794632"/>
                </a:lnTo>
                <a:lnTo>
                  <a:pt x="4993541" y="773826"/>
                </a:lnTo>
                <a:lnTo>
                  <a:pt x="4943122" y="798634"/>
                </a:lnTo>
                <a:lnTo>
                  <a:pt x="4877500" y="821839"/>
                </a:lnTo>
                <a:lnTo>
                  <a:pt x="4883101" y="795433"/>
                </a:lnTo>
                <a:lnTo>
                  <a:pt x="4832689" y="799434"/>
                </a:lnTo>
                <a:lnTo>
                  <a:pt x="4878301" y="777026"/>
                </a:lnTo>
                <a:lnTo>
                  <a:pt x="4907109" y="741017"/>
                </a:lnTo>
                <a:close/>
                <a:moveTo>
                  <a:pt x="7336588" y="664988"/>
                </a:moveTo>
                <a:lnTo>
                  <a:pt x="7392601" y="668189"/>
                </a:lnTo>
                <a:lnTo>
                  <a:pt x="7381402" y="696997"/>
                </a:lnTo>
                <a:lnTo>
                  <a:pt x="7416608" y="727405"/>
                </a:lnTo>
                <a:lnTo>
                  <a:pt x="7367793" y="761815"/>
                </a:lnTo>
                <a:lnTo>
                  <a:pt x="7262962" y="793024"/>
                </a:lnTo>
                <a:lnTo>
                  <a:pt x="7231750" y="801827"/>
                </a:lnTo>
                <a:lnTo>
                  <a:pt x="7186941" y="794625"/>
                </a:lnTo>
                <a:lnTo>
                  <a:pt x="7091716" y="780221"/>
                </a:lnTo>
                <a:lnTo>
                  <a:pt x="7130124" y="760215"/>
                </a:lnTo>
                <a:lnTo>
                  <a:pt x="7058100" y="738609"/>
                </a:lnTo>
                <a:lnTo>
                  <a:pt x="7121320" y="729806"/>
                </a:lnTo>
                <a:lnTo>
                  <a:pt x="7122120" y="716202"/>
                </a:lnTo>
                <a:lnTo>
                  <a:pt x="7051698" y="705800"/>
                </a:lnTo>
                <a:lnTo>
                  <a:pt x="7080510" y="676191"/>
                </a:lnTo>
                <a:lnTo>
                  <a:pt x="7133324" y="669789"/>
                </a:lnTo>
                <a:lnTo>
                  <a:pt x="7181339" y="700198"/>
                </a:lnTo>
                <a:lnTo>
                  <a:pt x="7237354" y="676191"/>
                </a:lnTo>
                <a:lnTo>
                  <a:pt x="7278166" y="688195"/>
                </a:lnTo>
                <a:close/>
                <a:moveTo>
                  <a:pt x="8865776" y="646577"/>
                </a:moveTo>
                <a:lnTo>
                  <a:pt x="8865771" y="646585"/>
                </a:lnTo>
                <a:lnTo>
                  <a:pt x="8917782" y="696996"/>
                </a:lnTo>
                <a:lnTo>
                  <a:pt x="8917786" y="696986"/>
                </a:lnTo>
                <a:close/>
                <a:moveTo>
                  <a:pt x="8671316" y="602572"/>
                </a:moveTo>
                <a:lnTo>
                  <a:pt x="8671316" y="602572"/>
                </a:lnTo>
                <a:lnTo>
                  <a:pt x="8671846" y="605072"/>
                </a:lnTo>
                <a:lnTo>
                  <a:pt x="8685720" y="670582"/>
                </a:lnTo>
                <a:lnTo>
                  <a:pt x="8685721" y="670584"/>
                </a:lnTo>
                <a:lnTo>
                  <a:pt x="8671846" y="605072"/>
                </a:lnTo>
                <a:close/>
                <a:moveTo>
                  <a:pt x="5360840" y="587373"/>
                </a:moveTo>
                <a:lnTo>
                  <a:pt x="5379247" y="599376"/>
                </a:lnTo>
                <a:lnTo>
                  <a:pt x="5367243" y="617782"/>
                </a:lnTo>
                <a:lnTo>
                  <a:pt x="5360040" y="624184"/>
                </a:lnTo>
                <a:lnTo>
                  <a:pt x="5329635" y="636986"/>
                </a:lnTo>
                <a:lnTo>
                  <a:pt x="5290425" y="639387"/>
                </a:lnTo>
                <a:lnTo>
                  <a:pt x="5296026" y="617782"/>
                </a:lnTo>
                <a:lnTo>
                  <a:pt x="5326432" y="592975"/>
                </a:lnTo>
                <a:close/>
                <a:moveTo>
                  <a:pt x="8830562" y="583354"/>
                </a:moveTo>
                <a:lnTo>
                  <a:pt x="8830563" y="583368"/>
                </a:lnTo>
                <a:lnTo>
                  <a:pt x="8888970" y="612972"/>
                </a:lnTo>
                <a:lnTo>
                  <a:pt x="8888977" y="612962"/>
                </a:lnTo>
                <a:close/>
                <a:moveTo>
                  <a:pt x="4687844" y="506550"/>
                </a:moveTo>
                <a:lnTo>
                  <a:pt x="4711852" y="518554"/>
                </a:lnTo>
                <a:lnTo>
                  <a:pt x="4724657" y="526556"/>
                </a:lnTo>
                <a:lnTo>
                  <a:pt x="4727858" y="534558"/>
                </a:lnTo>
                <a:lnTo>
                  <a:pt x="4733460" y="551363"/>
                </a:lnTo>
                <a:lnTo>
                  <a:pt x="4700651" y="566568"/>
                </a:lnTo>
                <a:lnTo>
                  <a:pt x="4667038" y="553764"/>
                </a:lnTo>
                <a:lnTo>
                  <a:pt x="4635832" y="557765"/>
                </a:lnTo>
                <a:lnTo>
                  <a:pt x="4608621" y="538559"/>
                </a:lnTo>
                <a:lnTo>
                  <a:pt x="4648633" y="524955"/>
                </a:lnTo>
                <a:close/>
                <a:moveTo>
                  <a:pt x="8787349" y="505739"/>
                </a:moveTo>
                <a:lnTo>
                  <a:pt x="8740136" y="520142"/>
                </a:lnTo>
                <a:lnTo>
                  <a:pt x="8731333" y="552151"/>
                </a:lnTo>
                <a:lnTo>
                  <a:pt x="8704125" y="571357"/>
                </a:lnTo>
                <a:lnTo>
                  <a:pt x="8666514" y="560954"/>
                </a:lnTo>
                <a:lnTo>
                  <a:pt x="8624100" y="562554"/>
                </a:lnTo>
                <a:lnTo>
                  <a:pt x="8583288" y="540148"/>
                </a:lnTo>
                <a:lnTo>
                  <a:pt x="8565688" y="551349"/>
                </a:lnTo>
                <a:lnTo>
                  <a:pt x="8565696" y="551353"/>
                </a:lnTo>
                <a:lnTo>
                  <a:pt x="8583288" y="540155"/>
                </a:lnTo>
                <a:lnTo>
                  <a:pt x="8624102" y="562562"/>
                </a:lnTo>
                <a:lnTo>
                  <a:pt x="8666514" y="560961"/>
                </a:lnTo>
                <a:lnTo>
                  <a:pt x="8704125" y="571364"/>
                </a:lnTo>
                <a:lnTo>
                  <a:pt x="8731333" y="552159"/>
                </a:lnTo>
                <a:lnTo>
                  <a:pt x="8740136" y="520149"/>
                </a:lnTo>
                <a:lnTo>
                  <a:pt x="8787349" y="505745"/>
                </a:lnTo>
                <a:lnTo>
                  <a:pt x="8833763" y="522549"/>
                </a:lnTo>
                <a:lnTo>
                  <a:pt x="8833763" y="522544"/>
                </a:lnTo>
                <a:close/>
                <a:moveTo>
                  <a:pt x="4852694" y="431328"/>
                </a:moveTo>
                <a:lnTo>
                  <a:pt x="4888701" y="438530"/>
                </a:lnTo>
                <a:lnTo>
                  <a:pt x="4904708" y="456935"/>
                </a:lnTo>
                <a:lnTo>
                  <a:pt x="4907908" y="504949"/>
                </a:lnTo>
                <a:lnTo>
                  <a:pt x="4861497" y="525756"/>
                </a:lnTo>
                <a:lnTo>
                  <a:pt x="4915111" y="534558"/>
                </a:lnTo>
                <a:lnTo>
                  <a:pt x="4879898" y="578571"/>
                </a:lnTo>
                <a:lnTo>
                  <a:pt x="4951122" y="544961"/>
                </a:lnTo>
                <a:lnTo>
                  <a:pt x="4968726" y="572969"/>
                </a:lnTo>
                <a:lnTo>
                  <a:pt x="4934318" y="604978"/>
                </a:lnTo>
                <a:lnTo>
                  <a:pt x="4944719" y="634586"/>
                </a:lnTo>
                <a:lnTo>
                  <a:pt x="5003144" y="603377"/>
                </a:lnTo>
                <a:lnTo>
                  <a:pt x="5055158" y="564967"/>
                </a:lnTo>
                <a:lnTo>
                  <a:pt x="5092765" y="517753"/>
                </a:lnTo>
                <a:lnTo>
                  <a:pt x="5136782" y="520954"/>
                </a:lnTo>
                <a:lnTo>
                  <a:pt x="5179995" y="527356"/>
                </a:lnTo>
                <a:lnTo>
                  <a:pt x="5208804" y="548962"/>
                </a:lnTo>
                <a:lnTo>
                  <a:pt x="5195197" y="570569"/>
                </a:lnTo>
                <a:lnTo>
                  <a:pt x="5154385" y="593774"/>
                </a:lnTo>
                <a:lnTo>
                  <a:pt x="5161587" y="616981"/>
                </a:lnTo>
                <a:lnTo>
                  <a:pt x="5142381" y="638587"/>
                </a:lnTo>
                <a:lnTo>
                  <a:pt x="5055158" y="669797"/>
                </a:lnTo>
                <a:lnTo>
                  <a:pt x="5003144" y="676999"/>
                </a:lnTo>
                <a:lnTo>
                  <a:pt x="4977527" y="663395"/>
                </a:lnTo>
                <a:lnTo>
                  <a:pt x="4951122" y="685801"/>
                </a:lnTo>
                <a:lnTo>
                  <a:pt x="4891906" y="723412"/>
                </a:lnTo>
                <a:lnTo>
                  <a:pt x="4867896" y="743418"/>
                </a:lnTo>
                <a:lnTo>
                  <a:pt x="4806279" y="773826"/>
                </a:lnTo>
                <a:lnTo>
                  <a:pt x="4754264" y="777027"/>
                </a:lnTo>
                <a:lnTo>
                  <a:pt x="4713454" y="796232"/>
                </a:lnTo>
                <a:lnTo>
                  <a:pt x="4690246" y="826641"/>
                </a:lnTo>
                <a:lnTo>
                  <a:pt x="4644634" y="832243"/>
                </a:lnTo>
                <a:lnTo>
                  <a:pt x="4575015" y="869854"/>
                </a:lnTo>
                <a:lnTo>
                  <a:pt x="4499786" y="921868"/>
                </a:lnTo>
                <a:lnTo>
                  <a:pt x="4459779" y="958679"/>
                </a:lnTo>
                <a:lnTo>
                  <a:pt x="4420571" y="1013895"/>
                </a:lnTo>
                <a:lnTo>
                  <a:pt x="4468583" y="1021897"/>
                </a:lnTo>
                <a:lnTo>
                  <a:pt x="4456579" y="1065918"/>
                </a:lnTo>
                <a:lnTo>
                  <a:pt x="4450177" y="1102729"/>
                </a:lnTo>
                <a:lnTo>
                  <a:pt x="4508594" y="1093127"/>
                </a:lnTo>
                <a:lnTo>
                  <a:pt x="4564610" y="1113932"/>
                </a:lnTo>
                <a:lnTo>
                  <a:pt x="4591018" y="1132338"/>
                </a:lnTo>
                <a:lnTo>
                  <a:pt x="4604623" y="1154748"/>
                </a:lnTo>
                <a:lnTo>
                  <a:pt x="4643832" y="1168352"/>
                </a:lnTo>
                <a:lnTo>
                  <a:pt x="4672640" y="1188358"/>
                </a:lnTo>
                <a:lnTo>
                  <a:pt x="4733460" y="1191558"/>
                </a:lnTo>
                <a:lnTo>
                  <a:pt x="4771871" y="1196357"/>
                </a:lnTo>
                <a:lnTo>
                  <a:pt x="4743064" y="1237960"/>
                </a:lnTo>
                <a:lnTo>
                  <a:pt x="4729455" y="1286781"/>
                </a:lnTo>
                <a:lnTo>
                  <a:pt x="4730257" y="1342000"/>
                </a:lnTo>
                <a:lnTo>
                  <a:pt x="4765469" y="1389212"/>
                </a:lnTo>
                <a:lnTo>
                  <a:pt x="4803079" y="1373209"/>
                </a:lnTo>
                <a:lnTo>
                  <a:pt x="4847891" y="1321994"/>
                </a:lnTo>
                <a:lnTo>
                  <a:pt x="4866296" y="1245162"/>
                </a:lnTo>
                <a:lnTo>
                  <a:pt x="4852694" y="1219558"/>
                </a:lnTo>
                <a:lnTo>
                  <a:pt x="4924711" y="1196357"/>
                </a:lnTo>
                <a:lnTo>
                  <a:pt x="4984733" y="1162750"/>
                </a:lnTo>
                <a:lnTo>
                  <a:pt x="5023148" y="1129139"/>
                </a:lnTo>
                <a:lnTo>
                  <a:pt x="5036751" y="1097128"/>
                </a:lnTo>
                <a:lnTo>
                  <a:pt x="5033551" y="1056315"/>
                </a:lnTo>
                <a:lnTo>
                  <a:pt x="5007942" y="1020297"/>
                </a:lnTo>
                <a:lnTo>
                  <a:pt x="5079165" y="970682"/>
                </a:lnTo>
                <a:lnTo>
                  <a:pt x="5087166" y="928270"/>
                </a:lnTo>
                <a:lnTo>
                  <a:pt x="5118375" y="856250"/>
                </a:lnTo>
                <a:lnTo>
                  <a:pt x="5148783" y="845047"/>
                </a:lnTo>
                <a:lnTo>
                  <a:pt x="5202400" y="857850"/>
                </a:lnTo>
                <a:lnTo>
                  <a:pt x="5236010" y="862652"/>
                </a:lnTo>
                <a:lnTo>
                  <a:pt x="5272020" y="849848"/>
                </a:lnTo>
                <a:lnTo>
                  <a:pt x="5296826" y="865853"/>
                </a:lnTo>
                <a:lnTo>
                  <a:pt x="5325633" y="893061"/>
                </a:lnTo>
                <a:lnTo>
                  <a:pt x="5327233" y="910665"/>
                </a:lnTo>
                <a:lnTo>
                  <a:pt x="5388849" y="914666"/>
                </a:lnTo>
                <a:lnTo>
                  <a:pt x="5368043" y="953877"/>
                </a:lnTo>
                <a:lnTo>
                  <a:pt x="5349638" y="1013095"/>
                </a:lnTo>
                <a:lnTo>
                  <a:pt x="5380047" y="1021097"/>
                </a:lnTo>
                <a:lnTo>
                  <a:pt x="5392851" y="1049114"/>
                </a:lnTo>
                <a:lnTo>
                  <a:pt x="5458467" y="1022698"/>
                </a:lnTo>
                <a:lnTo>
                  <a:pt x="5518480" y="969882"/>
                </a:lnTo>
                <a:lnTo>
                  <a:pt x="5552091" y="948277"/>
                </a:lnTo>
                <a:lnTo>
                  <a:pt x="5560893" y="990688"/>
                </a:lnTo>
                <a:lnTo>
                  <a:pt x="5581695" y="1050714"/>
                </a:lnTo>
                <a:lnTo>
                  <a:pt x="5597704" y="1108331"/>
                </a:lnTo>
                <a:lnTo>
                  <a:pt x="5570494" y="1138741"/>
                </a:lnTo>
                <a:lnTo>
                  <a:pt x="5608905" y="1165951"/>
                </a:lnTo>
                <a:lnTo>
                  <a:pt x="5632114" y="1193157"/>
                </a:lnTo>
                <a:lnTo>
                  <a:pt x="5687331" y="1205958"/>
                </a:lnTo>
                <a:lnTo>
                  <a:pt x="5706536" y="1221159"/>
                </a:lnTo>
                <a:lnTo>
                  <a:pt x="5706536" y="1262772"/>
                </a:lnTo>
                <a:lnTo>
                  <a:pt x="5733748" y="1269172"/>
                </a:lnTo>
                <a:lnTo>
                  <a:pt x="5742551" y="1287580"/>
                </a:lnTo>
                <a:lnTo>
                  <a:pt x="5726543" y="1342800"/>
                </a:lnTo>
                <a:lnTo>
                  <a:pt x="5692135" y="1361204"/>
                </a:lnTo>
                <a:lnTo>
                  <a:pt x="5658523" y="1378812"/>
                </a:lnTo>
                <a:lnTo>
                  <a:pt x="5588101" y="1396412"/>
                </a:lnTo>
                <a:lnTo>
                  <a:pt x="5524883" y="1436423"/>
                </a:lnTo>
                <a:lnTo>
                  <a:pt x="5456066" y="1445226"/>
                </a:lnTo>
                <a:lnTo>
                  <a:pt x="5375246" y="1434022"/>
                </a:lnTo>
                <a:lnTo>
                  <a:pt x="5316829" y="1434022"/>
                </a:lnTo>
                <a:lnTo>
                  <a:pt x="5274420" y="1437223"/>
                </a:lnTo>
                <a:lnTo>
                  <a:pt x="5228807" y="1473235"/>
                </a:lnTo>
                <a:lnTo>
                  <a:pt x="5169590" y="1495641"/>
                </a:lnTo>
                <a:lnTo>
                  <a:pt x="5088768" y="1561263"/>
                </a:lnTo>
                <a:lnTo>
                  <a:pt x="5025550" y="1607677"/>
                </a:lnTo>
                <a:lnTo>
                  <a:pt x="5063161" y="1599674"/>
                </a:lnTo>
                <a:lnTo>
                  <a:pt x="5150384" y="1533253"/>
                </a:lnTo>
                <a:lnTo>
                  <a:pt x="5248813" y="1491640"/>
                </a:lnTo>
                <a:lnTo>
                  <a:pt x="5309629" y="1486839"/>
                </a:lnTo>
                <a:lnTo>
                  <a:pt x="5336035" y="1511647"/>
                </a:lnTo>
                <a:lnTo>
                  <a:pt x="5287224" y="1545257"/>
                </a:lnTo>
                <a:lnTo>
                  <a:pt x="5282424" y="1598875"/>
                </a:lnTo>
                <a:lnTo>
                  <a:pt x="5283223" y="1637286"/>
                </a:lnTo>
                <a:lnTo>
                  <a:pt x="5328034" y="1662095"/>
                </a:lnTo>
                <a:lnTo>
                  <a:pt x="5396850" y="1654893"/>
                </a:lnTo>
                <a:lnTo>
                  <a:pt x="5454466" y="1598074"/>
                </a:lnTo>
                <a:lnTo>
                  <a:pt x="5446463" y="1634886"/>
                </a:lnTo>
                <a:lnTo>
                  <a:pt x="5466468" y="1653291"/>
                </a:lnTo>
                <a:lnTo>
                  <a:pt x="5407254" y="1686102"/>
                </a:lnTo>
                <a:lnTo>
                  <a:pt x="5308028" y="1716512"/>
                </a:lnTo>
                <a:lnTo>
                  <a:pt x="5261618" y="1736519"/>
                </a:lnTo>
                <a:lnTo>
                  <a:pt x="5204002" y="1773330"/>
                </a:lnTo>
                <a:lnTo>
                  <a:pt x="5174392" y="1769329"/>
                </a:lnTo>
                <a:lnTo>
                  <a:pt x="5186397" y="1726915"/>
                </a:lnTo>
                <a:lnTo>
                  <a:pt x="5269619" y="1684502"/>
                </a:lnTo>
                <a:lnTo>
                  <a:pt x="5204800" y="1686102"/>
                </a:lnTo>
                <a:lnTo>
                  <a:pt x="5157585" y="1692504"/>
                </a:lnTo>
                <a:lnTo>
                  <a:pt x="5139980" y="1663694"/>
                </a:lnTo>
                <a:lnTo>
                  <a:pt x="5163184" y="1595674"/>
                </a:lnTo>
                <a:lnTo>
                  <a:pt x="5150384" y="1581269"/>
                </a:lnTo>
                <a:lnTo>
                  <a:pt x="5150365" y="1581274"/>
                </a:lnTo>
                <a:lnTo>
                  <a:pt x="5163144" y="1595650"/>
                </a:lnTo>
                <a:lnTo>
                  <a:pt x="5139938" y="1663671"/>
                </a:lnTo>
                <a:lnTo>
                  <a:pt x="5157542" y="1692479"/>
                </a:lnTo>
                <a:lnTo>
                  <a:pt x="5159142" y="1709285"/>
                </a:lnTo>
                <a:lnTo>
                  <a:pt x="5107929" y="1733292"/>
                </a:lnTo>
                <a:lnTo>
                  <a:pt x="5059915" y="1750897"/>
                </a:lnTo>
                <a:lnTo>
                  <a:pt x="5011900" y="1766102"/>
                </a:lnTo>
                <a:lnTo>
                  <a:pt x="4979890" y="1796511"/>
                </a:lnTo>
                <a:lnTo>
                  <a:pt x="4969487" y="1807715"/>
                </a:lnTo>
                <a:lnTo>
                  <a:pt x="4959885" y="1834924"/>
                </a:lnTo>
                <a:lnTo>
                  <a:pt x="4965486" y="1861331"/>
                </a:lnTo>
                <a:lnTo>
                  <a:pt x="4982291" y="1862932"/>
                </a:lnTo>
                <a:lnTo>
                  <a:pt x="4983892" y="1844526"/>
                </a:lnTo>
                <a:lnTo>
                  <a:pt x="4992694" y="1855730"/>
                </a:lnTo>
                <a:lnTo>
                  <a:pt x="4984692" y="1870134"/>
                </a:lnTo>
                <a:lnTo>
                  <a:pt x="4954282" y="1878136"/>
                </a:lnTo>
                <a:lnTo>
                  <a:pt x="4934277" y="1877336"/>
                </a:lnTo>
                <a:lnTo>
                  <a:pt x="4900668" y="1886139"/>
                </a:lnTo>
                <a:lnTo>
                  <a:pt x="4882261" y="1888539"/>
                </a:lnTo>
                <a:lnTo>
                  <a:pt x="4857454" y="1890940"/>
                </a:lnTo>
                <a:lnTo>
                  <a:pt x="4817443" y="1906143"/>
                </a:lnTo>
                <a:lnTo>
                  <a:pt x="4882261" y="1896541"/>
                </a:lnTo>
                <a:lnTo>
                  <a:pt x="4891064" y="1906143"/>
                </a:lnTo>
                <a:lnTo>
                  <a:pt x="4827846" y="1921348"/>
                </a:lnTo>
                <a:lnTo>
                  <a:pt x="4801437" y="1921348"/>
                </a:lnTo>
                <a:lnTo>
                  <a:pt x="4804640" y="1914946"/>
                </a:lnTo>
                <a:lnTo>
                  <a:pt x="4787834" y="1929350"/>
                </a:lnTo>
                <a:lnTo>
                  <a:pt x="4799038" y="1931751"/>
                </a:lnTo>
                <a:lnTo>
                  <a:pt x="4779032" y="1968561"/>
                </a:lnTo>
                <a:lnTo>
                  <a:pt x="4736620" y="2007772"/>
                </a:lnTo>
                <a:lnTo>
                  <a:pt x="4737420" y="1994168"/>
                </a:lnTo>
                <a:lnTo>
                  <a:pt x="4728617" y="1991767"/>
                </a:lnTo>
                <a:lnTo>
                  <a:pt x="4719014" y="1978964"/>
                </a:lnTo>
                <a:lnTo>
                  <a:pt x="4719014" y="2006972"/>
                </a:lnTo>
                <a:lnTo>
                  <a:pt x="4727017" y="2015773"/>
                </a:lnTo>
                <a:lnTo>
                  <a:pt x="4722215" y="2034979"/>
                </a:lnTo>
                <a:lnTo>
                  <a:pt x="4703010" y="2054985"/>
                </a:lnTo>
                <a:lnTo>
                  <a:pt x="4666998" y="2095793"/>
                </a:lnTo>
                <a:lnTo>
                  <a:pt x="4663798" y="2094193"/>
                </a:lnTo>
                <a:lnTo>
                  <a:pt x="4687005" y="2058986"/>
                </a:lnTo>
                <a:lnTo>
                  <a:pt x="4671000" y="2039780"/>
                </a:lnTo>
                <a:lnTo>
                  <a:pt x="4679002" y="1996569"/>
                </a:lnTo>
                <a:lnTo>
                  <a:pt x="4663798" y="2018974"/>
                </a:lnTo>
                <a:lnTo>
                  <a:pt x="4663798" y="2051784"/>
                </a:lnTo>
                <a:lnTo>
                  <a:pt x="4638192" y="2043782"/>
                </a:lnTo>
                <a:lnTo>
                  <a:pt x="4662197" y="2059786"/>
                </a:lnTo>
                <a:lnTo>
                  <a:pt x="4650193" y="2108597"/>
                </a:lnTo>
                <a:lnTo>
                  <a:pt x="4661398" y="2112588"/>
                </a:lnTo>
                <a:lnTo>
                  <a:pt x="4661398" y="2130209"/>
                </a:lnTo>
                <a:lnTo>
                  <a:pt x="4653395" y="2181419"/>
                </a:lnTo>
                <a:lnTo>
                  <a:pt x="4616585" y="2219033"/>
                </a:lnTo>
                <a:lnTo>
                  <a:pt x="4567769" y="2234239"/>
                </a:lnTo>
                <a:lnTo>
                  <a:pt x="4532561" y="2264632"/>
                </a:lnTo>
                <a:lnTo>
                  <a:pt x="4510151" y="2267830"/>
                </a:lnTo>
                <a:lnTo>
                  <a:pt x="4482945" y="2287034"/>
                </a:lnTo>
                <a:lnTo>
                  <a:pt x="4472543" y="2303849"/>
                </a:lnTo>
                <a:lnTo>
                  <a:pt x="4417326" y="2337453"/>
                </a:lnTo>
                <a:lnTo>
                  <a:pt x="4386919" y="2362265"/>
                </a:lnTo>
                <a:lnTo>
                  <a:pt x="4358909" y="2392678"/>
                </a:lnTo>
                <a:lnTo>
                  <a:pt x="4343704" y="2428696"/>
                </a:lnTo>
                <a:lnTo>
                  <a:pt x="4343704" y="2464711"/>
                </a:lnTo>
                <a:lnTo>
                  <a:pt x="4348506" y="2508727"/>
                </a:lnTo>
                <a:lnTo>
                  <a:pt x="4360509" y="2544733"/>
                </a:lnTo>
                <a:lnTo>
                  <a:pt x="4356509" y="2567135"/>
                </a:lnTo>
                <a:lnTo>
                  <a:pt x="4366912" y="2626344"/>
                </a:lnTo>
                <a:lnTo>
                  <a:pt x="4358909" y="2661554"/>
                </a:lnTo>
                <a:lnTo>
                  <a:pt x="4354107" y="2681563"/>
                </a:lnTo>
                <a:lnTo>
                  <a:pt x="4338101" y="2712772"/>
                </a:lnTo>
                <a:lnTo>
                  <a:pt x="4323698" y="2719175"/>
                </a:lnTo>
                <a:lnTo>
                  <a:pt x="4302891" y="2712772"/>
                </a:lnTo>
                <a:lnTo>
                  <a:pt x="4299690" y="2690367"/>
                </a:lnTo>
                <a:lnTo>
                  <a:pt x="4285287" y="2678362"/>
                </a:lnTo>
                <a:lnTo>
                  <a:pt x="4269282" y="2634345"/>
                </a:lnTo>
                <a:lnTo>
                  <a:pt x="4256480" y="2595139"/>
                </a:lnTo>
                <a:lnTo>
                  <a:pt x="4253279" y="2575137"/>
                </a:lnTo>
                <a:lnTo>
                  <a:pt x="4269282" y="2540732"/>
                </a:lnTo>
                <a:lnTo>
                  <a:pt x="4262882" y="2512728"/>
                </a:lnTo>
                <a:lnTo>
                  <a:pt x="4238075" y="2469514"/>
                </a:lnTo>
                <a:lnTo>
                  <a:pt x="4222868" y="2461510"/>
                </a:lnTo>
                <a:lnTo>
                  <a:pt x="4174055" y="2485521"/>
                </a:lnTo>
                <a:lnTo>
                  <a:pt x="4166854" y="2482320"/>
                </a:lnTo>
                <a:lnTo>
                  <a:pt x="4150849" y="2458309"/>
                </a:lnTo>
                <a:lnTo>
                  <a:pt x="4126842" y="2445503"/>
                </a:lnTo>
                <a:lnTo>
                  <a:pt x="4075627" y="2452706"/>
                </a:lnTo>
                <a:lnTo>
                  <a:pt x="4038816" y="2446303"/>
                </a:lnTo>
                <a:lnTo>
                  <a:pt x="4004406" y="2450305"/>
                </a:lnTo>
                <a:lnTo>
                  <a:pt x="3984390" y="2458309"/>
                </a:lnTo>
                <a:lnTo>
                  <a:pt x="3989192" y="2471915"/>
                </a:lnTo>
                <a:lnTo>
                  <a:pt x="3983590" y="2492725"/>
                </a:lnTo>
                <a:lnTo>
                  <a:pt x="3989993" y="2503126"/>
                </a:lnTo>
                <a:lnTo>
                  <a:pt x="3980389" y="2509527"/>
                </a:lnTo>
                <a:lnTo>
                  <a:pt x="3965985" y="2502326"/>
                </a:lnTo>
                <a:lnTo>
                  <a:pt x="3947579" y="2511928"/>
                </a:lnTo>
                <a:lnTo>
                  <a:pt x="3916371" y="2510328"/>
                </a:lnTo>
                <a:lnTo>
                  <a:pt x="3889963" y="2483120"/>
                </a:lnTo>
                <a:lnTo>
                  <a:pt x="3850751" y="2489520"/>
                </a:lnTo>
                <a:lnTo>
                  <a:pt x="3821944" y="2477517"/>
                </a:lnTo>
                <a:lnTo>
                  <a:pt x="3793936" y="2481520"/>
                </a:lnTo>
                <a:lnTo>
                  <a:pt x="3753924" y="2493526"/>
                </a:lnTo>
                <a:lnTo>
                  <a:pt x="3705111" y="2531130"/>
                </a:lnTo>
                <a:lnTo>
                  <a:pt x="3656295" y="2553533"/>
                </a:lnTo>
                <a:lnTo>
                  <a:pt x="3626688" y="2577537"/>
                </a:lnTo>
                <a:lnTo>
                  <a:pt x="3611483" y="2600740"/>
                </a:lnTo>
                <a:lnTo>
                  <a:pt x="3603481" y="2636745"/>
                </a:lnTo>
                <a:lnTo>
                  <a:pt x="3600279" y="2660754"/>
                </a:lnTo>
                <a:lnTo>
                  <a:pt x="3605080" y="2678362"/>
                </a:lnTo>
                <a:lnTo>
                  <a:pt x="3587476" y="2679963"/>
                </a:lnTo>
                <a:lnTo>
                  <a:pt x="3558668" y="2668757"/>
                </a:lnTo>
                <a:lnTo>
                  <a:pt x="3527475" y="2652758"/>
                </a:lnTo>
                <a:lnTo>
                  <a:pt x="3527475" y="2652759"/>
                </a:lnTo>
                <a:lnTo>
                  <a:pt x="3558684" y="2668767"/>
                </a:lnTo>
                <a:lnTo>
                  <a:pt x="3587492" y="2679972"/>
                </a:lnTo>
                <a:lnTo>
                  <a:pt x="3605098" y="2678373"/>
                </a:lnTo>
                <a:lnTo>
                  <a:pt x="3579489" y="2723990"/>
                </a:lnTo>
                <a:lnTo>
                  <a:pt x="3565085" y="2760795"/>
                </a:lnTo>
                <a:lnTo>
                  <a:pt x="3550681" y="2829617"/>
                </a:lnTo>
                <a:lnTo>
                  <a:pt x="3541879" y="2854426"/>
                </a:lnTo>
                <a:lnTo>
                  <a:pt x="3545080" y="2882435"/>
                </a:lnTo>
                <a:lnTo>
                  <a:pt x="3555483" y="2908044"/>
                </a:lnTo>
                <a:lnTo>
                  <a:pt x="3558684" y="2947253"/>
                </a:lnTo>
                <a:lnTo>
                  <a:pt x="3582691" y="2985666"/>
                </a:lnTo>
                <a:lnTo>
                  <a:pt x="3589093" y="3015273"/>
                </a:lnTo>
                <a:lnTo>
                  <a:pt x="3602697" y="3040078"/>
                </a:lnTo>
                <a:lnTo>
                  <a:pt x="3648311" y="3053682"/>
                </a:lnTo>
                <a:lnTo>
                  <a:pt x="3663514" y="3075289"/>
                </a:lnTo>
                <a:lnTo>
                  <a:pt x="3705126" y="3060886"/>
                </a:lnTo>
                <a:lnTo>
                  <a:pt x="3739536" y="3056083"/>
                </a:lnTo>
                <a:lnTo>
                  <a:pt x="3774747" y="3046479"/>
                </a:lnTo>
                <a:lnTo>
                  <a:pt x="3803555" y="3037677"/>
                </a:lnTo>
                <a:lnTo>
                  <a:pt x="3834763" y="3016872"/>
                </a:lnTo>
                <a:lnTo>
                  <a:pt x="3849167" y="2987267"/>
                </a:lnTo>
                <a:lnTo>
                  <a:pt x="3858770" y="2944055"/>
                </a:lnTo>
                <a:lnTo>
                  <a:pt x="3868373" y="2928847"/>
                </a:lnTo>
                <a:lnTo>
                  <a:pt x="3900382" y="2915246"/>
                </a:lnTo>
                <a:lnTo>
                  <a:pt x="3949196" y="2903242"/>
                </a:lnTo>
                <a:lnTo>
                  <a:pt x="3988408" y="2905644"/>
                </a:lnTo>
                <a:lnTo>
                  <a:pt x="4015630" y="2900841"/>
                </a:lnTo>
                <a:lnTo>
                  <a:pt x="4025233" y="2912044"/>
                </a:lnTo>
                <a:lnTo>
                  <a:pt x="4020432" y="2936850"/>
                </a:lnTo>
                <a:lnTo>
                  <a:pt x="3992408" y="2967263"/>
                </a:lnTo>
                <a:lnTo>
                  <a:pt x="3978005" y="2998468"/>
                </a:lnTo>
                <a:lnTo>
                  <a:pt x="3985207" y="3007272"/>
                </a:lnTo>
                <a:lnTo>
                  <a:pt x="3975604" y="3029675"/>
                </a:lnTo>
                <a:lnTo>
                  <a:pt x="3958799" y="3069685"/>
                </a:lnTo>
                <a:lnTo>
                  <a:pt x="3949196" y="3056083"/>
                </a:lnTo>
                <a:lnTo>
                  <a:pt x="3940394" y="3056884"/>
                </a:lnTo>
                <a:lnTo>
                  <a:pt x="3931591" y="3057684"/>
                </a:lnTo>
                <a:lnTo>
                  <a:pt x="3911589" y="3088887"/>
                </a:lnTo>
                <a:lnTo>
                  <a:pt x="3911605" y="3088901"/>
                </a:lnTo>
                <a:lnTo>
                  <a:pt x="3931610" y="3057693"/>
                </a:lnTo>
                <a:lnTo>
                  <a:pt x="3940413" y="3056894"/>
                </a:lnTo>
                <a:lnTo>
                  <a:pt x="3939613" y="3064895"/>
                </a:lnTo>
                <a:lnTo>
                  <a:pt x="3947615" y="3064895"/>
                </a:lnTo>
                <a:lnTo>
                  <a:pt x="3945213" y="3079299"/>
                </a:lnTo>
                <a:lnTo>
                  <a:pt x="3934810" y="3100906"/>
                </a:lnTo>
                <a:lnTo>
                  <a:pt x="3938011" y="3108907"/>
                </a:lnTo>
                <a:lnTo>
                  <a:pt x="3930810" y="3127311"/>
                </a:lnTo>
                <a:lnTo>
                  <a:pt x="3933210" y="3132113"/>
                </a:lnTo>
                <a:lnTo>
                  <a:pt x="3925208" y="3158522"/>
                </a:lnTo>
                <a:lnTo>
                  <a:pt x="3914806" y="3172121"/>
                </a:lnTo>
                <a:lnTo>
                  <a:pt x="3906003" y="3173721"/>
                </a:lnTo>
                <a:lnTo>
                  <a:pt x="3895600" y="3191327"/>
                </a:lnTo>
                <a:lnTo>
                  <a:pt x="3895593" y="3191327"/>
                </a:lnTo>
                <a:lnTo>
                  <a:pt x="3909193" y="3200926"/>
                </a:lnTo>
                <a:lnTo>
                  <a:pt x="3913994" y="3192924"/>
                </a:lnTo>
                <a:lnTo>
                  <a:pt x="3925997" y="3199326"/>
                </a:lnTo>
                <a:lnTo>
                  <a:pt x="3930799" y="3201727"/>
                </a:lnTo>
                <a:lnTo>
                  <a:pt x="3941201" y="3192924"/>
                </a:lnTo>
                <a:lnTo>
                  <a:pt x="3954005" y="3192125"/>
                </a:lnTo>
                <a:lnTo>
                  <a:pt x="3958007" y="3196125"/>
                </a:lnTo>
                <a:lnTo>
                  <a:pt x="3965209" y="3193724"/>
                </a:lnTo>
                <a:lnTo>
                  <a:pt x="3986014" y="3198526"/>
                </a:lnTo>
                <a:lnTo>
                  <a:pt x="4006838" y="3196925"/>
                </a:lnTo>
                <a:lnTo>
                  <a:pt x="4021241" y="3191322"/>
                </a:lnTo>
                <a:lnTo>
                  <a:pt x="4027642" y="3185725"/>
                </a:lnTo>
                <a:lnTo>
                  <a:pt x="4041247" y="3188125"/>
                </a:lnTo>
                <a:lnTo>
                  <a:pt x="4051649" y="3191322"/>
                </a:lnTo>
                <a:lnTo>
                  <a:pt x="4063654" y="3190522"/>
                </a:lnTo>
                <a:lnTo>
                  <a:pt x="4073257" y="3185725"/>
                </a:lnTo>
                <a:lnTo>
                  <a:pt x="4093263" y="3192924"/>
                </a:lnTo>
                <a:lnTo>
                  <a:pt x="4099663" y="3194525"/>
                </a:lnTo>
                <a:lnTo>
                  <a:pt x="4112467" y="3204127"/>
                </a:lnTo>
                <a:lnTo>
                  <a:pt x="4124472" y="3215325"/>
                </a:lnTo>
                <a:lnTo>
                  <a:pt x="4139675" y="3223333"/>
                </a:lnTo>
                <a:lnTo>
                  <a:pt x="4150078" y="3236936"/>
                </a:lnTo>
                <a:lnTo>
                  <a:pt x="4150063" y="3236936"/>
                </a:lnTo>
                <a:lnTo>
                  <a:pt x="4146066" y="3242534"/>
                </a:lnTo>
                <a:lnTo>
                  <a:pt x="4142064" y="3253734"/>
                </a:lnTo>
                <a:lnTo>
                  <a:pt x="4145264" y="3272138"/>
                </a:lnTo>
                <a:lnTo>
                  <a:pt x="4133261" y="3289745"/>
                </a:lnTo>
                <a:lnTo>
                  <a:pt x="4126860" y="3310547"/>
                </a:lnTo>
                <a:lnTo>
                  <a:pt x="4122857" y="3332952"/>
                </a:lnTo>
                <a:lnTo>
                  <a:pt x="4124460" y="3346553"/>
                </a:lnTo>
                <a:lnTo>
                  <a:pt x="4123659" y="3369755"/>
                </a:lnTo>
                <a:lnTo>
                  <a:pt x="4116457" y="3374555"/>
                </a:lnTo>
                <a:lnTo>
                  <a:pt x="4110854" y="3396958"/>
                </a:lnTo>
                <a:lnTo>
                  <a:pt x="4112455" y="3410561"/>
                </a:lnTo>
                <a:lnTo>
                  <a:pt x="4102853" y="3423360"/>
                </a:lnTo>
                <a:lnTo>
                  <a:pt x="4103653" y="3436964"/>
                </a:lnTo>
                <a:lnTo>
                  <a:pt x="4110055" y="3445766"/>
                </a:lnTo>
                <a:lnTo>
                  <a:pt x="4098855" y="3456965"/>
                </a:lnTo>
                <a:lnTo>
                  <a:pt x="4098870" y="3456969"/>
                </a:lnTo>
                <a:lnTo>
                  <a:pt x="4110071" y="3445765"/>
                </a:lnTo>
                <a:lnTo>
                  <a:pt x="4119676" y="3473774"/>
                </a:lnTo>
                <a:lnTo>
                  <a:pt x="4135680" y="3494580"/>
                </a:lnTo>
                <a:lnTo>
                  <a:pt x="4155685" y="3516186"/>
                </a:lnTo>
                <a:lnTo>
                  <a:pt x="4155669" y="3516191"/>
                </a:lnTo>
                <a:lnTo>
                  <a:pt x="4170871" y="3534592"/>
                </a:lnTo>
                <a:lnTo>
                  <a:pt x="4169272" y="3545795"/>
                </a:lnTo>
                <a:lnTo>
                  <a:pt x="4186876" y="3548196"/>
                </a:lnTo>
                <a:lnTo>
                  <a:pt x="4191677" y="3543394"/>
                </a:lnTo>
                <a:lnTo>
                  <a:pt x="4203681" y="3556198"/>
                </a:lnTo>
                <a:lnTo>
                  <a:pt x="4226088" y="3552197"/>
                </a:lnTo>
                <a:lnTo>
                  <a:pt x="4246093" y="3539393"/>
                </a:lnTo>
                <a:lnTo>
                  <a:pt x="4274101" y="3528990"/>
                </a:lnTo>
                <a:lnTo>
                  <a:pt x="4290103" y="3513786"/>
                </a:lnTo>
                <a:lnTo>
                  <a:pt x="4314912" y="3516987"/>
                </a:lnTo>
                <a:lnTo>
                  <a:pt x="4313312" y="3521788"/>
                </a:lnTo>
                <a:lnTo>
                  <a:pt x="4338119" y="3523389"/>
                </a:lnTo>
                <a:lnTo>
                  <a:pt x="4357324" y="3532992"/>
                </a:lnTo>
                <a:lnTo>
                  <a:pt x="4371729" y="3548196"/>
                </a:lnTo>
                <a:lnTo>
                  <a:pt x="4387732" y="3562600"/>
                </a:lnTo>
                <a:lnTo>
                  <a:pt x="4382132" y="3569802"/>
                </a:lnTo>
                <a:lnTo>
                  <a:pt x="4390935" y="3600211"/>
                </a:lnTo>
                <a:lnTo>
                  <a:pt x="4382135" y="3615410"/>
                </a:lnTo>
                <a:lnTo>
                  <a:pt x="4382153" y="3615415"/>
                </a:lnTo>
                <a:lnTo>
                  <a:pt x="4390954" y="3600210"/>
                </a:lnTo>
                <a:lnTo>
                  <a:pt x="4382153" y="3569802"/>
                </a:lnTo>
                <a:lnTo>
                  <a:pt x="4387755" y="3562600"/>
                </a:lnTo>
                <a:lnTo>
                  <a:pt x="4410961" y="3564200"/>
                </a:lnTo>
                <a:lnTo>
                  <a:pt x="4446972" y="3528189"/>
                </a:lnTo>
                <a:lnTo>
                  <a:pt x="4466175" y="3522588"/>
                </a:lnTo>
                <a:lnTo>
                  <a:pt x="4466975" y="3505783"/>
                </a:lnTo>
                <a:lnTo>
                  <a:pt x="4478180" y="3461770"/>
                </a:lnTo>
                <a:lnTo>
                  <a:pt x="4505387" y="3438563"/>
                </a:lnTo>
                <a:lnTo>
                  <a:pt x="4533395" y="3436963"/>
                </a:lnTo>
                <a:lnTo>
                  <a:pt x="4538196" y="3426560"/>
                </a:lnTo>
                <a:lnTo>
                  <a:pt x="4573405" y="3430561"/>
                </a:lnTo>
                <a:lnTo>
                  <a:pt x="4610218" y="3404957"/>
                </a:lnTo>
                <a:lnTo>
                  <a:pt x="4628623" y="3393760"/>
                </a:lnTo>
                <a:lnTo>
                  <a:pt x="4651829" y="3368957"/>
                </a:lnTo>
                <a:lnTo>
                  <a:pt x="4667831" y="3372157"/>
                </a:lnTo>
                <a:lnTo>
                  <a:pt x="4678235" y="3385760"/>
                </a:lnTo>
                <a:lnTo>
                  <a:pt x="4668632" y="3402559"/>
                </a:lnTo>
                <a:lnTo>
                  <a:pt x="4668605" y="3402566"/>
                </a:lnTo>
                <a:lnTo>
                  <a:pt x="4667005" y="3414557"/>
                </a:lnTo>
                <a:lnTo>
                  <a:pt x="4639798" y="3420959"/>
                </a:lnTo>
                <a:lnTo>
                  <a:pt x="4653402" y="3444165"/>
                </a:lnTo>
                <a:lnTo>
                  <a:pt x="4650999" y="3471373"/>
                </a:lnTo>
                <a:lnTo>
                  <a:pt x="4629394" y="3500981"/>
                </a:lnTo>
                <a:lnTo>
                  <a:pt x="4644599" y="3541793"/>
                </a:lnTo>
                <a:lnTo>
                  <a:pt x="4664604" y="3538593"/>
                </a:lnTo>
                <a:lnTo>
                  <a:pt x="4676608" y="3500981"/>
                </a:lnTo>
                <a:lnTo>
                  <a:pt x="4663005" y="3483376"/>
                </a:lnTo>
                <a:lnTo>
                  <a:pt x="4663005" y="3444165"/>
                </a:lnTo>
                <a:lnTo>
                  <a:pt x="4720622" y="3423359"/>
                </a:lnTo>
                <a:lnTo>
                  <a:pt x="4715820" y="3399357"/>
                </a:lnTo>
                <a:lnTo>
                  <a:pt x="4732626" y="3382555"/>
                </a:lnTo>
                <a:lnTo>
                  <a:pt x="4746230" y="3419359"/>
                </a:lnTo>
                <a:lnTo>
                  <a:pt x="4778238" y="3420158"/>
                </a:lnTo>
                <a:lnTo>
                  <a:pt x="4805445" y="3448166"/>
                </a:lnTo>
                <a:lnTo>
                  <a:pt x="4807046" y="3465771"/>
                </a:lnTo>
                <a:lnTo>
                  <a:pt x="4847058" y="3465771"/>
                </a:lnTo>
                <a:lnTo>
                  <a:pt x="4895872" y="3460970"/>
                </a:lnTo>
                <a:lnTo>
                  <a:pt x="4920680" y="3483376"/>
                </a:lnTo>
                <a:lnTo>
                  <a:pt x="4954288" y="3489778"/>
                </a:lnTo>
                <a:lnTo>
                  <a:pt x="4980698" y="3473774"/>
                </a:lnTo>
                <a:lnTo>
                  <a:pt x="4981498" y="3460970"/>
                </a:lnTo>
                <a:lnTo>
                  <a:pt x="5038313" y="3457769"/>
                </a:lnTo>
                <a:lnTo>
                  <a:pt x="5091929" y="3456969"/>
                </a:lnTo>
                <a:lnTo>
                  <a:pt x="5052718" y="3472173"/>
                </a:lnTo>
                <a:lnTo>
                  <a:pt x="5067121" y="3496980"/>
                </a:lnTo>
                <a:lnTo>
                  <a:pt x="5103134" y="3500181"/>
                </a:lnTo>
                <a:lnTo>
                  <a:pt x="5136743" y="3525789"/>
                </a:lnTo>
                <a:lnTo>
                  <a:pt x="5142343" y="3566601"/>
                </a:lnTo>
                <a:lnTo>
                  <a:pt x="5165550" y="3565800"/>
                </a:lnTo>
                <a:lnTo>
                  <a:pt x="5183157" y="3577804"/>
                </a:lnTo>
                <a:lnTo>
                  <a:pt x="5145545" y="3608213"/>
                </a:lnTo>
                <a:lnTo>
                  <a:pt x="5141543" y="3626618"/>
                </a:lnTo>
                <a:lnTo>
                  <a:pt x="5155947" y="3645824"/>
                </a:lnTo>
                <a:lnTo>
                  <a:pt x="5144743" y="3655426"/>
                </a:lnTo>
                <a:lnTo>
                  <a:pt x="5116738" y="3663429"/>
                </a:lnTo>
                <a:lnTo>
                  <a:pt x="5116738" y="3687436"/>
                </a:lnTo>
                <a:lnTo>
                  <a:pt x="5103933" y="3701840"/>
                </a:lnTo>
                <a:lnTo>
                  <a:pt x="5133543" y="3740251"/>
                </a:lnTo>
                <a:lnTo>
                  <a:pt x="5139143" y="3754656"/>
                </a:lnTo>
                <a:lnTo>
                  <a:pt x="5122340" y="3774661"/>
                </a:lnTo>
                <a:lnTo>
                  <a:pt x="5071124" y="3793867"/>
                </a:lnTo>
                <a:lnTo>
                  <a:pt x="5038313" y="3801869"/>
                </a:lnTo>
                <a:lnTo>
                  <a:pt x="5024722" y="3813862"/>
                </a:lnTo>
                <a:lnTo>
                  <a:pt x="5024752" y="3813873"/>
                </a:lnTo>
                <a:lnTo>
                  <a:pt x="5038356" y="3801869"/>
                </a:lnTo>
                <a:lnTo>
                  <a:pt x="5071165" y="3793867"/>
                </a:lnTo>
                <a:lnTo>
                  <a:pt x="5122376" y="3774662"/>
                </a:lnTo>
                <a:lnTo>
                  <a:pt x="5139183" y="3754656"/>
                </a:lnTo>
                <a:lnTo>
                  <a:pt x="5133585" y="3740251"/>
                </a:lnTo>
                <a:lnTo>
                  <a:pt x="5157576" y="3738652"/>
                </a:lnTo>
                <a:lnTo>
                  <a:pt x="5157573" y="3738651"/>
                </a:lnTo>
                <a:lnTo>
                  <a:pt x="5133568" y="3740251"/>
                </a:lnTo>
                <a:lnTo>
                  <a:pt x="5103958" y="3701840"/>
                </a:lnTo>
                <a:lnTo>
                  <a:pt x="5116763" y="3687436"/>
                </a:lnTo>
                <a:lnTo>
                  <a:pt x="5116763" y="3663429"/>
                </a:lnTo>
                <a:lnTo>
                  <a:pt x="5144770" y="3655426"/>
                </a:lnTo>
                <a:lnTo>
                  <a:pt x="5155972" y="3645824"/>
                </a:lnTo>
                <a:lnTo>
                  <a:pt x="5141571" y="3626618"/>
                </a:lnTo>
                <a:lnTo>
                  <a:pt x="5145571" y="3608213"/>
                </a:lnTo>
                <a:lnTo>
                  <a:pt x="5183182" y="3577804"/>
                </a:lnTo>
                <a:lnTo>
                  <a:pt x="5211991" y="3597010"/>
                </a:lnTo>
                <a:lnTo>
                  <a:pt x="5238398" y="3629819"/>
                </a:lnTo>
                <a:lnTo>
                  <a:pt x="5239199" y="3657027"/>
                </a:lnTo>
                <a:lnTo>
                  <a:pt x="5256002" y="3657827"/>
                </a:lnTo>
                <a:lnTo>
                  <a:pt x="5280010" y="3682635"/>
                </a:lnTo>
                <a:lnTo>
                  <a:pt x="5296815" y="3701040"/>
                </a:lnTo>
                <a:lnTo>
                  <a:pt x="5296815" y="3701044"/>
                </a:lnTo>
                <a:lnTo>
                  <a:pt x="5351209" y="3711443"/>
                </a:lnTo>
                <a:lnTo>
                  <a:pt x="5356010" y="3701840"/>
                </a:lnTo>
                <a:lnTo>
                  <a:pt x="5392821" y="3697839"/>
                </a:lnTo>
                <a:lnTo>
                  <a:pt x="5441636" y="3712243"/>
                </a:lnTo>
                <a:lnTo>
                  <a:pt x="5441634" y="3712247"/>
                </a:lnTo>
                <a:lnTo>
                  <a:pt x="5456828" y="3717845"/>
                </a:lnTo>
                <a:lnTo>
                  <a:pt x="5489638" y="3729848"/>
                </a:lnTo>
                <a:lnTo>
                  <a:pt x="5536850" y="3773061"/>
                </a:lnTo>
                <a:lnTo>
                  <a:pt x="5543250" y="3793867"/>
                </a:lnTo>
                <a:lnTo>
                  <a:pt x="5516045" y="3841081"/>
                </a:lnTo>
                <a:lnTo>
                  <a:pt x="5501641" y="3878692"/>
                </a:lnTo>
                <a:lnTo>
                  <a:pt x="5484034" y="3898698"/>
                </a:lnTo>
                <a:lnTo>
                  <a:pt x="5462467" y="3901893"/>
                </a:lnTo>
                <a:lnTo>
                  <a:pt x="5462470" y="3901899"/>
                </a:lnTo>
                <a:lnTo>
                  <a:pt x="5484073" y="3898698"/>
                </a:lnTo>
                <a:lnTo>
                  <a:pt x="5501679" y="3878692"/>
                </a:lnTo>
                <a:lnTo>
                  <a:pt x="5516082" y="3841081"/>
                </a:lnTo>
                <a:lnTo>
                  <a:pt x="5543291" y="3793867"/>
                </a:lnTo>
                <a:lnTo>
                  <a:pt x="5559295" y="3791466"/>
                </a:lnTo>
                <a:lnTo>
                  <a:pt x="5569698" y="3820275"/>
                </a:lnTo>
                <a:lnTo>
                  <a:pt x="5593705" y="3909901"/>
                </a:lnTo>
                <a:lnTo>
                  <a:pt x="5618511" y="3918704"/>
                </a:lnTo>
                <a:lnTo>
                  <a:pt x="5619311" y="3953914"/>
                </a:lnTo>
                <a:lnTo>
                  <a:pt x="5584901" y="3996326"/>
                </a:lnTo>
                <a:lnTo>
                  <a:pt x="5598507" y="4011530"/>
                </a:lnTo>
                <a:lnTo>
                  <a:pt x="5679333" y="4019533"/>
                </a:lnTo>
                <a:lnTo>
                  <a:pt x="5680936" y="4071548"/>
                </a:lnTo>
                <a:lnTo>
                  <a:pt x="5715343" y="4037938"/>
                </a:lnTo>
                <a:lnTo>
                  <a:pt x="5772157" y="4056344"/>
                </a:lnTo>
                <a:lnTo>
                  <a:pt x="5848181" y="4087553"/>
                </a:lnTo>
                <a:lnTo>
                  <a:pt x="5870590" y="4117161"/>
                </a:lnTo>
                <a:lnTo>
                  <a:pt x="5863388" y="4145970"/>
                </a:lnTo>
                <a:lnTo>
                  <a:pt x="5916204" y="4129965"/>
                </a:lnTo>
                <a:lnTo>
                  <a:pt x="6004230" y="4157173"/>
                </a:lnTo>
                <a:lnTo>
                  <a:pt x="6072251" y="4155572"/>
                </a:lnTo>
                <a:lnTo>
                  <a:pt x="6139418" y="4197985"/>
                </a:lnTo>
                <a:lnTo>
                  <a:pt x="6198641" y="4255602"/>
                </a:lnTo>
                <a:lnTo>
                  <a:pt x="6233853" y="4270006"/>
                </a:lnTo>
                <a:lnTo>
                  <a:pt x="6272268" y="4272407"/>
                </a:lnTo>
                <a:lnTo>
                  <a:pt x="6289073" y="4288411"/>
                </a:lnTo>
                <a:lnTo>
                  <a:pt x="6305078" y="4354030"/>
                </a:lnTo>
                <a:lnTo>
                  <a:pt x="6313885" y="4385239"/>
                </a:lnTo>
                <a:lnTo>
                  <a:pt x="6297076" y="4470064"/>
                </a:lnTo>
                <a:lnTo>
                  <a:pt x="6275470" y="4503674"/>
                </a:lnTo>
                <a:lnTo>
                  <a:pt x="6213845" y="4574895"/>
                </a:lnTo>
                <a:lnTo>
                  <a:pt x="6186638" y="4633312"/>
                </a:lnTo>
                <a:lnTo>
                  <a:pt x="6154627" y="4677325"/>
                </a:lnTo>
                <a:lnTo>
                  <a:pt x="6143426" y="4678925"/>
                </a:lnTo>
                <a:lnTo>
                  <a:pt x="6133021" y="4716536"/>
                </a:lnTo>
                <a:lnTo>
                  <a:pt x="6140221" y="4812564"/>
                </a:lnTo>
                <a:lnTo>
                  <a:pt x="6131421" y="4891787"/>
                </a:lnTo>
                <a:lnTo>
                  <a:pt x="6129020" y="4925397"/>
                </a:lnTo>
                <a:lnTo>
                  <a:pt x="6116217" y="4946203"/>
                </a:lnTo>
                <a:lnTo>
                  <a:pt x="6112215" y="5015023"/>
                </a:lnTo>
                <a:lnTo>
                  <a:pt x="6070649" y="5081443"/>
                </a:lnTo>
                <a:lnTo>
                  <a:pt x="6066648" y="5135058"/>
                </a:lnTo>
                <a:lnTo>
                  <a:pt x="6032235" y="5156665"/>
                </a:lnTo>
                <a:lnTo>
                  <a:pt x="6023434" y="5187874"/>
                </a:lnTo>
                <a:lnTo>
                  <a:pt x="5975422" y="5187874"/>
                </a:lnTo>
                <a:lnTo>
                  <a:pt x="5907401" y="5207079"/>
                </a:lnTo>
                <a:lnTo>
                  <a:pt x="5877793" y="5230286"/>
                </a:lnTo>
                <a:lnTo>
                  <a:pt x="5829776" y="5245490"/>
                </a:lnTo>
                <a:lnTo>
                  <a:pt x="5780963" y="5286302"/>
                </a:lnTo>
                <a:lnTo>
                  <a:pt x="5748150" y="5337517"/>
                </a:lnTo>
                <a:lnTo>
                  <a:pt x="5745751" y="5375928"/>
                </a:lnTo>
                <a:lnTo>
                  <a:pt x="5756151" y="5403937"/>
                </a:lnTo>
                <a:lnTo>
                  <a:pt x="5753752" y="5455952"/>
                </a:lnTo>
                <a:lnTo>
                  <a:pt x="5747353" y="5480759"/>
                </a:lnTo>
                <a:lnTo>
                  <a:pt x="5720146" y="5509567"/>
                </a:lnTo>
                <a:lnTo>
                  <a:pt x="5684133" y="5599994"/>
                </a:lnTo>
                <a:lnTo>
                  <a:pt x="5652129" y="5640005"/>
                </a:lnTo>
                <a:lnTo>
                  <a:pt x="5626516" y="5664813"/>
                </a:lnTo>
                <a:lnTo>
                  <a:pt x="5614508" y="5713627"/>
                </a:lnTo>
                <a:lnTo>
                  <a:pt x="5591305" y="5742435"/>
                </a:lnTo>
                <a:lnTo>
                  <a:pt x="5574498" y="5713627"/>
                </a:lnTo>
                <a:lnTo>
                  <a:pt x="5588902" y="5688820"/>
                </a:lnTo>
                <a:lnTo>
                  <a:pt x="5558494" y="5654409"/>
                </a:lnTo>
                <a:lnTo>
                  <a:pt x="5520085" y="5625601"/>
                </a:lnTo>
                <a:lnTo>
                  <a:pt x="5469670" y="5592792"/>
                </a:lnTo>
                <a:lnTo>
                  <a:pt x="5469643" y="5592795"/>
                </a:lnTo>
                <a:lnTo>
                  <a:pt x="5520053" y="5625601"/>
                </a:lnTo>
                <a:lnTo>
                  <a:pt x="5558467" y="5654409"/>
                </a:lnTo>
                <a:lnTo>
                  <a:pt x="5588872" y="5688820"/>
                </a:lnTo>
                <a:lnTo>
                  <a:pt x="5574469" y="5713627"/>
                </a:lnTo>
                <a:lnTo>
                  <a:pt x="5591272" y="5742435"/>
                </a:lnTo>
                <a:lnTo>
                  <a:pt x="5578472" y="5775245"/>
                </a:lnTo>
                <a:lnTo>
                  <a:pt x="5535257" y="5803253"/>
                </a:lnTo>
                <a:lnTo>
                  <a:pt x="5501650" y="5792850"/>
                </a:lnTo>
                <a:lnTo>
                  <a:pt x="5479241" y="5798451"/>
                </a:lnTo>
                <a:lnTo>
                  <a:pt x="5435231" y="5776845"/>
                </a:lnTo>
                <a:lnTo>
                  <a:pt x="5406422" y="5778445"/>
                </a:lnTo>
                <a:lnTo>
                  <a:pt x="5375251" y="5749673"/>
                </a:lnTo>
                <a:lnTo>
                  <a:pt x="5377649" y="5776846"/>
                </a:lnTo>
                <a:lnTo>
                  <a:pt x="5380877" y="5779123"/>
                </a:lnTo>
                <a:lnTo>
                  <a:pt x="5381553" y="5778446"/>
                </a:lnTo>
                <a:lnTo>
                  <a:pt x="5385467" y="5782359"/>
                </a:lnTo>
                <a:lnTo>
                  <a:pt x="5440065" y="5820859"/>
                </a:lnTo>
                <a:lnTo>
                  <a:pt x="5441665" y="5856069"/>
                </a:lnTo>
                <a:lnTo>
                  <a:pt x="5472874" y="5878475"/>
                </a:lnTo>
                <a:lnTo>
                  <a:pt x="5475276" y="5903283"/>
                </a:lnTo>
                <a:lnTo>
                  <a:pt x="5448867" y="5968902"/>
                </a:lnTo>
                <a:lnTo>
                  <a:pt x="5392854" y="5996910"/>
                </a:lnTo>
                <a:lnTo>
                  <a:pt x="5311234" y="6007313"/>
                </a:lnTo>
                <a:lnTo>
                  <a:pt x="5263222" y="6001711"/>
                </a:lnTo>
                <a:lnTo>
                  <a:pt x="5280025" y="6032921"/>
                </a:lnTo>
                <a:lnTo>
                  <a:pt x="5280828" y="6070531"/>
                </a:lnTo>
                <a:lnTo>
                  <a:pt x="5295229" y="6096139"/>
                </a:lnTo>
                <a:lnTo>
                  <a:pt x="5275223" y="6114544"/>
                </a:lnTo>
                <a:lnTo>
                  <a:pt x="5234412" y="6121746"/>
                </a:lnTo>
                <a:lnTo>
                  <a:pt x="5189599" y="6102541"/>
                </a:lnTo>
                <a:lnTo>
                  <a:pt x="5177595" y="6116145"/>
                </a:lnTo>
                <a:lnTo>
                  <a:pt x="5197603" y="6166559"/>
                </a:lnTo>
                <a:lnTo>
                  <a:pt x="5229612" y="6181764"/>
                </a:lnTo>
                <a:lnTo>
                  <a:pt x="5248017" y="6165759"/>
                </a:lnTo>
                <a:lnTo>
                  <a:pt x="5268022" y="6192167"/>
                </a:lnTo>
                <a:lnTo>
                  <a:pt x="5234412" y="6208172"/>
                </a:lnTo>
                <a:lnTo>
                  <a:pt x="5211205" y="6240181"/>
                </a:lnTo>
                <a:lnTo>
                  <a:pt x="5220806" y="6290595"/>
                </a:lnTo>
                <a:lnTo>
                  <a:pt x="5220009" y="6317804"/>
                </a:lnTo>
                <a:lnTo>
                  <a:pt x="5181599" y="6317804"/>
                </a:lnTo>
                <a:lnTo>
                  <a:pt x="5157588" y="6343411"/>
                </a:lnTo>
                <a:lnTo>
                  <a:pt x="5158390" y="6381822"/>
                </a:lnTo>
                <a:lnTo>
                  <a:pt x="5210406" y="6418633"/>
                </a:lnTo>
                <a:lnTo>
                  <a:pt x="5252017" y="6428236"/>
                </a:lnTo>
                <a:lnTo>
                  <a:pt x="5253619" y="6473849"/>
                </a:lnTo>
                <a:lnTo>
                  <a:pt x="5216809" y="6501857"/>
                </a:lnTo>
                <a:lnTo>
                  <a:pt x="5212006" y="6560274"/>
                </a:lnTo>
                <a:lnTo>
                  <a:pt x="5183999" y="6579480"/>
                </a:lnTo>
                <a:lnTo>
                  <a:pt x="5176798" y="6602687"/>
                </a:lnTo>
                <a:lnTo>
                  <a:pt x="5210406" y="6654702"/>
                </a:lnTo>
                <a:lnTo>
                  <a:pt x="5247218" y="6682710"/>
                </a:lnTo>
                <a:lnTo>
                  <a:pt x="5230413" y="6680309"/>
                </a:lnTo>
                <a:lnTo>
                  <a:pt x="5191200" y="6672307"/>
                </a:lnTo>
                <a:lnTo>
                  <a:pt x="5094373" y="6665905"/>
                </a:lnTo>
                <a:lnTo>
                  <a:pt x="5066367" y="6637097"/>
                </a:lnTo>
                <a:lnTo>
                  <a:pt x="5051161" y="6600286"/>
                </a:lnTo>
                <a:lnTo>
                  <a:pt x="5051118" y="6600292"/>
                </a:lnTo>
                <a:lnTo>
                  <a:pt x="5066319" y="6637097"/>
                </a:lnTo>
                <a:lnTo>
                  <a:pt x="5094327" y="6665905"/>
                </a:lnTo>
                <a:lnTo>
                  <a:pt x="5191156" y="6672307"/>
                </a:lnTo>
                <a:lnTo>
                  <a:pt x="5230367" y="6680309"/>
                </a:lnTo>
                <a:lnTo>
                  <a:pt x="5195957" y="6680309"/>
                </a:lnTo>
                <a:lnTo>
                  <a:pt x="5182354" y="6692312"/>
                </a:lnTo>
                <a:lnTo>
                  <a:pt x="5155145" y="6709918"/>
                </a:lnTo>
                <a:lnTo>
                  <a:pt x="5168749" y="6755531"/>
                </a:lnTo>
                <a:lnTo>
                  <a:pt x="5153545" y="6756331"/>
                </a:lnTo>
                <a:lnTo>
                  <a:pt x="5103131" y="6741127"/>
                </a:lnTo>
                <a:lnTo>
                  <a:pt x="5043113" y="6706716"/>
                </a:lnTo>
                <a:lnTo>
                  <a:pt x="4982296" y="6678708"/>
                </a:lnTo>
                <a:lnTo>
                  <a:pt x="4956689" y="6647499"/>
                </a:lnTo>
                <a:lnTo>
                  <a:pt x="4954286" y="6618691"/>
                </a:lnTo>
                <a:lnTo>
                  <a:pt x="4920679" y="6585081"/>
                </a:lnTo>
                <a:lnTo>
                  <a:pt x="4880665" y="6500256"/>
                </a:lnTo>
                <a:lnTo>
                  <a:pt x="4879066" y="6452242"/>
                </a:lnTo>
                <a:lnTo>
                  <a:pt x="4906272" y="6413831"/>
                </a:lnTo>
                <a:lnTo>
                  <a:pt x="4839852" y="6398627"/>
                </a:lnTo>
                <a:lnTo>
                  <a:pt x="4861460" y="6354614"/>
                </a:lnTo>
                <a:lnTo>
                  <a:pt x="4845454" y="6270589"/>
                </a:lnTo>
                <a:lnTo>
                  <a:pt x="4897469" y="6288195"/>
                </a:lnTo>
                <a:lnTo>
                  <a:pt x="4883066" y="6183364"/>
                </a:lnTo>
                <a:lnTo>
                  <a:pt x="4851057" y="6169760"/>
                </a:lnTo>
                <a:lnTo>
                  <a:pt x="4859060" y="6232979"/>
                </a:lnTo>
                <a:lnTo>
                  <a:pt x="4831051" y="6225776"/>
                </a:lnTo>
                <a:lnTo>
                  <a:pt x="4819047" y="6153755"/>
                </a:lnTo>
                <a:lnTo>
                  <a:pt x="4803043" y="6059328"/>
                </a:lnTo>
                <a:lnTo>
                  <a:pt x="4811845" y="6024117"/>
                </a:lnTo>
                <a:lnTo>
                  <a:pt x="4785437" y="5974503"/>
                </a:lnTo>
                <a:lnTo>
                  <a:pt x="4766233" y="5916886"/>
                </a:lnTo>
                <a:lnTo>
                  <a:pt x="4783837" y="5914485"/>
                </a:lnTo>
                <a:lnTo>
                  <a:pt x="4788641" y="5832061"/>
                </a:lnTo>
                <a:lnTo>
                  <a:pt x="4798240" y="5749638"/>
                </a:lnTo>
                <a:lnTo>
                  <a:pt x="4799041" y="5673615"/>
                </a:lnTo>
                <a:lnTo>
                  <a:pt x="4772636" y="5595993"/>
                </a:lnTo>
                <a:lnTo>
                  <a:pt x="4777436" y="5553580"/>
                </a:lnTo>
                <a:lnTo>
                  <a:pt x="4760631" y="5490362"/>
                </a:lnTo>
                <a:lnTo>
                  <a:pt x="4775035" y="5427944"/>
                </a:lnTo>
                <a:lnTo>
                  <a:pt x="4767833" y="5328715"/>
                </a:lnTo>
                <a:lnTo>
                  <a:pt x="4767833" y="5221483"/>
                </a:lnTo>
                <a:lnTo>
                  <a:pt x="4768634" y="5107050"/>
                </a:lnTo>
                <a:lnTo>
                  <a:pt x="4756631" y="5023026"/>
                </a:lnTo>
                <a:lnTo>
                  <a:pt x="4739824" y="4950204"/>
                </a:lnTo>
                <a:lnTo>
                  <a:pt x="4739831" y="4950201"/>
                </a:lnTo>
                <a:lnTo>
                  <a:pt x="4692622" y="4920596"/>
                </a:lnTo>
                <a:lnTo>
                  <a:pt x="4686220" y="4899790"/>
                </a:lnTo>
                <a:lnTo>
                  <a:pt x="4592593" y="4848575"/>
                </a:lnTo>
                <a:lnTo>
                  <a:pt x="4506968" y="4791759"/>
                </a:lnTo>
                <a:lnTo>
                  <a:pt x="4469359" y="4760550"/>
                </a:lnTo>
                <a:lnTo>
                  <a:pt x="4446949" y="4718137"/>
                </a:lnTo>
                <a:lnTo>
                  <a:pt x="4453350" y="4702933"/>
                </a:lnTo>
                <a:lnTo>
                  <a:pt x="4410139" y="4635713"/>
                </a:lnTo>
                <a:lnTo>
                  <a:pt x="4358925" y="4541286"/>
                </a:lnTo>
                <a:lnTo>
                  <a:pt x="4310910" y="4438856"/>
                </a:lnTo>
                <a:lnTo>
                  <a:pt x="4291704" y="4414849"/>
                </a:lnTo>
                <a:lnTo>
                  <a:pt x="4275701" y="4377238"/>
                </a:lnTo>
                <a:lnTo>
                  <a:pt x="4238890" y="4343628"/>
                </a:lnTo>
                <a:lnTo>
                  <a:pt x="4206082" y="4322822"/>
                </a:lnTo>
                <a:lnTo>
                  <a:pt x="4219685" y="4300416"/>
                </a:lnTo>
                <a:lnTo>
                  <a:pt x="4195678" y="4250801"/>
                </a:lnTo>
                <a:lnTo>
                  <a:pt x="4209282" y="4214791"/>
                </a:lnTo>
                <a:lnTo>
                  <a:pt x="4244494" y="4182781"/>
                </a:lnTo>
                <a:lnTo>
                  <a:pt x="4250094" y="4204388"/>
                </a:lnTo>
                <a:lnTo>
                  <a:pt x="4237290" y="4216391"/>
                </a:lnTo>
                <a:lnTo>
                  <a:pt x="4239690" y="4234796"/>
                </a:lnTo>
                <a:lnTo>
                  <a:pt x="4239709" y="4234792"/>
                </a:lnTo>
                <a:lnTo>
                  <a:pt x="4237309" y="4216391"/>
                </a:lnTo>
                <a:lnTo>
                  <a:pt x="4250114" y="4204387"/>
                </a:lnTo>
                <a:lnTo>
                  <a:pt x="4244511" y="4182781"/>
                </a:lnTo>
                <a:lnTo>
                  <a:pt x="4267718" y="4144370"/>
                </a:lnTo>
                <a:lnTo>
                  <a:pt x="4257315" y="4121963"/>
                </a:lnTo>
                <a:lnTo>
                  <a:pt x="4240508" y="4145970"/>
                </a:lnTo>
                <a:lnTo>
                  <a:pt x="4212501" y="4122763"/>
                </a:lnTo>
                <a:lnTo>
                  <a:pt x="4221303" y="4108359"/>
                </a:lnTo>
                <a:lnTo>
                  <a:pt x="4213300" y="4061945"/>
                </a:lnTo>
                <a:lnTo>
                  <a:pt x="4229305" y="4053943"/>
                </a:lnTo>
                <a:lnTo>
                  <a:pt x="4237309" y="4021934"/>
                </a:lnTo>
                <a:lnTo>
                  <a:pt x="4254113" y="3989124"/>
                </a:lnTo>
                <a:lnTo>
                  <a:pt x="4251711" y="3968318"/>
                </a:lnTo>
                <a:lnTo>
                  <a:pt x="4276518" y="3957115"/>
                </a:lnTo>
                <a:lnTo>
                  <a:pt x="4307725" y="3937109"/>
                </a:lnTo>
                <a:lnTo>
                  <a:pt x="4352543" y="3965917"/>
                </a:lnTo>
                <a:lnTo>
                  <a:pt x="4307729" y="3937109"/>
                </a:lnTo>
                <a:lnTo>
                  <a:pt x="4302126" y="3921104"/>
                </a:lnTo>
                <a:lnTo>
                  <a:pt x="4318932" y="3917103"/>
                </a:lnTo>
                <a:lnTo>
                  <a:pt x="4317330" y="3891495"/>
                </a:lnTo>
                <a:lnTo>
                  <a:pt x="4328536" y="3872290"/>
                </a:lnTo>
                <a:lnTo>
                  <a:pt x="4350942" y="3869089"/>
                </a:lnTo>
                <a:lnTo>
                  <a:pt x="4370948" y="3837080"/>
                </a:lnTo>
                <a:lnTo>
                  <a:pt x="4388555" y="3809872"/>
                </a:lnTo>
                <a:lnTo>
                  <a:pt x="4372548" y="3797868"/>
                </a:lnTo>
                <a:lnTo>
                  <a:pt x="4382153" y="3768259"/>
                </a:lnTo>
                <a:lnTo>
                  <a:pt x="4373349" y="3721046"/>
                </a:lnTo>
                <a:lnTo>
                  <a:pt x="4383753" y="3707442"/>
                </a:lnTo>
                <a:lnTo>
                  <a:pt x="4378150" y="3664229"/>
                </a:lnTo>
                <a:lnTo>
                  <a:pt x="4360545" y="3636221"/>
                </a:lnTo>
                <a:lnTo>
                  <a:pt x="4367746" y="3611419"/>
                </a:lnTo>
                <a:lnTo>
                  <a:pt x="4367728" y="3611414"/>
                </a:lnTo>
                <a:lnTo>
                  <a:pt x="4360525" y="3636222"/>
                </a:lnTo>
                <a:lnTo>
                  <a:pt x="4346120" y="3621818"/>
                </a:lnTo>
                <a:lnTo>
                  <a:pt x="4338119" y="3593809"/>
                </a:lnTo>
                <a:lnTo>
                  <a:pt x="4349322" y="3580205"/>
                </a:lnTo>
                <a:lnTo>
                  <a:pt x="4338119" y="3577004"/>
                </a:lnTo>
                <a:lnTo>
                  <a:pt x="4330918" y="3560199"/>
                </a:lnTo>
                <a:lnTo>
                  <a:pt x="4308509" y="3545795"/>
                </a:lnTo>
                <a:lnTo>
                  <a:pt x="4289304" y="3548996"/>
                </a:lnTo>
                <a:lnTo>
                  <a:pt x="4278902" y="3566601"/>
                </a:lnTo>
                <a:lnTo>
                  <a:pt x="4259697" y="3579405"/>
                </a:lnTo>
                <a:lnTo>
                  <a:pt x="4250094" y="3581006"/>
                </a:lnTo>
                <a:lnTo>
                  <a:pt x="4245293" y="3592209"/>
                </a:lnTo>
                <a:lnTo>
                  <a:pt x="4265301" y="3620217"/>
                </a:lnTo>
                <a:lnTo>
                  <a:pt x="4252495" y="3626619"/>
                </a:lnTo>
                <a:lnTo>
                  <a:pt x="4246093" y="3633821"/>
                </a:lnTo>
                <a:lnTo>
                  <a:pt x="4224487" y="3637022"/>
                </a:lnTo>
                <a:lnTo>
                  <a:pt x="4218085" y="3605813"/>
                </a:lnTo>
                <a:lnTo>
                  <a:pt x="4211683" y="3614615"/>
                </a:lnTo>
                <a:lnTo>
                  <a:pt x="4197280" y="3611414"/>
                </a:lnTo>
                <a:lnTo>
                  <a:pt x="4189277" y="3591408"/>
                </a:lnTo>
                <a:lnTo>
                  <a:pt x="4170871" y="3587407"/>
                </a:lnTo>
                <a:lnTo>
                  <a:pt x="4158869" y="3581806"/>
                </a:lnTo>
                <a:lnTo>
                  <a:pt x="4139661" y="3581806"/>
                </a:lnTo>
                <a:lnTo>
                  <a:pt x="4138060" y="3593009"/>
                </a:lnTo>
                <a:lnTo>
                  <a:pt x="4133259" y="3585007"/>
                </a:lnTo>
                <a:lnTo>
                  <a:pt x="4133261" y="3584998"/>
                </a:lnTo>
                <a:lnTo>
                  <a:pt x="4109272" y="3573803"/>
                </a:lnTo>
                <a:lnTo>
                  <a:pt x="4100469" y="3562599"/>
                </a:lnTo>
                <a:lnTo>
                  <a:pt x="4106071" y="3553797"/>
                </a:lnTo>
                <a:lnTo>
                  <a:pt x="4105271" y="3542594"/>
                </a:lnTo>
                <a:lnTo>
                  <a:pt x="4093269" y="3530590"/>
                </a:lnTo>
                <a:lnTo>
                  <a:pt x="4075662" y="3520187"/>
                </a:lnTo>
                <a:lnTo>
                  <a:pt x="4061260" y="3513785"/>
                </a:lnTo>
                <a:lnTo>
                  <a:pt x="4058858" y="3498581"/>
                </a:lnTo>
                <a:lnTo>
                  <a:pt x="4047655" y="3489778"/>
                </a:lnTo>
                <a:lnTo>
                  <a:pt x="4049255" y="3504182"/>
                </a:lnTo>
                <a:lnTo>
                  <a:pt x="4039652" y="3516986"/>
                </a:lnTo>
                <a:lnTo>
                  <a:pt x="4030048" y="3502582"/>
                </a:lnTo>
                <a:lnTo>
                  <a:pt x="4016444" y="3496980"/>
                </a:lnTo>
                <a:lnTo>
                  <a:pt x="4010844" y="3487377"/>
                </a:lnTo>
                <a:lnTo>
                  <a:pt x="4011644" y="3471373"/>
                </a:lnTo>
                <a:lnTo>
                  <a:pt x="4018848" y="3455368"/>
                </a:lnTo>
                <a:lnTo>
                  <a:pt x="4006844" y="3448166"/>
                </a:lnTo>
                <a:lnTo>
                  <a:pt x="4018046" y="3437763"/>
                </a:lnTo>
                <a:lnTo>
                  <a:pt x="4025241" y="3431367"/>
                </a:lnTo>
                <a:lnTo>
                  <a:pt x="4025231" y="3431362"/>
                </a:lnTo>
                <a:lnTo>
                  <a:pt x="4018029" y="3437764"/>
                </a:lnTo>
                <a:lnTo>
                  <a:pt x="4003623" y="3421759"/>
                </a:lnTo>
                <a:lnTo>
                  <a:pt x="3983604" y="3400959"/>
                </a:lnTo>
                <a:lnTo>
                  <a:pt x="3974801" y="3384158"/>
                </a:lnTo>
                <a:lnTo>
                  <a:pt x="3957197" y="3367352"/>
                </a:lnTo>
                <a:lnTo>
                  <a:pt x="3937191" y="3344153"/>
                </a:lnTo>
                <a:lnTo>
                  <a:pt x="3942793" y="3336151"/>
                </a:lnTo>
                <a:lnTo>
                  <a:pt x="3949196" y="3344153"/>
                </a:lnTo>
                <a:lnTo>
                  <a:pt x="3953196" y="3340954"/>
                </a:lnTo>
                <a:lnTo>
                  <a:pt x="3953205" y="3340951"/>
                </a:lnTo>
                <a:lnTo>
                  <a:pt x="3946804" y="3324955"/>
                </a:lnTo>
                <a:lnTo>
                  <a:pt x="3933200" y="3320152"/>
                </a:lnTo>
                <a:lnTo>
                  <a:pt x="3938802" y="3299348"/>
                </a:lnTo>
                <a:lnTo>
                  <a:pt x="3933200" y="3293746"/>
                </a:lnTo>
                <a:lnTo>
                  <a:pt x="3933186" y="3293741"/>
                </a:lnTo>
                <a:lnTo>
                  <a:pt x="3938786" y="3299342"/>
                </a:lnTo>
                <a:lnTo>
                  <a:pt x="3933184" y="3320147"/>
                </a:lnTo>
                <a:lnTo>
                  <a:pt x="3927582" y="3332148"/>
                </a:lnTo>
                <a:lnTo>
                  <a:pt x="3901175" y="3331349"/>
                </a:lnTo>
                <a:lnTo>
                  <a:pt x="3885171" y="3326549"/>
                </a:lnTo>
                <a:lnTo>
                  <a:pt x="3867565" y="3316143"/>
                </a:lnTo>
                <a:lnTo>
                  <a:pt x="3843558" y="3312943"/>
                </a:lnTo>
                <a:lnTo>
                  <a:pt x="3831556" y="3301745"/>
                </a:lnTo>
                <a:lnTo>
                  <a:pt x="3809163" y="3292945"/>
                </a:lnTo>
                <a:lnTo>
                  <a:pt x="3781156" y="3292146"/>
                </a:lnTo>
                <a:lnTo>
                  <a:pt x="3761950" y="3281745"/>
                </a:lnTo>
                <a:lnTo>
                  <a:pt x="3739544" y="3260941"/>
                </a:lnTo>
                <a:lnTo>
                  <a:pt x="3742745" y="3245738"/>
                </a:lnTo>
                <a:lnTo>
                  <a:pt x="3749147" y="3233736"/>
                </a:lnTo>
                <a:lnTo>
                  <a:pt x="3743544" y="3224136"/>
                </a:lnTo>
                <a:lnTo>
                  <a:pt x="3769953" y="3182530"/>
                </a:lnTo>
                <a:lnTo>
                  <a:pt x="3827571" y="3182530"/>
                </a:lnTo>
                <a:lnTo>
                  <a:pt x="3830771" y="3164916"/>
                </a:lnTo>
                <a:lnTo>
                  <a:pt x="3830762" y="3164912"/>
                </a:lnTo>
                <a:lnTo>
                  <a:pt x="3827561" y="3182524"/>
                </a:lnTo>
                <a:lnTo>
                  <a:pt x="3769944" y="3182524"/>
                </a:lnTo>
                <a:lnTo>
                  <a:pt x="3743537" y="3224130"/>
                </a:lnTo>
                <a:lnTo>
                  <a:pt x="3749139" y="3233731"/>
                </a:lnTo>
                <a:lnTo>
                  <a:pt x="3742737" y="3245733"/>
                </a:lnTo>
                <a:lnTo>
                  <a:pt x="3739536" y="3260936"/>
                </a:lnTo>
                <a:lnTo>
                  <a:pt x="3694723" y="3205725"/>
                </a:lnTo>
                <a:lnTo>
                  <a:pt x="3673917" y="3188920"/>
                </a:lnTo>
                <a:lnTo>
                  <a:pt x="3638707" y="3175313"/>
                </a:lnTo>
                <a:lnTo>
                  <a:pt x="3613100" y="3179320"/>
                </a:lnTo>
                <a:lnTo>
                  <a:pt x="3574689" y="3198521"/>
                </a:lnTo>
                <a:lnTo>
                  <a:pt x="3551482" y="3203321"/>
                </a:lnTo>
                <a:lnTo>
                  <a:pt x="3521874" y="3189720"/>
                </a:lnTo>
                <a:lnTo>
                  <a:pt x="3489064" y="3180121"/>
                </a:lnTo>
                <a:lnTo>
                  <a:pt x="3450653" y="3156910"/>
                </a:lnTo>
                <a:lnTo>
                  <a:pt x="3417843" y="3149711"/>
                </a:lnTo>
                <a:lnTo>
                  <a:pt x="3370630" y="3125703"/>
                </a:lnTo>
                <a:lnTo>
                  <a:pt x="3336221" y="3100896"/>
                </a:lnTo>
                <a:lnTo>
                  <a:pt x="3327417" y="3087293"/>
                </a:lnTo>
                <a:lnTo>
                  <a:pt x="3302611" y="3084091"/>
                </a:lnTo>
                <a:lnTo>
                  <a:pt x="3259398" y="3068088"/>
                </a:lnTo>
                <a:lnTo>
                  <a:pt x="3244194" y="3044878"/>
                </a:lnTo>
                <a:lnTo>
                  <a:pt x="3200981" y="3015273"/>
                </a:lnTo>
                <a:lnTo>
                  <a:pt x="3183376" y="2983265"/>
                </a:lnTo>
                <a:lnTo>
                  <a:pt x="3176975" y="2957654"/>
                </a:lnTo>
                <a:lnTo>
                  <a:pt x="3192179" y="2952853"/>
                </a:lnTo>
                <a:lnTo>
                  <a:pt x="3189779" y="2938454"/>
                </a:lnTo>
                <a:lnTo>
                  <a:pt x="3202583" y="2924847"/>
                </a:lnTo>
                <a:lnTo>
                  <a:pt x="3205784" y="2907243"/>
                </a:lnTo>
                <a:lnTo>
                  <a:pt x="3193779" y="2884036"/>
                </a:lnTo>
                <a:lnTo>
                  <a:pt x="3193779" y="2864029"/>
                </a:lnTo>
                <a:lnTo>
                  <a:pt x="3183376" y="2837620"/>
                </a:lnTo>
                <a:lnTo>
                  <a:pt x="3152967" y="2786402"/>
                </a:lnTo>
                <a:lnTo>
                  <a:pt x="3116157" y="2746395"/>
                </a:lnTo>
                <a:lnTo>
                  <a:pt x="3100953" y="2714383"/>
                </a:lnTo>
                <a:lnTo>
                  <a:pt x="3068143" y="2693580"/>
                </a:lnTo>
                <a:lnTo>
                  <a:pt x="3062542" y="2680773"/>
                </a:lnTo>
                <a:lnTo>
                  <a:pt x="3076146" y="2649557"/>
                </a:lnTo>
                <a:lnTo>
                  <a:pt x="3056940" y="2637553"/>
                </a:lnTo>
                <a:lnTo>
                  <a:pt x="3036934" y="2611949"/>
                </a:lnTo>
                <a:lnTo>
                  <a:pt x="3035334" y="2576747"/>
                </a:lnTo>
                <a:lnTo>
                  <a:pt x="3012927" y="2571947"/>
                </a:lnTo>
                <a:lnTo>
                  <a:pt x="2994523" y="2545544"/>
                </a:lnTo>
                <a:lnTo>
                  <a:pt x="2980918" y="2519942"/>
                </a:lnTo>
                <a:lnTo>
                  <a:pt x="2983319" y="2503941"/>
                </a:lnTo>
                <a:lnTo>
                  <a:pt x="2971316" y="2465529"/>
                </a:lnTo>
                <a:lnTo>
                  <a:pt x="2968914" y="2426307"/>
                </a:lnTo>
                <a:lnTo>
                  <a:pt x="2975316" y="2406297"/>
                </a:lnTo>
                <a:lnTo>
                  <a:pt x="2950509" y="2385486"/>
                </a:lnTo>
                <a:lnTo>
                  <a:pt x="2935306" y="2387887"/>
                </a:lnTo>
                <a:lnTo>
                  <a:pt x="2916100" y="2374280"/>
                </a:lnTo>
                <a:lnTo>
                  <a:pt x="2901696" y="2395091"/>
                </a:lnTo>
                <a:lnTo>
                  <a:pt x="2900896" y="2419104"/>
                </a:lnTo>
                <a:lnTo>
                  <a:pt x="2892893" y="2458326"/>
                </a:lnTo>
                <a:lnTo>
                  <a:pt x="2900896" y="2479134"/>
                </a:lnTo>
                <a:lnTo>
                  <a:pt x="2923301" y="2514341"/>
                </a:lnTo>
                <a:lnTo>
                  <a:pt x="2926502" y="2527142"/>
                </a:lnTo>
                <a:lnTo>
                  <a:pt x="2932104" y="2530343"/>
                </a:lnTo>
                <a:lnTo>
                  <a:pt x="2932904" y="2547944"/>
                </a:lnTo>
                <a:lnTo>
                  <a:pt x="2940906" y="2547144"/>
                </a:lnTo>
                <a:lnTo>
                  <a:pt x="2940906" y="2580746"/>
                </a:lnTo>
                <a:lnTo>
                  <a:pt x="2951309" y="2593548"/>
                </a:lnTo>
                <a:lnTo>
                  <a:pt x="2955311" y="2611949"/>
                </a:lnTo>
                <a:lnTo>
                  <a:pt x="2976918" y="2637553"/>
                </a:lnTo>
                <a:lnTo>
                  <a:pt x="2980118" y="2685574"/>
                </a:lnTo>
                <a:lnTo>
                  <a:pt x="2988120" y="2707978"/>
                </a:lnTo>
                <a:lnTo>
                  <a:pt x="2995322" y="2731987"/>
                </a:lnTo>
                <a:lnTo>
                  <a:pt x="2992922" y="2759194"/>
                </a:lnTo>
                <a:lnTo>
                  <a:pt x="3013728" y="2760795"/>
                </a:lnTo>
                <a:lnTo>
                  <a:pt x="3026531" y="2784001"/>
                </a:lnTo>
                <a:lnTo>
                  <a:pt x="3038535" y="2807209"/>
                </a:lnTo>
                <a:lnTo>
                  <a:pt x="3036134" y="2816812"/>
                </a:lnTo>
                <a:lnTo>
                  <a:pt x="3013728" y="2835218"/>
                </a:lnTo>
                <a:lnTo>
                  <a:pt x="3005725" y="2835218"/>
                </a:lnTo>
                <a:lnTo>
                  <a:pt x="3000123" y="2804008"/>
                </a:lnTo>
                <a:lnTo>
                  <a:pt x="2976918" y="2774400"/>
                </a:lnTo>
                <a:lnTo>
                  <a:pt x="2949710" y="2749591"/>
                </a:lnTo>
                <a:lnTo>
                  <a:pt x="2929704" y="2736791"/>
                </a:lnTo>
                <a:lnTo>
                  <a:pt x="2939307" y="2699182"/>
                </a:lnTo>
                <a:lnTo>
                  <a:pt x="2938507" y="2671168"/>
                </a:lnTo>
                <a:lnTo>
                  <a:pt x="2921702" y="2655160"/>
                </a:lnTo>
                <a:lnTo>
                  <a:pt x="2896894" y="2632751"/>
                </a:lnTo>
                <a:lnTo>
                  <a:pt x="2889692" y="2639153"/>
                </a:lnTo>
                <a:lnTo>
                  <a:pt x="2881690" y="2625550"/>
                </a:lnTo>
                <a:lnTo>
                  <a:pt x="2857683" y="2613549"/>
                </a:lnTo>
                <a:lnTo>
                  <a:pt x="2840078" y="2583147"/>
                </a:lnTo>
                <a:lnTo>
                  <a:pt x="2844079" y="2579946"/>
                </a:lnTo>
                <a:lnTo>
                  <a:pt x="2860884" y="2582348"/>
                </a:lnTo>
                <a:lnTo>
                  <a:pt x="2882490" y="2563146"/>
                </a:lnTo>
                <a:lnTo>
                  <a:pt x="2890493" y="2539944"/>
                </a:lnTo>
                <a:lnTo>
                  <a:pt x="2867286" y="2503140"/>
                </a:lnTo>
                <a:lnTo>
                  <a:pt x="2846480" y="2489536"/>
                </a:lnTo>
                <a:lnTo>
                  <a:pt x="2840078" y="2457525"/>
                </a:lnTo>
                <a:lnTo>
                  <a:pt x="2835276" y="2423106"/>
                </a:lnTo>
                <a:lnTo>
                  <a:pt x="2828875" y="2382283"/>
                </a:lnTo>
                <a:lnTo>
                  <a:pt x="2827274" y="2335859"/>
                </a:lnTo>
                <a:lnTo>
                  <a:pt x="2877689" y="2331861"/>
                </a:lnTo>
                <a:lnTo>
                  <a:pt x="2934483" y="2326260"/>
                </a:lnTo>
                <a:lnTo>
                  <a:pt x="2934488" y="2326254"/>
                </a:lnTo>
                <a:lnTo>
                  <a:pt x="2877671" y="2331857"/>
                </a:lnTo>
                <a:lnTo>
                  <a:pt x="2827257" y="2335853"/>
                </a:lnTo>
                <a:lnTo>
                  <a:pt x="2829657" y="2310254"/>
                </a:lnTo>
                <a:lnTo>
                  <a:pt x="2812853" y="2280633"/>
                </a:lnTo>
                <a:lnTo>
                  <a:pt x="2795248" y="2274227"/>
                </a:lnTo>
                <a:lnTo>
                  <a:pt x="2796048" y="2259837"/>
                </a:lnTo>
                <a:lnTo>
                  <a:pt x="2772841" y="2256640"/>
                </a:lnTo>
                <a:lnTo>
                  <a:pt x="2763239" y="2243047"/>
                </a:lnTo>
                <a:lnTo>
                  <a:pt x="2724828" y="2238241"/>
                </a:lnTo>
                <a:lnTo>
                  <a:pt x="2717626" y="2229436"/>
                </a:lnTo>
                <a:lnTo>
                  <a:pt x="2724027" y="2201425"/>
                </a:lnTo>
                <a:lnTo>
                  <a:pt x="2704022" y="2150211"/>
                </a:lnTo>
                <a:lnTo>
                  <a:pt x="2700020" y="2078991"/>
                </a:lnTo>
                <a:lnTo>
                  <a:pt x="2707222" y="2066988"/>
                </a:lnTo>
                <a:lnTo>
                  <a:pt x="2696820" y="2050184"/>
                </a:lnTo>
                <a:lnTo>
                  <a:pt x="2684815" y="2006972"/>
                </a:lnTo>
                <a:lnTo>
                  <a:pt x="2699220" y="1965360"/>
                </a:lnTo>
                <a:lnTo>
                  <a:pt x="2692018" y="1937353"/>
                </a:lnTo>
                <a:lnTo>
                  <a:pt x="2723226" y="1894941"/>
                </a:lnTo>
                <a:lnTo>
                  <a:pt x="2745634" y="1851729"/>
                </a:lnTo>
                <a:lnTo>
                  <a:pt x="2754436" y="1812516"/>
                </a:lnTo>
                <a:lnTo>
                  <a:pt x="2798449" y="1764502"/>
                </a:lnTo>
                <a:lnTo>
                  <a:pt x="2830458" y="1718888"/>
                </a:lnTo>
                <a:lnTo>
                  <a:pt x="2862467" y="1673274"/>
                </a:lnTo>
                <a:lnTo>
                  <a:pt x="2896877" y="1605253"/>
                </a:lnTo>
                <a:lnTo>
                  <a:pt x="2911281" y="1562840"/>
                </a:lnTo>
                <a:lnTo>
                  <a:pt x="2914482" y="1539633"/>
                </a:lnTo>
                <a:lnTo>
                  <a:pt x="2925685" y="1529230"/>
                </a:lnTo>
                <a:lnTo>
                  <a:pt x="2972099" y="1546835"/>
                </a:lnTo>
                <a:lnTo>
                  <a:pt x="2964096" y="1594049"/>
                </a:lnTo>
                <a:lnTo>
                  <a:pt x="2981702" y="1580445"/>
                </a:lnTo>
                <a:lnTo>
                  <a:pt x="3001707" y="1539633"/>
                </a:lnTo>
                <a:lnTo>
                  <a:pt x="3014504" y="1498842"/>
                </a:lnTo>
                <a:lnTo>
                  <a:pt x="3008944" y="1498842"/>
                </a:lnTo>
                <a:lnTo>
                  <a:pt x="2965732" y="1450028"/>
                </a:lnTo>
                <a:lnTo>
                  <a:pt x="2952928" y="1428424"/>
                </a:lnTo>
                <a:lnTo>
                  <a:pt x="2896912" y="1407616"/>
                </a:lnTo>
                <a:lnTo>
                  <a:pt x="2907315" y="1363605"/>
                </a:lnTo>
                <a:lnTo>
                  <a:pt x="2936123" y="1333998"/>
                </a:lnTo>
                <a:lnTo>
                  <a:pt x="2903314" y="1312391"/>
                </a:lnTo>
                <a:lnTo>
                  <a:pt x="2928121" y="1273175"/>
                </a:lnTo>
                <a:lnTo>
                  <a:pt x="2911316" y="1237960"/>
                </a:lnTo>
                <a:lnTo>
                  <a:pt x="2931322" y="1212359"/>
                </a:lnTo>
                <a:lnTo>
                  <a:pt x="2972134" y="1189157"/>
                </a:lnTo>
                <a:lnTo>
                  <a:pt x="2997740" y="1158749"/>
                </a:lnTo>
                <a:lnTo>
                  <a:pt x="2960931" y="1128338"/>
                </a:lnTo>
                <a:lnTo>
                  <a:pt x="2972134" y="1073120"/>
                </a:lnTo>
                <a:lnTo>
                  <a:pt x="2980936" y="1039502"/>
                </a:lnTo>
                <a:lnTo>
                  <a:pt x="2968132" y="1017896"/>
                </a:lnTo>
                <a:lnTo>
                  <a:pt x="2961731" y="998691"/>
                </a:lnTo>
                <a:lnTo>
                  <a:pt x="2966532" y="973883"/>
                </a:lnTo>
                <a:lnTo>
                  <a:pt x="2966492" y="973895"/>
                </a:lnTo>
                <a:lnTo>
                  <a:pt x="2961696" y="998672"/>
                </a:lnTo>
                <a:lnTo>
                  <a:pt x="2968098" y="1017877"/>
                </a:lnTo>
                <a:lnTo>
                  <a:pt x="2980902" y="1039483"/>
                </a:lnTo>
                <a:lnTo>
                  <a:pt x="2972099" y="1073097"/>
                </a:lnTo>
                <a:lnTo>
                  <a:pt x="2960896" y="1128314"/>
                </a:lnTo>
                <a:lnTo>
                  <a:pt x="2997707" y="1158724"/>
                </a:lnTo>
                <a:lnTo>
                  <a:pt x="2972099" y="1189135"/>
                </a:lnTo>
                <a:lnTo>
                  <a:pt x="2931287" y="1212338"/>
                </a:lnTo>
                <a:lnTo>
                  <a:pt x="2926487" y="1194736"/>
                </a:lnTo>
                <a:lnTo>
                  <a:pt x="2906481" y="1178732"/>
                </a:lnTo>
                <a:lnTo>
                  <a:pt x="2932888" y="1137117"/>
                </a:lnTo>
                <a:lnTo>
                  <a:pt x="2920084" y="1097905"/>
                </a:lnTo>
                <a:lnTo>
                  <a:pt x="2941690" y="1053091"/>
                </a:lnTo>
                <a:lnTo>
                  <a:pt x="2908882" y="1049890"/>
                </a:lnTo>
                <a:lnTo>
                  <a:pt x="2852065" y="1049091"/>
                </a:lnTo>
                <a:lnTo>
                  <a:pt x="2821655" y="1034682"/>
                </a:lnTo>
                <a:lnTo>
                  <a:pt x="2795248" y="985868"/>
                </a:lnTo>
                <a:lnTo>
                  <a:pt x="2768841" y="977065"/>
                </a:lnTo>
                <a:lnTo>
                  <a:pt x="2723227" y="960260"/>
                </a:lnTo>
                <a:lnTo>
                  <a:pt x="2668812" y="964261"/>
                </a:lnTo>
                <a:lnTo>
                  <a:pt x="2620798" y="942655"/>
                </a:lnTo>
                <a:lnTo>
                  <a:pt x="2599192" y="922649"/>
                </a:lnTo>
                <a:lnTo>
                  <a:pt x="2548777" y="932252"/>
                </a:lnTo>
                <a:lnTo>
                  <a:pt x="2520769" y="965062"/>
                </a:lnTo>
                <a:lnTo>
                  <a:pt x="2497563" y="968263"/>
                </a:lnTo>
                <a:lnTo>
                  <a:pt x="2444748" y="977865"/>
                </a:lnTo>
                <a:lnTo>
                  <a:pt x="2395133" y="993870"/>
                </a:lnTo>
                <a:lnTo>
                  <a:pt x="2343918" y="1004273"/>
                </a:lnTo>
                <a:lnTo>
                  <a:pt x="2369525" y="976265"/>
                </a:lnTo>
                <a:lnTo>
                  <a:pt x="2436745" y="929851"/>
                </a:lnTo>
                <a:lnTo>
                  <a:pt x="2491161" y="915447"/>
                </a:lnTo>
                <a:lnTo>
                  <a:pt x="2494362" y="904245"/>
                </a:lnTo>
                <a:lnTo>
                  <a:pt x="2419140" y="929851"/>
                </a:lnTo>
                <a:lnTo>
                  <a:pt x="2359922" y="961060"/>
                </a:lnTo>
                <a:lnTo>
                  <a:pt x="2270297" y="994670"/>
                </a:lnTo>
                <a:lnTo>
                  <a:pt x="2271898" y="1017877"/>
                </a:lnTo>
                <a:lnTo>
                  <a:pt x="2199877" y="1051492"/>
                </a:lnTo>
                <a:lnTo>
                  <a:pt x="2138259" y="1071497"/>
                </a:lnTo>
                <a:lnTo>
                  <a:pt x="2085444" y="1086702"/>
                </a:lnTo>
                <a:lnTo>
                  <a:pt x="2053434" y="1107508"/>
                </a:lnTo>
                <a:lnTo>
                  <a:pt x="1968610" y="1132315"/>
                </a:lnTo>
                <a:lnTo>
                  <a:pt x="1932600" y="1154723"/>
                </a:lnTo>
                <a:lnTo>
                  <a:pt x="1866981" y="1175530"/>
                </a:lnTo>
                <a:lnTo>
                  <a:pt x="1845374" y="1172329"/>
                </a:lnTo>
                <a:lnTo>
                  <a:pt x="1795760" y="1185134"/>
                </a:lnTo>
                <a:lnTo>
                  <a:pt x="1739744" y="1201937"/>
                </a:lnTo>
                <a:lnTo>
                  <a:pt x="1690930" y="1217939"/>
                </a:lnTo>
                <a:lnTo>
                  <a:pt x="1610907" y="1232341"/>
                </a:lnTo>
                <a:lnTo>
                  <a:pt x="1614108" y="1223539"/>
                </a:lnTo>
                <a:lnTo>
                  <a:pt x="1679727" y="1201137"/>
                </a:lnTo>
                <a:lnTo>
                  <a:pt x="1732541" y="1185934"/>
                </a:lnTo>
                <a:lnTo>
                  <a:pt x="1801362" y="1159524"/>
                </a:lnTo>
                <a:lnTo>
                  <a:pt x="1853377" y="1154723"/>
                </a:lnTo>
                <a:lnTo>
                  <a:pt x="1893388" y="1134715"/>
                </a:lnTo>
                <a:lnTo>
                  <a:pt x="1976613" y="1105908"/>
                </a:lnTo>
                <a:lnTo>
                  <a:pt x="1995018" y="1096305"/>
                </a:lnTo>
                <a:lnTo>
                  <a:pt x="2040630" y="1079500"/>
                </a:lnTo>
                <a:lnTo>
                  <a:pt x="2087044" y="1043489"/>
                </a:lnTo>
                <a:lnTo>
                  <a:pt x="2136658" y="1015476"/>
                </a:lnTo>
                <a:lnTo>
                  <a:pt x="2078241" y="1029881"/>
                </a:lnTo>
                <a:lnTo>
                  <a:pt x="2075841" y="1021078"/>
                </a:lnTo>
                <a:lnTo>
                  <a:pt x="2036629" y="1038683"/>
                </a:lnTo>
                <a:lnTo>
                  <a:pt x="2039830" y="1014676"/>
                </a:lnTo>
                <a:lnTo>
                  <a:pt x="2011023" y="1031481"/>
                </a:lnTo>
                <a:lnTo>
                  <a:pt x="2023826" y="1008274"/>
                </a:lnTo>
                <a:lnTo>
                  <a:pt x="1965409" y="1026680"/>
                </a:lnTo>
                <a:lnTo>
                  <a:pt x="1943003" y="1026680"/>
                </a:lnTo>
                <a:lnTo>
                  <a:pt x="1972611" y="998672"/>
                </a:lnTo>
                <a:lnTo>
                  <a:pt x="1999019" y="981066"/>
                </a:lnTo>
                <a:lnTo>
                  <a:pt x="1995818" y="964261"/>
                </a:lnTo>
                <a:lnTo>
                  <a:pt x="1938201" y="973864"/>
                </a:lnTo>
                <a:lnTo>
                  <a:pt x="1933400" y="951458"/>
                </a:lnTo>
                <a:lnTo>
                  <a:pt x="1922997" y="940254"/>
                </a:lnTo>
                <a:lnTo>
                  <a:pt x="1955006" y="913847"/>
                </a:lnTo>
                <a:lnTo>
                  <a:pt x="1951804" y="893842"/>
                </a:lnTo>
                <a:lnTo>
                  <a:pt x="1999019" y="867434"/>
                </a:lnTo>
                <a:lnTo>
                  <a:pt x="2060637" y="841026"/>
                </a:lnTo>
                <a:lnTo>
                  <a:pt x="2103048" y="817820"/>
                </a:lnTo>
                <a:lnTo>
                  <a:pt x="2135858" y="814619"/>
                </a:lnTo>
                <a:lnTo>
                  <a:pt x="2150262" y="821821"/>
                </a:lnTo>
                <a:lnTo>
                  <a:pt x="2207079" y="799414"/>
                </a:lnTo>
                <a:lnTo>
                  <a:pt x="2227085" y="803416"/>
                </a:lnTo>
                <a:lnTo>
                  <a:pt x="2271898" y="789011"/>
                </a:lnTo>
                <a:lnTo>
                  <a:pt x="2291904" y="768205"/>
                </a:lnTo>
                <a:lnTo>
                  <a:pt x="2283101" y="760203"/>
                </a:lnTo>
                <a:lnTo>
                  <a:pt x="2331114" y="742598"/>
                </a:lnTo>
                <a:lnTo>
                  <a:pt x="2308709" y="743398"/>
                </a:lnTo>
                <a:lnTo>
                  <a:pt x="2259093" y="753001"/>
                </a:lnTo>
                <a:lnTo>
                  <a:pt x="2235887" y="763404"/>
                </a:lnTo>
                <a:lnTo>
                  <a:pt x="2221483" y="753001"/>
                </a:lnTo>
                <a:lnTo>
                  <a:pt x="2166267" y="758602"/>
                </a:lnTo>
                <a:lnTo>
                  <a:pt x="2129457" y="747399"/>
                </a:lnTo>
                <a:lnTo>
                  <a:pt x="2139059" y="728994"/>
                </a:lnTo>
                <a:lnTo>
                  <a:pt x="2131057" y="703386"/>
                </a:lnTo>
                <a:lnTo>
                  <a:pt x="2204678" y="684181"/>
                </a:lnTo>
                <a:lnTo>
                  <a:pt x="2310309" y="662574"/>
                </a:lnTo>
                <a:lnTo>
                  <a:pt x="2338317" y="662574"/>
                </a:lnTo>
                <a:lnTo>
                  <a:pt x="2303906" y="684981"/>
                </a:lnTo>
                <a:lnTo>
                  <a:pt x="2377528" y="683381"/>
                </a:lnTo>
                <a:lnTo>
                  <a:pt x="2387130" y="655372"/>
                </a:lnTo>
                <a:lnTo>
                  <a:pt x="2368725" y="638567"/>
                </a:lnTo>
                <a:lnTo>
                  <a:pt x="2375127" y="616161"/>
                </a:lnTo>
                <a:lnTo>
                  <a:pt x="2369525" y="597757"/>
                </a:lnTo>
                <a:lnTo>
                  <a:pt x="2343117" y="584153"/>
                </a:lnTo>
                <a:lnTo>
                  <a:pt x="2395133" y="560946"/>
                </a:lnTo>
                <a:lnTo>
                  <a:pt x="2455150" y="559345"/>
                </a:lnTo>
                <a:lnTo>
                  <a:pt x="2525571" y="540140"/>
                </a:lnTo>
                <a:lnTo>
                  <a:pt x="2563982" y="519334"/>
                </a:lnTo>
                <a:lnTo>
                  <a:pt x="2627199" y="498528"/>
                </a:lnTo>
                <a:lnTo>
                  <a:pt x="2665611" y="493726"/>
                </a:lnTo>
                <a:lnTo>
                  <a:pt x="2755237" y="474521"/>
                </a:lnTo>
                <a:lnTo>
                  <a:pt x="2780044" y="477722"/>
                </a:lnTo>
                <a:lnTo>
                  <a:pt x="2863268" y="455315"/>
                </a:lnTo>
                <a:lnTo>
                  <a:pt x="2898478" y="464118"/>
                </a:lnTo>
                <a:lnTo>
                  <a:pt x="2894477" y="483323"/>
                </a:lnTo>
                <a:lnTo>
                  <a:pt x="2920885" y="475321"/>
                </a:lnTo>
                <a:lnTo>
                  <a:pt x="2971299" y="477722"/>
                </a:lnTo>
                <a:lnTo>
                  <a:pt x="2956094" y="487324"/>
                </a:lnTo>
                <a:lnTo>
                  <a:pt x="2995306" y="494526"/>
                </a:lnTo>
                <a:lnTo>
                  <a:pt x="3034517" y="490525"/>
                </a:lnTo>
                <a:lnTo>
                  <a:pt x="3084131" y="503329"/>
                </a:lnTo>
                <a:lnTo>
                  <a:pt x="3141749" y="508130"/>
                </a:lnTo>
                <a:lnTo>
                  <a:pt x="3159353" y="512932"/>
                </a:lnTo>
                <a:lnTo>
                  <a:pt x="3212168" y="506530"/>
                </a:lnTo>
                <a:lnTo>
                  <a:pt x="3244978" y="519334"/>
                </a:lnTo>
                <a:lnTo>
                  <a:pt x="3272986" y="524935"/>
                </a:lnTo>
                <a:lnTo>
                  <a:pt x="3076129" y="688182"/>
                </a:lnTo>
                <a:lnTo>
                  <a:pt x="2791247" y="949857"/>
                </a:lnTo>
                <a:lnTo>
                  <a:pt x="2791300" y="949860"/>
                </a:lnTo>
                <a:lnTo>
                  <a:pt x="3076163" y="688202"/>
                </a:lnTo>
                <a:lnTo>
                  <a:pt x="3273020" y="524955"/>
                </a:lnTo>
                <a:lnTo>
                  <a:pt x="3321034" y="535358"/>
                </a:lnTo>
                <a:lnTo>
                  <a:pt x="3347440" y="556164"/>
                </a:lnTo>
                <a:lnTo>
                  <a:pt x="3377049" y="560165"/>
                </a:lnTo>
                <a:lnTo>
                  <a:pt x="3427464" y="542560"/>
                </a:lnTo>
                <a:lnTo>
                  <a:pt x="3483479" y="528956"/>
                </a:lnTo>
                <a:lnTo>
                  <a:pt x="3525891" y="533758"/>
                </a:lnTo>
                <a:lnTo>
                  <a:pt x="3597113" y="515353"/>
                </a:lnTo>
                <a:lnTo>
                  <a:pt x="3662730" y="504949"/>
                </a:lnTo>
                <a:lnTo>
                  <a:pt x="3664331" y="522555"/>
                </a:lnTo>
                <a:lnTo>
                  <a:pt x="3700341" y="512152"/>
                </a:lnTo>
                <a:lnTo>
                  <a:pt x="3731550" y="492146"/>
                </a:lnTo>
                <a:lnTo>
                  <a:pt x="3748355" y="496947"/>
                </a:lnTo>
                <a:lnTo>
                  <a:pt x="3759558" y="535358"/>
                </a:lnTo>
                <a:lnTo>
                  <a:pt x="3835582" y="505750"/>
                </a:lnTo>
                <a:lnTo>
                  <a:pt x="3804372" y="538559"/>
                </a:lnTo>
                <a:lnTo>
                  <a:pt x="3852385" y="531357"/>
                </a:lnTo>
                <a:lnTo>
                  <a:pt x="3877994" y="519354"/>
                </a:lnTo>
                <a:lnTo>
                  <a:pt x="3914804" y="521754"/>
                </a:lnTo>
                <a:lnTo>
                  <a:pt x="3946011" y="539360"/>
                </a:lnTo>
                <a:lnTo>
                  <a:pt x="4006048" y="555364"/>
                </a:lnTo>
                <a:lnTo>
                  <a:pt x="4043657" y="562565"/>
                </a:lnTo>
                <a:lnTo>
                  <a:pt x="4078866" y="560165"/>
                </a:lnTo>
                <a:lnTo>
                  <a:pt x="4102073" y="582572"/>
                </a:lnTo>
                <a:lnTo>
                  <a:pt x="4034055" y="604178"/>
                </a:lnTo>
                <a:lnTo>
                  <a:pt x="4085272" y="612980"/>
                </a:lnTo>
                <a:lnTo>
                  <a:pt x="4180496" y="608179"/>
                </a:lnTo>
                <a:lnTo>
                  <a:pt x="4215707" y="600177"/>
                </a:lnTo>
                <a:lnTo>
                  <a:pt x="4226911" y="626584"/>
                </a:lnTo>
                <a:lnTo>
                  <a:pt x="4283725" y="604978"/>
                </a:lnTo>
                <a:lnTo>
                  <a:pt x="4266924" y="585772"/>
                </a:lnTo>
                <a:lnTo>
                  <a:pt x="4302933" y="571369"/>
                </a:lnTo>
                <a:lnTo>
                  <a:pt x="4344546" y="568968"/>
                </a:lnTo>
                <a:lnTo>
                  <a:pt x="4375757" y="564967"/>
                </a:lnTo>
                <a:lnTo>
                  <a:pt x="4392560" y="575370"/>
                </a:lnTo>
                <a:lnTo>
                  <a:pt x="4404565" y="598577"/>
                </a:lnTo>
                <a:lnTo>
                  <a:pt x="4444575" y="595375"/>
                </a:lnTo>
                <a:lnTo>
                  <a:pt x="4486986" y="615381"/>
                </a:lnTo>
                <a:lnTo>
                  <a:pt x="4544603" y="608179"/>
                </a:lnTo>
                <a:lnTo>
                  <a:pt x="4592618" y="608979"/>
                </a:lnTo>
                <a:lnTo>
                  <a:pt x="4611824" y="581772"/>
                </a:lnTo>
                <a:lnTo>
                  <a:pt x="4647833" y="574570"/>
                </a:lnTo>
                <a:lnTo>
                  <a:pt x="4687044" y="588974"/>
                </a:lnTo>
                <a:lnTo>
                  <a:pt x="4652635" y="630585"/>
                </a:lnTo>
                <a:lnTo>
                  <a:pt x="4702248" y="595375"/>
                </a:lnTo>
                <a:lnTo>
                  <a:pt x="4727858" y="596976"/>
                </a:lnTo>
                <a:lnTo>
                  <a:pt x="4779073" y="552963"/>
                </a:lnTo>
                <a:lnTo>
                  <a:pt x="4766269" y="526556"/>
                </a:lnTo>
                <a:lnTo>
                  <a:pt x="4743064" y="508951"/>
                </a:lnTo>
                <a:lnTo>
                  <a:pt x="4787073" y="461737"/>
                </a:lnTo>
                <a:close/>
                <a:moveTo>
                  <a:pt x="4282926" y="373712"/>
                </a:moveTo>
                <a:lnTo>
                  <a:pt x="4305333" y="381714"/>
                </a:lnTo>
                <a:lnTo>
                  <a:pt x="4267722" y="400920"/>
                </a:lnTo>
                <a:lnTo>
                  <a:pt x="4351748" y="388915"/>
                </a:lnTo>
                <a:lnTo>
                  <a:pt x="4372554" y="409723"/>
                </a:lnTo>
                <a:lnTo>
                  <a:pt x="4430972" y="388116"/>
                </a:lnTo>
                <a:lnTo>
                  <a:pt x="4445372" y="401720"/>
                </a:lnTo>
                <a:lnTo>
                  <a:pt x="4427772" y="442531"/>
                </a:lnTo>
                <a:lnTo>
                  <a:pt x="4462179" y="425726"/>
                </a:lnTo>
                <a:lnTo>
                  <a:pt x="4484586" y="383315"/>
                </a:lnTo>
                <a:lnTo>
                  <a:pt x="4518994" y="376913"/>
                </a:lnTo>
                <a:lnTo>
                  <a:pt x="4543001" y="383315"/>
                </a:lnTo>
                <a:lnTo>
                  <a:pt x="4560608" y="400120"/>
                </a:lnTo>
                <a:lnTo>
                  <a:pt x="4539002" y="440931"/>
                </a:lnTo>
                <a:lnTo>
                  <a:pt x="4519798" y="470539"/>
                </a:lnTo>
                <a:lnTo>
                  <a:pt x="4553404" y="491345"/>
                </a:lnTo>
                <a:lnTo>
                  <a:pt x="4593418" y="512151"/>
                </a:lnTo>
                <a:lnTo>
                  <a:pt x="4572612" y="530557"/>
                </a:lnTo>
                <a:lnTo>
                  <a:pt x="4515795" y="534558"/>
                </a:lnTo>
                <a:lnTo>
                  <a:pt x="4522196" y="550563"/>
                </a:lnTo>
                <a:lnTo>
                  <a:pt x="4496587" y="566567"/>
                </a:lnTo>
                <a:lnTo>
                  <a:pt x="4442975" y="560165"/>
                </a:lnTo>
                <a:lnTo>
                  <a:pt x="4397361" y="548162"/>
                </a:lnTo>
                <a:lnTo>
                  <a:pt x="4356550" y="550563"/>
                </a:lnTo>
                <a:lnTo>
                  <a:pt x="4280524" y="565766"/>
                </a:lnTo>
                <a:lnTo>
                  <a:pt x="4190100" y="572169"/>
                </a:lnTo>
                <a:lnTo>
                  <a:pt x="4126881" y="576169"/>
                </a:lnTo>
                <a:lnTo>
                  <a:pt x="4129283" y="555364"/>
                </a:lnTo>
                <a:lnTo>
                  <a:pt x="4096472" y="544160"/>
                </a:lnTo>
                <a:lnTo>
                  <a:pt x="4062065" y="548962"/>
                </a:lnTo>
                <a:lnTo>
                  <a:pt x="4057263" y="514552"/>
                </a:lnTo>
                <a:lnTo>
                  <a:pt x="4083669" y="509751"/>
                </a:lnTo>
                <a:lnTo>
                  <a:pt x="4142085" y="502549"/>
                </a:lnTo>
                <a:lnTo>
                  <a:pt x="4186099" y="504949"/>
                </a:lnTo>
                <a:lnTo>
                  <a:pt x="4235713" y="496947"/>
                </a:lnTo>
                <a:lnTo>
                  <a:pt x="4183697" y="487344"/>
                </a:lnTo>
                <a:lnTo>
                  <a:pt x="4110874" y="490545"/>
                </a:lnTo>
                <a:lnTo>
                  <a:pt x="4065265" y="489745"/>
                </a:lnTo>
                <a:lnTo>
                  <a:pt x="4065265" y="474540"/>
                </a:lnTo>
                <a:lnTo>
                  <a:pt x="4158889" y="456935"/>
                </a:lnTo>
                <a:lnTo>
                  <a:pt x="4108478" y="457736"/>
                </a:lnTo>
                <a:lnTo>
                  <a:pt x="4065265" y="446532"/>
                </a:lnTo>
                <a:lnTo>
                  <a:pt x="4127682" y="415324"/>
                </a:lnTo>
                <a:lnTo>
                  <a:pt x="4169295" y="398519"/>
                </a:lnTo>
                <a:close/>
                <a:moveTo>
                  <a:pt x="4607824" y="360108"/>
                </a:moveTo>
                <a:lnTo>
                  <a:pt x="4621426" y="369711"/>
                </a:lnTo>
                <a:lnTo>
                  <a:pt x="4565408" y="396919"/>
                </a:lnTo>
                <a:lnTo>
                  <a:pt x="4547004" y="368110"/>
                </a:lnTo>
                <a:lnTo>
                  <a:pt x="4563809" y="361708"/>
                </a:lnTo>
                <a:close/>
                <a:moveTo>
                  <a:pt x="5387249" y="355306"/>
                </a:moveTo>
                <a:lnTo>
                  <a:pt x="5454465" y="360107"/>
                </a:lnTo>
                <a:lnTo>
                  <a:pt x="5490475" y="382514"/>
                </a:lnTo>
                <a:lnTo>
                  <a:pt x="5484873" y="393717"/>
                </a:lnTo>
                <a:lnTo>
                  <a:pt x="5452065" y="392917"/>
                </a:lnTo>
                <a:lnTo>
                  <a:pt x="5419254" y="392116"/>
                </a:lnTo>
                <a:lnTo>
                  <a:pt x="5380046" y="397718"/>
                </a:lnTo>
                <a:lnTo>
                  <a:pt x="5372843" y="394516"/>
                </a:lnTo>
                <a:lnTo>
                  <a:pt x="5356040" y="372911"/>
                </a:lnTo>
                <a:lnTo>
                  <a:pt x="5369644" y="358507"/>
                </a:lnTo>
                <a:close/>
                <a:moveTo>
                  <a:pt x="5218403" y="353706"/>
                </a:moveTo>
                <a:lnTo>
                  <a:pt x="5171989" y="380114"/>
                </a:lnTo>
                <a:lnTo>
                  <a:pt x="5174391" y="405720"/>
                </a:lnTo>
                <a:lnTo>
                  <a:pt x="5232006" y="372911"/>
                </a:lnTo>
                <a:lnTo>
                  <a:pt x="5325630" y="356107"/>
                </a:lnTo>
                <a:lnTo>
                  <a:pt x="5344034" y="398518"/>
                </a:lnTo>
                <a:lnTo>
                  <a:pt x="5318430" y="425726"/>
                </a:lnTo>
                <a:lnTo>
                  <a:pt x="5390448" y="413723"/>
                </a:lnTo>
                <a:lnTo>
                  <a:pt x="5432859" y="396918"/>
                </a:lnTo>
                <a:lnTo>
                  <a:pt x="5487271" y="417724"/>
                </a:lnTo>
                <a:lnTo>
                  <a:pt x="5516880" y="437730"/>
                </a:lnTo>
                <a:lnTo>
                  <a:pt x="5508077" y="456135"/>
                </a:lnTo>
                <a:lnTo>
                  <a:pt x="5573695" y="446532"/>
                </a:lnTo>
                <a:lnTo>
                  <a:pt x="5588897" y="473740"/>
                </a:lnTo>
                <a:lnTo>
                  <a:pt x="5656122" y="490545"/>
                </a:lnTo>
                <a:lnTo>
                  <a:pt x="5673728" y="507350"/>
                </a:lnTo>
                <a:lnTo>
                  <a:pt x="5680931" y="548162"/>
                </a:lnTo>
                <a:lnTo>
                  <a:pt x="5608105" y="568167"/>
                </a:lnTo>
                <a:lnTo>
                  <a:pt x="5669729" y="596975"/>
                </a:lnTo>
                <a:lnTo>
                  <a:pt x="5716940" y="606578"/>
                </a:lnTo>
                <a:lnTo>
                  <a:pt x="5743348" y="646588"/>
                </a:lnTo>
                <a:lnTo>
                  <a:pt x="5795363" y="649790"/>
                </a:lnTo>
                <a:lnTo>
                  <a:pt x="5768953" y="680998"/>
                </a:lnTo>
                <a:lnTo>
                  <a:pt x="5681730" y="733014"/>
                </a:lnTo>
                <a:lnTo>
                  <a:pt x="5649722" y="713808"/>
                </a:lnTo>
                <a:lnTo>
                  <a:pt x="5619307" y="670596"/>
                </a:lnTo>
                <a:lnTo>
                  <a:pt x="5572094" y="676198"/>
                </a:lnTo>
                <a:lnTo>
                  <a:pt x="5553691" y="702605"/>
                </a:lnTo>
                <a:lnTo>
                  <a:pt x="5575296" y="728212"/>
                </a:lnTo>
                <a:lnTo>
                  <a:pt x="5611306" y="749018"/>
                </a:lnTo>
                <a:lnTo>
                  <a:pt x="5619307" y="761022"/>
                </a:lnTo>
                <a:lnTo>
                  <a:pt x="5618508" y="806635"/>
                </a:lnTo>
                <a:lnTo>
                  <a:pt x="5589697" y="839444"/>
                </a:lnTo>
                <a:lnTo>
                  <a:pt x="5552089" y="826641"/>
                </a:lnTo>
                <a:lnTo>
                  <a:pt x="5483271" y="790630"/>
                </a:lnTo>
                <a:lnTo>
                  <a:pt x="5512078" y="829842"/>
                </a:lnTo>
                <a:lnTo>
                  <a:pt x="5534485" y="857849"/>
                </a:lnTo>
                <a:lnTo>
                  <a:pt x="5532083" y="873854"/>
                </a:lnTo>
                <a:lnTo>
                  <a:pt x="5444863" y="855448"/>
                </a:lnTo>
                <a:lnTo>
                  <a:pt x="5384046" y="828241"/>
                </a:lnTo>
                <a:lnTo>
                  <a:pt x="5353637" y="806635"/>
                </a:lnTo>
                <a:lnTo>
                  <a:pt x="5372843" y="793031"/>
                </a:lnTo>
                <a:lnTo>
                  <a:pt x="5334432" y="769824"/>
                </a:lnTo>
                <a:lnTo>
                  <a:pt x="5296825" y="748218"/>
                </a:lnTo>
                <a:lnTo>
                  <a:pt x="5289622" y="761022"/>
                </a:lnTo>
                <a:lnTo>
                  <a:pt x="5184793" y="768224"/>
                </a:lnTo>
                <a:lnTo>
                  <a:pt x="5165587" y="753019"/>
                </a:lnTo>
                <a:lnTo>
                  <a:pt x="5208801" y="719410"/>
                </a:lnTo>
                <a:lnTo>
                  <a:pt x="5273620" y="718609"/>
                </a:lnTo>
                <a:lnTo>
                  <a:pt x="5348035" y="713008"/>
                </a:lnTo>
                <a:lnTo>
                  <a:pt x="5346438" y="697004"/>
                </a:lnTo>
                <a:lnTo>
                  <a:pt x="5371242" y="674598"/>
                </a:lnTo>
                <a:lnTo>
                  <a:pt x="5441662" y="631385"/>
                </a:lnTo>
                <a:lnTo>
                  <a:pt x="5444863" y="611379"/>
                </a:lnTo>
                <a:lnTo>
                  <a:pt x="5440861" y="596975"/>
                </a:lnTo>
                <a:lnTo>
                  <a:pt x="5403252" y="575369"/>
                </a:lnTo>
                <a:lnTo>
                  <a:pt x="5346438" y="560964"/>
                </a:lnTo>
                <a:lnTo>
                  <a:pt x="5374445" y="549761"/>
                </a:lnTo>
                <a:lnTo>
                  <a:pt x="5358438" y="522554"/>
                </a:lnTo>
                <a:lnTo>
                  <a:pt x="5331234" y="520154"/>
                </a:lnTo>
                <a:lnTo>
                  <a:pt x="5316028" y="505749"/>
                </a:lnTo>
                <a:lnTo>
                  <a:pt x="5289622" y="518552"/>
                </a:lnTo>
                <a:lnTo>
                  <a:pt x="5226406" y="524154"/>
                </a:lnTo>
                <a:lnTo>
                  <a:pt x="5114372" y="514552"/>
                </a:lnTo>
                <a:lnTo>
                  <a:pt x="5055156" y="501748"/>
                </a:lnTo>
                <a:lnTo>
                  <a:pt x="5007942" y="495346"/>
                </a:lnTo>
                <a:lnTo>
                  <a:pt x="4992735" y="480142"/>
                </a:lnTo>
                <a:lnTo>
                  <a:pt x="5043153" y="460936"/>
                </a:lnTo>
                <a:lnTo>
                  <a:pt x="4997537" y="460936"/>
                </a:lnTo>
                <a:lnTo>
                  <a:pt x="5023948" y="418524"/>
                </a:lnTo>
                <a:lnTo>
                  <a:pt x="5080765" y="381714"/>
                </a:lnTo>
                <a:lnTo>
                  <a:pt x="5128779" y="364909"/>
                </a:lnTo>
                <a:close/>
                <a:moveTo>
                  <a:pt x="4768667" y="352106"/>
                </a:moveTo>
                <a:lnTo>
                  <a:pt x="4797475" y="360908"/>
                </a:lnTo>
                <a:lnTo>
                  <a:pt x="4858293" y="355306"/>
                </a:lnTo>
                <a:lnTo>
                  <a:pt x="4854293" y="367309"/>
                </a:lnTo>
                <a:lnTo>
                  <a:pt x="4805477" y="387315"/>
                </a:lnTo>
                <a:lnTo>
                  <a:pt x="4835887" y="404920"/>
                </a:lnTo>
                <a:lnTo>
                  <a:pt x="4794274" y="442531"/>
                </a:lnTo>
                <a:lnTo>
                  <a:pt x="4727057" y="458536"/>
                </a:lnTo>
                <a:lnTo>
                  <a:pt x="4699847" y="455335"/>
                </a:lnTo>
                <a:lnTo>
                  <a:pt x="4692645" y="439330"/>
                </a:lnTo>
                <a:lnTo>
                  <a:pt x="4645432" y="407321"/>
                </a:lnTo>
                <a:lnTo>
                  <a:pt x="4659032" y="393717"/>
                </a:lnTo>
                <a:lnTo>
                  <a:pt x="4718253" y="398519"/>
                </a:lnTo>
                <a:lnTo>
                  <a:pt x="4711050" y="372111"/>
                </a:lnTo>
                <a:close/>
                <a:moveTo>
                  <a:pt x="12295570" y="351286"/>
                </a:moveTo>
                <a:lnTo>
                  <a:pt x="12362789" y="367291"/>
                </a:lnTo>
                <a:lnTo>
                  <a:pt x="12382795" y="377694"/>
                </a:lnTo>
                <a:lnTo>
                  <a:pt x="12335581" y="378494"/>
                </a:lnTo>
                <a:lnTo>
                  <a:pt x="12264360" y="373693"/>
                </a:lnTo>
                <a:lnTo>
                  <a:pt x="12256358" y="371292"/>
                </a:lnTo>
                <a:lnTo>
                  <a:pt x="12261960" y="355287"/>
                </a:lnTo>
                <a:close/>
                <a:moveTo>
                  <a:pt x="4962322" y="340101"/>
                </a:moveTo>
                <a:lnTo>
                  <a:pt x="5025547" y="341701"/>
                </a:lnTo>
                <a:lnTo>
                  <a:pt x="5075163" y="351305"/>
                </a:lnTo>
                <a:lnTo>
                  <a:pt x="4994337" y="388115"/>
                </a:lnTo>
                <a:lnTo>
                  <a:pt x="4949522" y="396117"/>
                </a:lnTo>
                <a:lnTo>
                  <a:pt x="4887100" y="427326"/>
                </a:lnTo>
                <a:lnTo>
                  <a:pt x="4851891" y="425726"/>
                </a:lnTo>
                <a:lnTo>
                  <a:pt x="4866296" y="388915"/>
                </a:lnTo>
                <a:lnTo>
                  <a:pt x="4887100" y="368909"/>
                </a:lnTo>
                <a:lnTo>
                  <a:pt x="4920711" y="351305"/>
                </a:lnTo>
                <a:close/>
                <a:moveTo>
                  <a:pt x="4142883" y="327298"/>
                </a:moveTo>
                <a:lnTo>
                  <a:pt x="4176494" y="336100"/>
                </a:lnTo>
                <a:lnTo>
                  <a:pt x="4252516" y="338500"/>
                </a:lnTo>
                <a:lnTo>
                  <a:pt x="4267722" y="349704"/>
                </a:lnTo>
                <a:lnTo>
                  <a:pt x="4280524" y="367309"/>
                </a:lnTo>
                <a:lnTo>
                  <a:pt x="4228509" y="377712"/>
                </a:lnTo>
                <a:lnTo>
                  <a:pt x="4117278" y="406520"/>
                </a:lnTo>
                <a:lnTo>
                  <a:pt x="4043657" y="436129"/>
                </a:lnTo>
                <a:lnTo>
                  <a:pt x="4022851" y="453734"/>
                </a:lnTo>
                <a:lnTo>
                  <a:pt x="3914803" y="474540"/>
                </a:lnTo>
                <a:lnTo>
                  <a:pt x="3919603" y="456135"/>
                </a:lnTo>
                <a:lnTo>
                  <a:pt x="3871590" y="433728"/>
                </a:lnTo>
                <a:lnTo>
                  <a:pt x="3906800" y="416123"/>
                </a:lnTo>
                <a:lnTo>
                  <a:pt x="3966818" y="385714"/>
                </a:lnTo>
                <a:lnTo>
                  <a:pt x="4027654" y="358506"/>
                </a:lnTo>
                <a:lnTo>
                  <a:pt x="4030854" y="333700"/>
                </a:lnTo>
                <a:close/>
                <a:moveTo>
                  <a:pt x="12322778" y="285667"/>
                </a:moveTo>
                <a:lnTo>
                  <a:pt x="12389197" y="291269"/>
                </a:lnTo>
                <a:lnTo>
                  <a:pt x="12483625" y="301672"/>
                </a:lnTo>
                <a:lnTo>
                  <a:pt x="12474822" y="317676"/>
                </a:lnTo>
                <a:lnTo>
                  <a:pt x="12419606" y="314475"/>
                </a:lnTo>
                <a:lnTo>
                  <a:pt x="12337182" y="298471"/>
                </a:lnTo>
                <a:close/>
                <a:moveTo>
                  <a:pt x="5015945" y="279284"/>
                </a:moveTo>
                <a:lnTo>
                  <a:pt x="5027148" y="293688"/>
                </a:lnTo>
                <a:lnTo>
                  <a:pt x="5024747" y="306491"/>
                </a:lnTo>
                <a:lnTo>
                  <a:pt x="4991935" y="321695"/>
                </a:lnTo>
                <a:lnTo>
                  <a:pt x="4950319" y="318494"/>
                </a:lnTo>
                <a:lnTo>
                  <a:pt x="4924711" y="308092"/>
                </a:lnTo>
                <a:lnTo>
                  <a:pt x="4960722" y="290487"/>
                </a:lnTo>
                <a:close/>
                <a:moveTo>
                  <a:pt x="12053900" y="260060"/>
                </a:moveTo>
                <a:lnTo>
                  <a:pt x="12135524" y="261660"/>
                </a:lnTo>
                <a:lnTo>
                  <a:pt x="12279566" y="282467"/>
                </a:lnTo>
                <a:lnTo>
                  <a:pt x="12304373" y="312875"/>
                </a:lnTo>
                <a:lnTo>
                  <a:pt x="12189940" y="311275"/>
                </a:lnTo>
                <a:lnTo>
                  <a:pt x="12153128" y="320878"/>
                </a:lnTo>
                <a:lnTo>
                  <a:pt x="12053099" y="294470"/>
                </a:lnTo>
                <a:lnTo>
                  <a:pt x="12025892" y="267262"/>
                </a:lnTo>
                <a:close/>
                <a:moveTo>
                  <a:pt x="4954320" y="236872"/>
                </a:moveTo>
                <a:lnTo>
                  <a:pt x="4955921" y="255277"/>
                </a:lnTo>
                <a:lnTo>
                  <a:pt x="4933513" y="275283"/>
                </a:lnTo>
                <a:lnTo>
                  <a:pt x="4887100" y="305691"/>
                </a:lnTo>
                <a:lnTo>
                  <a:pt x="4831884" y="309692"/>
                </a:lnTo>
                <a:lnTo>
                  <a:pt x="4806277" y="303290"/>
                </a:lnTo>
                <a:lnTo>
                  <a:pt x="4833486" y="280085"/>
                </a:lnTo>
                <a:lnTo>
                  <a:pt x="4780670" y="282485"/>
                </a:lnTo>
                <a:lnTo>
                  <a:pt x="4815079" y="252076"/>
                </a:lnTo>
                <a:lnTo>
                  <a:pt x="4845487" y="253677"/>
                </a:lnTo>
                <a:lnTo>
                  <a:pt x="4907105" y="240073"/>
                </a:lnTo>
                <a:lnTo>
                  <a:pt x="4946320" y="242474"/>
                </a:lnTo>
                <a:close/>
                <a:moveTo>
                  <a:pt x="4628627" y="234471"/>
                </a:moveTo>
                <a:lnTo>
                  <a:pt x="4653432" y="238472"/>
                </a:lnTo>
                <a:lnTo>
                  <a:pt x="4639029" y="257678"/>
                </a:lnTo>
                <a:lnTo>
                  <a:pt x="4633428" y="271282"/>
                </a:lnTo>
                <a:lnTo>
                  <a:pt x="4668634" y="264880"/>
                </a:lnTo>
                <a:lnTo>
                  <a:pt x="4697440" y="266480"/>
                </a:lnTo>
                <a:lnTo>
                  <a:pt x="4679038" y="286485"/>
                </a:lnTo>
                <a:lnTo>
                  <a:pt x="4638228" y="304891"/>
                </a:lnTo>
                <a:lnTo>
                  <a:pt x="4526998" y="311292"/>
                </a:lnTo>
                <a:lnTo>
                  <a:pt x="4428568" y="328898"/>
                </a:lnTo>
                <a:lnTo>
                  <a:pt x="4380555" y="329698"/>
                </a:lnTo>
                <a:lnTo>
                  <a:pt x="4392558" y="316894"/>
                </a:lnTo>
                <a:lnTo>
                  <a:pt x="4478182" y="298489"/>
                </a:lnTo>
                <a:lnTo>
                  <a:pt x="4334939" y="303290"/>
                </a:lnTo>
                <a:lnTo>
                  <a:pt x="4301328" y="296088"/>
                </a:lnTo>
                <a:lnTo>
                  <a:pt x="4394959" y="257678"/>
                </a:lnTo>
                <a:lnTo>
                  <a:pt x="4438172" y="246475"/>
                </a:lnTo>
                <a:lnTo>
                  <a:pt x="4504592" y="260078"/>
                </a:lnTo>
                <a:lnTo>
                  <a:pt x="4527798" y="283284"/>
                </a:lnTo>
                <a:lnTo>
                  <a:pt x="4576612" y="286485"/>
                </a:lnTo>
                <a:lnTo>
                  <a:pt x="4582212" y="248875"/>
                </a:lnTo>
                <a:close/>
                <a:moveTo>
                  <a:pt x="9906073" y="228851"/>
                </a:moveTo>
                <a:lnTo>
                  <a:pt x="9939682" y="244055"/>
                </a:lnTo>
                <a:lnTo>
                  <a:pt x="9929280" y="256059"/>
                </a:lnTo>
                <a:lnTo>
                  <a:pt x="9838053" y="276065"/>
                </a:lnTo>
                <a:lnTo>
                  <a:pt x="9758830" y="294470"/>
                </a:lnTo>
                <a:lnTo>
                  <a:pt x="9689210" y="332881"/>
                </a:lnTo>
                <a:lnTo>
                  <a:pt x="9666803" y="372893"/>
                </a:lnTo>
                <a:lnTo>
                  <a:pt x="9640395" y="412905"/>
                </a:lnTo>
                <a:lnTo>
                  <a:pt x="9665203" y="447315"/>
                </a:lnTo>
                <a:lnTo>
                  <a:pt x="9745226" y="482525"/>
                </a:lnTo>
                <a:lnTo>
                  <a:pt x="9727621" y="485725"/>
                </a:lnTo>
                <a:lnTo>
                  <a:pt x="9619589" y="480124"/>
                </a:lnTo>
                <a:lnTo>
                  <a:pt x="9601184" y="461719"/>
                </a:lnTo>
                <a:lnTo>
                  <a:pt x="9537966" y="450516"/>
                </a:lnTo>
                <a:lnTo>
                  <a:pt x="9521961" y="427309"/>
                </a:lnTo>
                <a:lnTo>
                  <a:pt x="9549969" y="418506"/>
                </a:lnTo>
                <a:lnTo>
                  <a:pt x="9537166" y="396100"/>
                </a:lnTo>
                <a:lnTo>
                  <a:pt x="9580377" y="360889"/>
                </a:lnTo>
                <a:lnTo>
                  <a:pt x="9548368" y="356088"/>
                </a:lnTo>
                <a:lnTo>
                  <a:pt x="9601984" y="320078"/>
                </a:lnTo>
                <a:lnTo>
                  <a:pt x="9581979" y="301672"/>
                </a:lnTo>
                <a:lnTo>
                  <a:pt x="9636394" y="280866"/>
                </a:lnTo>
                <a:lnTo>
                  <a:pt x="9718818" y="255259"/>
                </a:lnTo>
                <a:lnTo>
                  <a:pt x="9812445" y="248057"/>
                </a:lnTo>
                <a:lnTo>
                  <a:pt x="9852457" y="233652"/>
                </a:lnTo>
                <a:close/>
                <a:moveTo>
                  <a:pt x="5027148" y="220067"/>
                </a:moveTo>
                <a:lnTo>
                  <a:pt x="5084764" y="222468"/>
                </a:lnTo>
                <a:lnTo>
                  <a:pt x="5103168" y="235271"/>
                </a:lnTo>
                <a:lnTo>
                  <a:pt x="5162383" y="235271"/>
                </a:lnTo>
                <a:lnTo>
                  <a:pt x="5173587" y="248075"/>
                </a:lnTo>
                <a:lnTo>
                  <a:pt x="5151180" y="262478"/>
                </a:lnTo>
                <a:lnTo>
                  <a:pt x="5175990" y="271282"/>
                </a:lnTo>
                <a:lnTo>
                  <a:pt x="5185591" y="280884"/>
                </a:lnTo>
                <a:lnTo>
                  <a:pt x="5224802" y="282484"/>
                </a:lnTo>
                <a:lnTo>
                  <a:pt x="5265615" y="285685"/>
                </a:lnTo>
                <a:lnTo>
                  <a:pt x="5322429" y="277683"/>
                </a:lnTo>
                <a:lnTo>
                  <a:pt x="5387246" y="273682"/>
                </a:lnTo>
                <a:lnTo>
                  <a:pt x="5433658" y="276883"/>
                </a:lnTo>
                <a:lnTo>
                  <a:pt x="5452064" y="292087"/>
                </a:lnTo>
                <a:lnTo>
                  <a:pt x="5444059" y="308092"/>
                </a:lnTo>
                <a:lnTo>
                  <a:pt x="5415252" y="319295"/>
                </a:lnTo>
                <a:lnTo>
                  <a:pt x="5361639" y="328098"/>
                </a:lnTo>
                <a:lnTo>
                  <a:pt x="5327231" y="322496"/>
                </a:lnTo>
                <a:lnTo>
                  <a:pt x="5232808" y="328898"/>
                </a:lnTo>
                <a:lnTo>
                  <a:pt x="5168782" y="329698"/>
                </a:lnTo>
                <a:lnTo>
                  <a:pt x="5123974" y="324897"/>
                </a:lnTo>
                <a:lnTo>
                  <a:pt x="5055156" y="312093"/>
                </a:lnTo>
                <a:lnTo>
                  <a:pt x="5067958" y="289686"/>
                </a:lnTo>
                <a:lnTo>
                  <a:pt x="5084764" y="270482"/>
                </a:lnTo>
                <a:lnTo>
                  <a:pt x="5073562" y="252877"/>
                </a:lnTo>
                <a:lnTo>
                  <a:pt x="5017544" y="248075"/>
                </a:lnTo>
                <a:lnTo>
                  <a:pt x="4996735" y="236072"/>
                </a:lnTo>
                <a:close/>
                <a:moveTo>
                  <a:pt x="4478983" y="201662"/>
                </a:moveTo>
                <a:lnTo>
                  <a:pt x="4432567" y="231271"/>
                </a:lnTo>
                <a:lnTo>
                  <a:pt x="4390158" y="244874"/>
                </a:lnTo>
                <a:lnTo>
                  <a:pt x="4359747" y="246474"/>
                </a:lnTo>
                <a:lnTo>
                  <a:pt x="4280523" y="263279"/>
                </a:lnTo>
                <a:lnTo>
                  <a:pt x="4223707" y="269681"/>
                </a:lnTo>
                <a:lnTo>
                  <a:pt x="4194899" y="260878"/>
                </a:lnTo>
                <a:lnTo>
                  <a:pt x="4288525" y="231271"/>
                </a:lnTo>
                <a:lnTo>
                  <a:pt x="4386158" y="206463"/>
                </a:lnTo>
                <a:lnTo>
                  <a:pt x="4430170" y="207264"/>
                </a:lnTo>
                <a:close/>
                <a:moveTo>
                  <a:pt x="10941575" y="199242"/>
                </a:moveTo>
                <a:lnTo>
                  <a:pt x="11007994" y="212046"/>
                </a:lnTo>
                <a:lnTo>
                  <a:pt x="10979986" y="221649"/>
                </a:lnTo>
                <a:lnTo>
                  <a:pt x="11055208" y="227250"/>
                </a:lnTo>
                <a:lnTo>
                  <a:pt x="11088017" y="246456"/>
                </a:lnTo>
                <a:lnTo>
                  <a:pt x="11103222" y="236853"/>
                </a:lnTo>
                <a:lnTo>
                  <a:pt x="11190448" y="237653"/>
                </a:lnTo>
                <a:lnTo>
                  <a:pt x="11283275" y="256859"/>
                </a:lnTo>
                <a:lnTo>
                  <a:pt x="11327287" y="271263"/>
                </a:lnTo>
                <a:lnTo>
                  <a:pt x="11347293" y="292069"/>
                </a:lnTo>
                <a:lnTo>
                  <a:pt x="11328088" y="304073"/>
                </a:lnTo>
                <a:lnTo>
                  <a:pt x="11275272" y="326479"/>
                </a:lnTo>
                <a:lnTo>
                  <a:pt x="11266470" y="338483"/>
                </a:lnTo>
                <a:lnTo>
                  <a:pt x="11311283" y="344084"/>
                </a:lnTo>
                <a:lnTo>
                  <a:pt x="11368899" y="354487"/>
                </a:lnTo>
                <a:lnTo>
                  <a:pt x="11388105" y="346485"/>
                </a:lnTo>
                <a:lnTo>
                  <a:pt x="11434519" y="372893"/>
                </a:lnTo>
                <a:lnTo>
                  <a:pt x="11436119" y="362490"/>
                </a:lnTo>
                <a:lnTo>
                  <a:pt x="11477732" y="356088"/>
                </a:lnTo>
                <a:lnTo>
                  <a:pt x="11586563" y="362490"/>
                </a:lnTo>
                <a:lnTo>
                  <a:pt x="11616972" y="381695"/>
                </a:lnTo>
                <a:lnTo>
                  <a:pt x="11756212" y="388097"/>
                </a:lnTo>
                <a:lnTo>
                  <a:pt x="11717802" y="356888"/>
                </a:lnTo>
                <a:lnTo>
                  <a:pt x="11793824" y="364090"/>
                </a:lnTo>
                <a:lnTo>
                  <a:pt x="11842638" y="363290"/>
                </a:lnTo>
                <a:lnTo>
                  <a:pt x="11921861" y="384896"/>
                </a:lnTo>
                <a:lnTo>
                  <a:pt x="11969875" y="411304"/>
                </a:lnTo>
                <a:lnTo>
                  <a:pt x="11973075" y="428909"/>
                </a:lnTo>
                <a:lnTo>
                  <a:pt x="12053900" y="462518"/>
                </a:lnTo>
                <a:lnTo>
                  <a:pt x="12125921" y="479323"/>
                </a:lnTo>
                <a:lnTo>
                  <a:pt x="12101914" y="435311"/>
                </a:lnTo>
                <a:lnTo>
                  <a:pt x="12177135" y="453716"/>
                </a:lnTo>
                <a:lnTo>
                  <a:pt x="12217147" y="442513"/>
                </a:lnTo>
                <a:lnTo>
                  <a:pt x="12295570" y="455317"/>
                </a:lnTo>
                <a:lnTo>
                  <a:pt x="12303572" y="444113"/>
                </a:lnTo>
                <a:lnTo>
                  <a:pt x="12364390" y="449715"/>
                </a:lnTo>
                <a:lnTo>
                  <a:pt x="12289168" y="410504"/>
                </a:lnTo>
                <a:lnTo>
                  <a:pt x="12305973" y="392898"/>
                </a:lnTo>
                <a:lnTo>
                  <a:pt x="12629267" y="420106"/>
                </a:lnTo>
                <a:lnTo>
                  <a:pt x="12692485" y="444914"/>
                </a:lnTo>
                <a:lnTo>
                  <a:pt x="12822924" y="476922"/>
                </a:lnTo>
                <a:lnTo>
                  <a:pt x="12941358" y="468920"/>
                </a:lnTo>
                <a:lnTo>
                  <a:pt x="13015780" y="476122"/>
                </a:lnTo>
                <a:lnTo>
                  <a:pt x="13068595" y="493727"/>
                </a:lnTo>
                <a:lnTo>
                  <a:pt x="13109407" y="524936"/>
                </a:lnTo>
                <a:lnTo>
                  <a:pt x="13167824" y="536939"/>
                </a:lnTo>
                <a:lnTo>
                  <a:pt x="13199034" y="528137"/>
                </a:lnTo>
                <a:lnTo>
                  <a:pt x="13255050" y="527337"/>
                </a:lnTo>
                <a:lnTo>
                  <a:pt x="13329471" y="535339"/>
                </a:lnTo>
                <a:lnTo>
                  <a:pt x="13384687" y="530538"/>
                </a:lnTo>
                <a:lnTo>
                  <a:pt x="13499121" y="568949"/>
                </a:lnTo>
                <a:lnTo>
                  <a:pt x="13519127" y="555345"/>
                </a:lnTo>
                <a:lnTo>
                  <a:pt x="13451107" y="528137"/>
                </a:lnTo>
                <a:lnTo>
                  <a:pt x="13436703" y="508931"/>
                </a:lnTo>
                <a:lnTo>
                  <a:pt x="13559139" y="520935"/>
                </a:lnTo>
                <a:lnTo>
                  <a:pt x="13623157" y="518534"/>
                </a:lnTo>
                <a:lnTo>
                  <a:pt x="13749594" y="538540"/>
                </a:lnTo>
                <a:lnTo>
                  <a:pt x="13825616" y="557746"/>
                </a:lnTo>
                <a:lnTo>
                  <a:pt x="14091294" y="734597"/>
                </a:lnTo>
                <a:lnTo>
                  <a:pt x="14075289" y="754602"/>
                </a:lnTo>
                <a:lnTo>
                  <a:pt x="14025674" y="751401"/>
                </a:lnTo>
                <a:lnTo>
                  <a:pt x="14091294" y="775408"/>
                </a:lnTo>
                <a:lnTo>
                  <a:pt x="14164115" y="813019"/>
                </a:lnTo>
                <a:lnTo>
                  <a:pt x="14197724" y="825023"/>
                </a:lnTo>
                <a:lnTo>
                  <a:pt x="14228134" y="844228"/>
                </a:lnTo>
                <a:lnTo>
                  <a:pt x="14236136" y="856232"/>
                </a:lnTo>
                <a:lnTo>
                  <a:pt x="14156113" y="846629"/>
                </a:lnTo>
                <a:lnTo>
                  <a:pt x="14103297" y="881039"/>
                </a:lnTo>
                <a:lnTo>
                  <a:pt x="14079290" y="886641"/>
                </a:lnTo>
                <a:lnTo>
                  <a:pt x="14066487" y="919450"/>
                </a:lnTo>
                <a:lnTo>
                  <a:pt x="14050482" y="948258"/>
                </a:lnTo>
                <a:lnTo>
                  <a:pt x="14064086" y="969865"/>
                </a:lnTo>
                <a:lnTo>
                  <a:pt x="13972059" y="937055"/>
                </a:lnTo>
                <a:lnTo>
                  <a:pt x="13923245" y="973866"/>
                </a:lnTo>
                <a:lnTo>
                  <a:pt x="13885633" y="956261"/>
                </a:lnTo>
                <a:lnTo>
                  <a:pt x="13874431" y="977067"/>
                </a:lnTo>
                <a:lnTo>
                  <a:pt x="13818415" y="969865"/>
                </a:lnTo>
                <a:lnTo>
                  <a:pt x="13843222" y="1001074"/>
                </a:lnTo>
                <a:lnTo>
                  <a:pt x="13852024" y="1047491"/>
                </a:lnTo>
                <a:lnTo>
                  <a:pt x="13875231" y="1066697"/>
                </a:lnTo>
                <a:lnTo>
                  <a:pt x="13929646" y="1077101"/>
                </a:lnTo>
                <a:lnTo>
                  <a:pt x="14002468" y="1146721"/>
                </a:lnTo>
                <a:lnTo>
                  <a:pt x="13969658" y="1149122"/>
                </a:lnTo>
                <a:lnTo>
                  <a:pt x="13996866" y="1189137"/>
                </a:lnTo>
                <a:lnTo>
                  <a:pt x="14034478" y="1209939"/>
                </a:lnTo>
                <a:lnTo>
                  <a:pt x="13994466" y="1234742"/>
                </a:lnTo>
                <a:lnTo>
                  <a:pt x="14037678" y="1290760"/>
                </a:lnTo>
                <a:lnTo>
                  <a:pt x="13992065" y="1302765"/>
                </a:lnTo>
                <a:lnTo>
                  <a:pt x="14028075" y="1352380"/>
                </a:lnTo>
                <a:lnTo>
                  <a:pt x="14014472" y="1398792"/>
                </a:lnTo>
                <a:lnTo>
                  <a:pt x="13968858" y="1364383"/>
                </a:lnTo>
                <a:lnTo>
                  <a:pt x="13884833" y="1293161"/>
                </a:lnTo>
                <a:lnTo>
                  <a:pt x="13755196" y="1184335"/>
                </a:lnTo>
                <a:lnTo>
                  <a:pt x="13703181" y="1117912"/>
                </a:lnTo>
                <a:lnTo>
                  <a:pt x="13703981" y="1089104"/>
                </a:lnTo>
                <a:lnTo>
                  <a:pt x="13681574" y="1066697"/>
                </a:lnTo>
                <a:lnTo>
                  <a:pt x="13727188" y="1056294"/>
                </a:lnTo>
                <a:lnTo>
                  <a:pt x="13725587" y="996272"/>
                </a:lnTo>
                <a:lnTo>
                  <a:pt x="13731189" y="948258"/>
                </a:lnTo>
                <a:lnTo>
                  <a:pt x="13751195" y="910648"/>
                </a:lnTo>
                <a:lnTo>
                  <a:pt x="13698380" y="845028"/>
                </a:lnTo>
                <a:lnTo>
                  <a:pt x="13660768" y="849030"/>
                </a:lnTo>
                <a:lnTo>
                  <a:pt x="13686376" y="887441"/>
                </a:lnTo>
                <a:lnTo>
                  <a:pt x="13657567" y="938656"/>
                </a:lnTo>
                <a:lnTo>
                  <a:pt x="13559139" y="881039"/>
                </a:lnTo>
                <a:lnTo>
                  <a:pt x="13486318" y="897044"/>
                </a:lnTo>
                <a:lnTo>
                  <a:pt x="13486318" y="975466"/>
                </a:lnTo>
                <a:lnTo>
                  <a:pt x="13547935" y="1004275"/>
                </a:lnTo>
                <a:lnTo>
                  <a:pt x="13479915" y="1017079"/>
                </a:lnTo>
                <a:lnTo>
                  <a:pt x="13428700" y="1021880"/>
                </a:lnTo>
                <a:lnTo>
                  <a:pt x="13394291" y="987470"/>
                </a:lnTo>
                <a:lnTo>
                  <a:pt x="13330272" y="980268"/>
                </a:lnTo>
                <a:lnTo>
                  <a:pt x="13310266" y="1003475"/>
                </a:lnTo>
                <a:lnTo>
                  <a:pt x="13189430" y="995472"/>
                </a:lnTo>
                <a:lnTo>
                  <a:pt x="13083800" y="1009076"/>
                </a:lnTo>
                <a:lnTo>
                  <a:pt x="13055792" y="1102708"/>
                </a:lnTo>
                <a:lnTo>
                  <a:pt x="13015780" y="1216340"/>
                </a:lnTo>
                <a:lnTo>
                  <a:pt x="13081399" y="1222741"/>
                </a:lnTo>
                <a:lnTo>
                  <a:pt x="13127013" y="1253147"/>
                </a:lnTo>
                <a:lnTo>
                  <a:pt x="13173426" y="1263551"/>
                </a:lnTo>
                <a:lnTo>
                  <a:pt x="13176627" y="1239543"/>
                </a:lnTo>
                <a:lnTo>
                  <a:pt x="13221440" y="1242743"/>
                </a:lnTo>
                <a:lnTo>
                  <a:pt x="13323870" y="1296363"/>
                </a:lnTo>
                <a:lnTo>
                  <a:pt x="13361480" y="1337978"/>
                </a:lnTo>
                <a:lnTo>
                  <a:pt x="13372684" y="1387592"/>
                </a:lnTo>
                <a:lnTo>
                  <a:pt x="13416697" y="1446808"/>
                </a:lnTo>
                <a:lnTo>
                  <a:pt x="13459110" y="1526030"/>
                </a:lnTo>
                <a:lnTo>
                  <a:pt x="13451107" y="1598852"/>
                </a:lnTo>
                <a:lnTo>
                  <a:pt x="13461510" y="1633263"/>
                </a:lnTo>
                <a:lnTo>
                  <a:pt x="13445505" y="1692482"/>
                </a:lnTo>
                <a:lnTo>
                  <a:pt x="13428700" y="1750900"/>
                </a:lnTo>
                <a:lnTo>
                  <a:pt x="13421498" y="1780508"/>
                </a:lnTo>
                <a:lnTo>
                  <a:pt x="13384687" y="1810118"/>
                </a:lnTo>
                <a:lnTo>
                  <a:pt x="13359880" y="1810918"/>
                </a:lnTo>
                <a:lnTo>
                  <a:pt x="13318269" y="1786110"/>
                </a:lnTo>
                <a:lnTo>
                  <a:pt x="13285458" y="1823722"/>
                </a:lnTo>
                <a:lnTo>
                  <a:pt x="13289459" y="1840527"/>
                </a:lnTo>
                <a:lnTo>
                  <a:pt x="13278257" y="1831724"/>
                </a:lnTo>
                <a:lnTo>
                  <a:pt x="13263065" y="1805338"/>
                </a:lnTo>
                <a:lnTo>
                  <a:pt x="13263053" y="1805338"/>
                </a:lnTo>
                <a:lnTo>
                  <a:pt x="13278242" y="1831720"/>
                </a:lnTo>
                <a:lnTo>
                  <a:pt x="13278257" y="1831731"/>
                </a:lnTo>
                <a:lnTo>
                  <a:pt x="13289460" y="1840533"/>
                </a:lnTo>
                <a:lnTo>
                  <a:pt x="13271855" y="1837333"/>
                </a:lnTo>
                <a:lnTo>
                  <a:pt x="13263853" y="1854938"/>
                </a:lnTo>
                <a:lnTo>
                  <a:pt x="13261451" y="1871742"/>
                </a:lnTo>
                <a:lnTo>
                  <a:pt x="13283858" y="1908553"/>
                </a:lnTo>
                <a:lnTo>
                  <a:pt x="13268654" y="1919755"/>
                </a:lnTo>
                <a:lnTo>
                  <a:pt x="13266254" y="1928558"/>
                </a:lnTo>
                <a:lnTo>
                  <a:pt x="13259051" y="1943762"/>
                </a:lnTo>
                <a:lnTo>
                  <a:pt x="13235844" y="1952565"/>
                </a:lnTo>
                <a:lnTo>
                  <a:pt x="13224641" y="1966168"/>
                </a:lnTo>
                <a:lnTo>
                  <a:pt x="13235044" y="1987774"/>
                </a:lnTo>
                <a:lnTo>
                  <a:pt x="13232643" y="1993376"/>
                </a:lnTo>
                <a:lnTo>
                  <a:pt x="13253449" y="2002179"/>
                </a:lnTo>
                <a:lnTo>
                  <a:pt x="13288660" y="2024584"/>
                </a:lnTo>
                <a:lnTo>
                  <a:pt x="13288660" y="2024589"/>
                </a:lnTo>
                <a:lnTo>
                  <a:pt x="13355080" y="2084606"/>
                </a:lnTo>
                <a:lnTo>
                  <a:pt x="13381487" y="2118206"/>
                </a:lnTo>
                <a:lnTo>
                  <a:pt x="13408695" y="2177431"/>
                </a:lnTo>
                <a:lnTo>
                  <a:pt x="13404694" y="2205441"/>
                </a:lnTo>
                <a:lnTo>
                  <a:pt x="13370284" y="2215044"/>
                </a:lnTo>
                <a:lnTo>
                  <a:pt x="13345476" y="2236650"/>
                </a:lnTo>
                <a:lnTo>
                  <a:pt x="13308666" y="2240652"/>
                </a:lnTo>
                <a:lnTo>
                  <a:pt x="13291861" y="2212644"/>
                </a:lnTo>
                <a:lnTo>
                  <a:pt x="13283059" y="2174232"/>
                </a:lnTo>
                <a:lnTo>
                  <a:pt x="13240646" y="2121410"/>
                </a:lnTo>
                <a:lnTo>
                  <a:pt x="13267854" y="2112602"/>
                </a:lnTo>
                <a:lnTo>
                  <a:pt x="13219040" y="2068601"/>
                </a:lnTo>
                <a:lnTo>
                  <a:pt x="13219040" y="2068596"/>
                </a:lnTo>
                <a:lnTo>
                  <a:pt x="13193432" y="2058993"/>
                </a:lnTo>
                <a:lnTo>
                  <a:pt x="13192632" y="2068596"/>
                </a:lnTo>
                <a:lnTo>
                  <a:pt x="13182229" y="2072597"/>
                </a:lnTo>
                <a:lnTo>
                  <a:pt x="13176627" y="2062994"/>
                </a:lnTo>
                <a:lnTo>
                  <a:pt x="13163023" y="2058193"/>
                </a:lnTo>
                <a:lnTo>
                  <a:pt x="13147819" y="2050191"/>
                </a:lnTo>
                <a:lnTo>
                  <a:pt x="13148619" y="2027785"/>
                </a:lnTo>
                <a:lnTo>
                  <a:pt x="13155821" y="2021383"/>
                </a:lnTo>
                <a:lnTo>
                  <a:pt x="13147819" y="2012581"/>
                </a:lnTo>
                <a:lnTo>
                  <a:pt x="13144618" y="1984573"/>
                </a:lnTo>
                <a:lnTo>
                  <a:pt x="13137415" y="1976571"/>
                </a:lnTo>
                <a:lnTo>
                  <a:pt x="13110208" y="1970969"/>
                </a:lnTo>
                <a:lnTo>
                  <a:pt x="13083006" y="1957369"/>
                </a:lnTo>
                <a:lnTo>
                  <a:pt x="13083000" y="1957380"/>
                </a:lnTo>
                <a:lnTo>
                  <a:pt x="13032585" y="1971784"/>
                </a:lnTo>
                <a:lnTo>
                  <a:pt x="13013379" y="1995790"/>
                </a:lnTo>
                <a:lnTo>
                  <a:pt x="12974969" y="2010195"/>
                </a:lnTo>
                <a:lnTo>
                  <a:pt x="12985371" y="1986188"/>
                </a:lnTo>
                <a:lnTo>
                  <a:pt x="12966966" y="1966183"/>
                </a:lnTo>
                <a:lnTo>
                  <a:pt x="12982971" y="1931774"/>
                </a:lnTo>
                <a:lnTo>
                  <a:pt x="12946960" y="1905367"/>
                </a:lnTo>
                <a:lnTo>
                  <a:pt x="12919752" y="1922971"/>
                </a:lnTo>
                <a:lnTo>
                  <a:pt x="12890944" y="1958981"/>
                </a:lnTo>
                <a:lnTo>
                  <a:pt x="12880541" y="1991789"/>
                </a:lnTo>
                <a:lnTo>
                  <a:pt x="12840529" y="1994190"/>
                </a:lnTo>
                <a:lnTo>
                  <a:pt x="12830127" y="2018197"/>
                </a:lnTo>
                <a:lnTo>
                  <a:pt x="12868537" y="2052605"/>
                </a:lnTo>
                <a:lnTo>
                  <a:pt x="12906949" y="2061408"/>
                </a:lnTo>
                <a:lnTo>
                  <a:pt x="12918152" y="2083813"/>
                </a:lnTo>
                <a:lnTo>
                  <a:pt x="12958964" y="2099007"/>
                </a:lnTo>
                <a:lnTo>
                  <a:pt x="12989372" y="2062208"/>
                </a:lnTo>
                <a:lnTo>
                  <a:pt x="13036586" y="2082213"/>
                </a:lnTo>
                <a:lnTo>
                  <a:pt x="13064594" y="2083813"/>
                </a:lnTo>
                <a:lnTo>
                  <a:pt x="13083000" y="2110212"/>
                </a:lnTo>
                <a:lnTo>
                  <a:pt x="13029384" y="2124622"/>
                </a:lnTo>
                <a:lnTo>
                  <a:pt x="13021382" y="2152630"/>
                </a:lnTo>
                <a:lnTo>
                  <a:pt x="12990973" y="2178238"/>
                </a:lnTo>
                <a:lnTo>
                  <a:pt x="12983771" y="2214253"/>
                </a:lnTo>
                <a:lnTo>
                  <a:pt x="13040587" y="2242261"/>
                </a:lnTo>
                <a:lnTo>
                  <a:pt x="13077398" y="2292649"/>
                </a:lnTo>
                <a:lnTo>
                  <a:pt x="13121411" y="2339867"/>
                </a:lnTo>
                <a:lnTo>
                  <a:pt x="13165424" y="2379091"/>
                </a:lnTo>
                <a:lnTo>
                  <a:pt x="13178228" y="2417515"/>
                </a:lnTo>
                <a:lnTo>
                  <a:pt x="13155821" y="2431924"/>
                </a:lnTo>
                <a:lnTo>
                  <a:pt x="13175027" y="2459137"/>
                </a:lnTo>
                <a:lnTo>
                  <a:pt x="13206236" y="2475141"/>
                </a:lnTo>
                <a:lnTo>
                  <a:pt x="13212638" y="2516753"/>
                </a:lnTo>
                <a:lnTo>
                  <a:pt x="13213438" y="2557554"/>
                </a:lnTo>
                <a:lnTo>
                  <a:pt x="13191032" y="2562355"/>
                </a:lnTo>
                <a:lnTo>
                  <a:pt x="13174227" y="2617556"/>
                </a:lnTo>
                <a:lnTo>
                  <a:pt x="13155821" y="2685583"/>
                </a:lnTo>
                <a:lnTo>
                  <a:pt x="13128613" y="2746400"/>
                </a:lnTo>
                <a:lnTo>
                  <a:pt x="13077398" y="2793614"/>
                </a:lnTo>
                <a:lnTo>
                  <a:pt x="13024583" y="2837629"/>
                </a:lnTo>
                <a:lnTo>
                  <a:pt x="12975769" y="2843230"/>
                </a:lnTo>
                <a:lnTo>
                  <a:pt x="12952562" y="2865639"/>
                </a:lnTo>
                <a:lnTo>
                  <a:pt x="12934157" y="2849633"/>
                </a:lnTo>
                <a:lnTo>
                  <a:pt x="12914151" y="2874443"/>
                </a:lnTo>
                <a:lnTo>
                  <a:pt x="12856534" y="2900851"/>
                </a:lnTo>
                <a:lnTo>
                  <a:pt x="12810121" y="2908052"/>
                </a:lnTo>
                <a:lnTo>
                  <a:pt x="12804518" y="2962469"/>
                </a:lnTo>
                <a:lnTo>
                  <a:pt x="12779711" y="2965670"/>
                </a:lnTo>
                <a:lnTo>
                  <a:pt x="12762107" y="2928053"/>
                </a:lnTo>
                <a:lnTo>
                  <a:pt x="12769308" y="2908854"/>
                </a:lnTo>
                <a:lnTo>
                  <a:pt x="12706890" y="2892048"/>
                </a:lnTo>
                <a:lnTo>
                  <a:pt x="12687685" y="2900851"/>
                </a:lnTo>
                <a:lnTo>
                  <a:pt x="12687669" y="2900846"/>
                </a:lnTo>
                <a:lnTo>
                  <a:pt x="12635669" y="2944049"/>
                </a:lnTo>
                <a:lnTo>
                  <a:pt x="12606061" y="2992860"/>
                </a:lnTo>
                <a:lnTo>
                  <a:pt x="12601259" y="3028867"/>
                </a:lnTo>
                <a:lnTo>
                  <a:pt x="12643671" y="3082484"/>
                </a:lnTo>
                <a:lnTo>
                  <a:pt x="12695687" y="3149704"/>
                </a:lnTo>
                <a:lnTo>
                  <a:pt x="12741299" y="3181716"/>
                </a:lnTo>
                <a:lnTo>
                  <a:pt x="12774110" y="3222523"/>
                </a:lnTo>
                <a:lnTo>
                  <a:pt x="12806119" y="3317746"/>
                </a:lnTo>
                <a:lnTo>
                  <a:pt x="12809319" y="3408157"/>
                </a:lnTo>
                <a:lnTo>
                  <a:pt x="12774910" y="3441765"/>
                </a:lnTo>
                <a:lnTo>
                  <a:pt x="12726096" y="3475375"/>
                </a:lnTo>
                <a:lnTo>
                  <a:pt x="12692485" y="3517787"/>
                </a:lnTo>
                <a:lnTo>
                  <a:pt x="12639670" y="3565801"/>
                </a:lnTo>
                <a:lnTo>
                  <a:pt x="12621264" y="3532992"/>
                </a:lnTo>
                <a:lnTo>
                  <a:pt x="12630868" y="3497781"/>
                </a:lnTo>
                <a:lnTo>
                  <a:pt x="12595657" y="3468973"/>
                </a:lnTo>
                <a:lnTo>
                  <a:pt x="12632468" y="3448167"/>
                </a:lnTo>
                <a:lnTo>
                  <a:pt x="12679682" y="3444166"/>
                </a:lnTo>
                <a:lnTo>
                  <a:pt x="12679681" y="3444165"/>
                </a:lnTo>
                <a:lnTo>
                  <a:pt x="12632468" y="3448166"/>
                </a:lnTo>
                <a:lnTo>
                  <a:pt x="12595657" y="3468972"/>
                </a:lnTo>
                <a:lnTo>
                  <a:pt x="12557246" y="3461770"/>
                </a:lnTo>
                <a:lnTo>
                  <a:pt x="12536440" y="3434562"/>
                </a:lnTo>
                <a:lnTo>
                  <a:pt x="12508432" y="3381757"/>
                </a:lnTo>
                <a:lnTo>
                  <a:pt x="12508431" y="3381757"/>
                </a:lnTo>
                <a:lnTo>
                  <a:pt x="12466021" y="3357752"/>
                </a:lnTo>
                <a:lnTo>
                  <a:pt x="12427609" y="3359351"/>
                </a:lnTo>
                <a:lnTo>
                  <a:pt x="12430010" y="3318547"/>
                </a:lnTo>
                <a:lnTo>
                  <a:pt x="12390798" y="3318547"/>
                </a:lnTo>
                <a:lnTo>
                  <a:pt x="12392399" y="3375356"/>
                </a:lnTo>
                <a:lnTo>
                  <a:pt x="12374794" y="3450568"/>
                </a:lnTo>
                <a:lnTo>
                  <a:pt x="12363590" y="3496181"/>
                </a:lnTo>
                <a:lnTo>
                  <a:pt x="12369192" y="3532991"/>
                </a:lnTo>
                <a:lnTo>
                  <a:pt x="12398801" y="3534592"/>
                </a:lnTo>
                <a:lnTo>
                  <a:pt x="12420407" y="3581806"/>
                </a:lnTo>
                <a:lnTo>
                  <a:pt x="12430810" y="3625819"/>
                </a:lnTo>
                <a:lnTo>
                  <a:pt x="12458018" y="3655427"/>
                </a:lnTo>
                <a:lnTo>
                  <a:pt x="12485225" y="3661029"/>
                </a:lnTo>
                <a:lnTo>
                  <a:pt x="12510033" y="3688237"/>
                </a:lnTo>
                <a:lnTo>
                  <a:pt x="12510033" y="3688236"/>
                </a:lnTo>
                <a:lnTo>
                  <a:pt x="12521235" y="3693038"/>
                </a:lnTo>
                <a:lnTo>
                  <a:pt x="12549244" y="3724247"/>
                </a:lnTo>
                <a:lnTo>
                  <a:pt x="12569249" y="3758657"/>
                </a:lnTo>
                <a:lnTo>
                  <a:pt x="12574052" y="3793067"/>
                </a:lnTo>
                <a:lnTo>
                  <a:pt x="12570050" y="3816274"/>
                </a:lnTo>
                <a:lnTo>
                  <a:pt x="12574852" y="3833879"/>
                </a:lnTo>
                <a:lnTo>
                  <a:pt x="12578853" y="3864288"/>
                </a:lnTo>
                <a:lnTo>
                  <a:pt x="12595657" y="3878692"/>
                </a:lnTo>
                <a:lnTo>
                  <a:pt x="12614063" y="3924305"/>
                </a:lnTo>
                <a:lnTo>
                  <a:pt x="12614063" y="3941110"/>
                </a:lnTo>
                <a:lnTo>
                  <a:pt x="12582054" y="3945111"/>
                </a:lnTo>
                <a:lnTo>
                  <a:pt x="12538041" y="3906700"/>
                </a:lnTo>
                <a:lnTo>
                  <a:pt x="12483625" y="3865888"/>
                </a:lnTo>
                <a:lnTo>
                  <a:pt x="12477223" y="3839480"/>
                </a:lnTo>
                <a:lnTo>
                  <a:pt x="12450015" y="3805070"/>
                </a:lnTo>
                <a:lnTo>
                  <a:pt x="12442013" y="3762658"/>
                </a:lnTo>
                <a:lnTo>
                  <a:pt x="12424407" y="3734650"/>
                </a:lnTo>
                <a:lnTo>
                  <a:pt x="12427608" y="3697039"/>
                </a:lnTo>
                <a:lnTo>
                  <a:pt x="12416405" y="3675432"/>
                </a:lnTo>
                <a:lnTo>
                  <a:pt x="12398001" y="3656227"/>
                </a:lnTo>
                <a:lnTo>
                  <a:pt x="12388397" y="3630620"/>
                </a:lnTo>
                <a:lnTo>
                  <a:pt x="12362790" y="3601812"/>
                </a:lnTo>
                <a:lnTo>
                  <a:pt x="12339583" y="3577004"/>
                </a:lnTo>
                <a:lnTo>
                  <a:pt x="12333982" y="3607413"/>
                </a:lnTo>
                <a:lnTo>
                  <a:pt x="12323579" y="3578605"/>
                </a:lnTo>
                <a:lnTo>
                  <a:pt x="12326780" y="3546596"/>
                </a:lnTo>
                <a:lnTo>
                  <a:pt x="12336382" y="3497781"/>
                </a:lnTo>
                <a:lnTo>
                  <a:pt x="12353988" y="3444966"/>
                </a:lnTo>
                <a:lnTo>
                  <a:pt x="12374794" y="3396958"/>
                </a:lnTo>
                <a:lnTo>
                  <a:pt x="12353187" y="3349750"/>
                </a:lnTo>
                <a:lnTo>
                  <a:pt x="12351587" y="3325748"/>
                </a:lnTo>
                <a:lnTo>
                  <a:pt x="12343584" y="3296941"/>
                </a:lnTo>
                <a:lnTo>
                  <a:pt x="12309174" y="3256131"/>
                </a:lnTo>
                <a:lnTo>
                  <a:pt x="12294772" y="3230530"/>
                </a:lnTo>
                <a:lnTo>
                  <a:pt x="12294770" y="3230531"/>
                </a:lnTo>
                <a:lnTo>
                  <a:pt x="12309173" y="3256134"/>
                </a:lnTo>
                <a:lnTo>
                  <a:pt x="12343584" y="3296943"/>
                </a:lnTo>
                <a:lnTo>
                  <a:pt x="12351586" y="3325751"/>
                </a:lnTo>
                <a:lnTo>
                  <a:pt x="12353186" y="3349752"/>
                </a:lnTo>
                <a:lnTo>
                  <a:pt x="12374793" y="3396958"/>
                </a:lnTo>
                <a:lnTo>
                  <a:pt x="12353987" y="3444966"/>
                </a:lnTo>
                <a:lnTo>
                  <a:pt x="12336382" y="3497781"/>
                </a:lnTo>
                <a:lnTo>
                  <a:pt x="12329179" y="3459370"/>
                </a:lnTo>
                <a:lnTo>
                  <a:pt x="12339583" y="3420158"/>
                </a:lnTo>
                <a:lnTo>
                  <a:pt x="12321978" y="3389757"/>
                </a:lnTo>
                <a:lnTo>
                  <a:pt x="12320377" y="3333751"/>
                </a:lnTo>
                <a:lnTo>
                  <a:pt x="12299571" y="3306546"/>
                </a:lnTo>
                <a:lnTo>
                  <a:pt x="12277965" y="3245733"/>
                </a:lnTo>
                <a:lnTo>
                  <a:pt x="12261960" y="3180923"/>
                </a:lnTo>
                <a:lnTo>
                  <a:pt x="12237152" y="3137705"/>
                </a:lnTo>
                <a:lnTo>
                  <a:pt x="12211545" y="3164112"/>
                </a:lnTo>
                <a:lnTo>
                  <a:pt x="12165131" y="3200122"/>
                </a:lnTo>
                <a:lnTo>
                  <a:pt x="12138724" y="3196123"/>
                </a:lnTo>
                <a:lnTo>
                  <a:pt x="12109916" y="3184120"/>
                </a:lnTo>
                <a:lnTo>
                  <a:pt x="12117117" y="3120101"/>
                </a:lnTo>
                <a:lnTo>
                  <a:pt x="12101113" y="3072088"/>
                </a:lnTo>
                <a:lnTo>
                  <a:pt x="12058701" y="3012874"/>
                </a:lnTo>
                <a:lnTo>
                  <a:pt x="12061101" y="2994467"/>
                </a:lnTo>
                <a:lnTo>
                  <a:pt x="12033894" y="2987267"/>
                </a:lnTo>
                <a:lnTo>
                  <a:pt x="11997082" y="2945654"/>
                </a:lnTo>
                <a:lnTo>
                  <a:pt x="11988282" y="2904054"/>
                </a:lnTo>
                <a:lnTo>
                  <a:pt x="11988280" y="2904052"/>
                </a:lnTo>
                <a:lnTo>
                  <a:pt x="11997082" y="2945665"/>
                </a:lnTo>
                <a:lnTo>
                  <a:pt x="11980278" y="2919258"/>
                </a:lnTo>
                <a:lnTo>
                  <a:pt x="11973876" y="2892849"/>
                </a:lnTo>
                <a:lnTo>
                  <a:pt x="11961873" y="2868041"/>
                </a:lnTo>
                <a:lnTo>
                  <a:pt x="11939466" y="2838430"/>
                </a:lnTo>
                <a:lnTo>
                  <a:pt x="11897854" y="2836030"/>
                </a:lnTo>
                <a:lnTo>
                  <a:pt x="11905056" y="2857638"/>
                </a:lnTo>
                <a:lnTo>
                  <a:pt x="11895453" y="2885647"/>
                </a:lnTo>
                <a:lnTo>
                  <a:pt x="11874647" y="2875243"/>
                </a:lnTo>
                <a:lnTo>
                  <a:pt x="11869846" y="2884847"/>
                </a:lnTo>
                <a:lnTo>
                  <a:pt x="11856242" y="2879245"/>
                </a:lnTo>
                <a:lnTo>
                  <a:pt x="11838637" y="2874442"/>
                </a:lnTo>
                <a:lnTo>
                  <a:pt x="11838636" y="2874440"/>
                </a:lnTo>
                <a:lnTo>
                  <a:pt x="11834636" y="2893643"/>
                </a:lnTo>
                <a:lnTo>
                  <a:pt x="11804227" y="2892844"/>
                </a:lnTo>
                <a:lnTo>
                  <a:pt x="11751411" y="2903245"/>
                </a:lnTo>
                <a:lnTo>
                  <a:pt x="11758614" y="2941658"/>
                </a:lnTo>
                <a:lnTo>
                  <a:pt x="11739408" y="2972064"/>
                </a:lnTo>
                <a:lnTo>
                  <a:pt x="11679390" y="3007276"/>
                </a:lnTo>
                <a:lnTo>
                  <a:pt x="11636978" y="3067290"/>
                </a:lnTo>
                <a:lnTo>
                  <a:pt x="11606569" y="3100099"/>
                </a:lnTo>
                <a:lnTo>
                  <a:pt x="11566558" y="3133709"/>
                </a:lnTo>
                <a:lnTo>
                  <a:pt x="11568958" y="3156915"/>
                </a:lnTo>
                <a:lnTo>
                  <a:pt x="11548152" y="3169717"/>
                </a:lnTo>
                <a:lnTo>
                  <a:pt x="11509741" y="3188123"/>
                </a:lnTo>
                <a:lnTo>
                  <a:pt x="11488934" y="3190522"/>
                </a:lnTo>
                <a:lnTo>
                  <a:pt x="11479332" y="3229732"/>
                </a:lnTo>
                <a:lnTo>
                  <a:pt x="11494537" y="3296947"/>
                </a:lnTo>
                <a:lnTo>
                  <a:pt x="11500138" y="3339354"/>
                </a:lnTo>
                <a:lnTo>
                  <a:pt x="11484933" y="3388159"/>
                </a:lnTo>
                <a:lnTo>
                  <a:pt x="11490536" y="3475375"/>
                </a:lnTo>
                <a:lnTo>
                  <a:pt x="11467329" y="3477776"/>
                </a:lnTo>
                <a:lnTo>
                  <a:pt x="11448923" y="3516987"/>
                </a:lnTo>
                <a:lnTo>
                  <a:pt x="11464127" y="3534592"/>
                </a:lnTo>
                <a:lnTo>
                  <a:pt x="11423316" y="3548996"/>
                </a:lnTo>
                <a:lnTo>
                  <a:pt x="11409712" y="3583406"/>
                </a:lnTo>
                <a:lnTo>
                  <a:pt x="11392106" y="3598611"/>
                </a:lnTo>
                <a:lnTo>
                  <a:pt x="11347294" y="3550597"/>
                </a:lnTo>
                <a:lnTo>
                  <a:pt x="11322487" y="3478576"/>
                </a:lnTo>
                <a:lnTo>
                  <a:pt x="11302481" y="3426561"/>
                </a:lnTo>
                <a:lnTo>
                  <a:pt x="11284875" y="3402559"/>
                </a:lnTo>
                <a:lnTo>
                  <a:pt x="11257668" y="3352955"/>
                </a:lnTo>
                <a:lnTo>
                  <a:pt x="11241663" y="3288946"/>
                </a:lnTo>
                <a:lnTo>
                  <a:pt x="11230460" y="3256937"/>
                </a:lnTo>
                <a:lnTo>
                  <a:pt x="11183246" y="3186524"/>
                </a:lnTo>
                <a:lnTo>
                  <a:pt x="11155238" y="3086495"/>
                </a:lnTo>
                <a:lnTo>
                  <a:pt x="11134432" y="3020870"/>
                </a:lnTo>
                <a:lnTo>
                  <a:pt x="11128029" y="2958459"/>
                </a:lnTo>
                <a:lnTo>
                  <a:pt x="11114426" y="2910448"/>
                </a:lnTo>
                <a:lnTo>
                  <a:pt x="11052807" y="2941658"/>
                </a:lnTo>
                <a:lnTo>
                  <a:pt x="11020798" y="2935252"/>
                </a:lnTo>
                <a:lnTo>
                  <a:pt x="10955979" y="2872836"/>
                </a:lnTo>
                <a:lnTo>
                  <a:pt x="10975185" y="2854430"/>
                </a:lnTo>
                <a:lnTo>
                  <a:pt x="10959980" y="2834423"/>
                </a:lnTo>
                <a:lnTo>
                  <a:pt x="10903164" y="2790408"/>
                </a:lnTo>
                <a:lnTo>
                  <a:pt x="10928771" y="2755997"/>
                </a:lnTo>
                <a:lnTo>
                  <a:pt x="11025600" y="2755997"/>
                </a:lnTo>
                <a:lnTo>
                  <a:pt x="11025598" y="2755992"/>
                </a:lnTo>
                <a:lnTo>
                  <a:pt x="10928771" y="2755992"/>
                </a:lnTo>
                <a:lnTo>
                  <a:pt x="10903164" y="2790404"/>
                </a:lnTo>
                <a:lnTo>
                  <a:pt x="10869555" y="2777602"/>
                </a:lnTo>
                <a:lnTo>
                  <a:pt x="10851949" y="2740788"/>
                </a:lnTo>
                <a:lnTo>
                  <a:pt x="10812737" y="2701578"/>
                </a:lnTo>
                <a:lnTo>
                  <a:pt x="10732714" y="2711178"/>
                </a:lnTo>
                <a:lnTo>
                  <a:pt x="10660693" y="2711980"/>
                </a:lnTo>
                <a:lnTo>
                  <a:pt x="10599876" y="2719183"/>
                </a:lnTo>
                <a:lnTo>
                  <a:pt x="10602085" y="2704327"/>
                </a:lnTo>
                <a:lnTo>
                  <a:pt x="10599875" y="2719189"/>
                </a:lnTo>
                <a:lnTo>
                  <a:pt x="10515051" y="2703984"/>
                </a:lnTo>
                <a:lnTo>
                  <a:pt x="10465437" y="2691981"/>
                </a:lnTo>
                <a:lnTo>
                  <a:pt x="10415021" y="2685577"/>
                </a:lnTo>
                <a:lnTo>
                  <a:pt x="10388613" y="2622352"/>
                </a:lnTo>
                <a:lnTo>
                  <a:pt x="10366207" y="2613551"/>
                </a:lnTo>
                <a:lnTo>
                  <a:pt x="10333398" y="2622352"/>
                </a:lnTo>
                <a:lnTo>
                  <a:pt x="10292585" y="2647159"/>
                </a:lnTo>
                <a:lnTo>
                  <a:pt x="10236569" y="2630353"/>
                </a:lnTo>
                <a:lnTo>
                  <a:pt x="10187755" y="2590351"/>
                </a:lnTo>
                <a:lnTo>
                  <a:pt x="10143742" y="2575951"/>
                </a:lnTo>
                <a:lnTo>
                  <a:pt x="10108532" y="2527147"/>
                </a:lnTo>
                <a:lnTo>
                  <a:pt x="10066920" y="2459131"/>
                </a:lnTo>
                <a:lnTo>
                  <a:pt x="10044513" y="2467131"/>
                </a:lnTo>
                <a:lnTo>
                  <a:pt x="10014905" y="2450327"/>
                </a:lnTo>
                <a:lnTo>
                  <a:pt x="10001302" y="2470333"/>
                </a:lnTo>
                <a:lnTo>
                  <a:pt x="10001302" y="2470335"/>
                </a:lnTo>
                <a:lnTo>
                  <a:pt x="10001301" y="2470333"/>
                </a:lnTo>
                <a:lnTo>
                  <a:pt x="10001301" y="2470335"/>
                </a:lnTo>
                <a:lnTo>
                  <a:pt x="10001300" y="2470333"/>
                </a:lnTo>
                <a:lnTo>
                  <a:pt x="9974894" y="2467926"/>
                </a:lnTo>
                <a:lnTo>
                  <a:pt x="9986897" y="2490336"/>
                </a:lnTo>
                <a:lnTo>
                  <a:pt x="9984496" y="2502344"/>
                </a:lnTo>
                <a:lnTo>
                  <a:pt x="10003699" y="2540740"/>
                </a:lnTo>
                <a:lnTo>
                  <a:pt x="10003701" y="2540740"/>
                </a:lnTo>
                <a:lnTo>
                  <a:pt x="10025308" y="2585543"/>
                </a:lnTo>
                <a:lnTo>
                  <a:pt x="10048514" y="2596746"/>
                </a:lnTo>
                <a:lnTo>
                  <a:pt x="10058117" y="2615147"/>
                </a:lnTo>
                <a:lnTo>
                  <a:pt x="10090127" y="2636749"/>
                </a:lnTo>
                <a:lnTo>
                  <a:pt x="10095728" y="2657557"/>
                </a:lnTo>
                <a:lnTo>
                  <a:pt x="10092527" y="2675166"/>
                </a:lnTo>
                <a:lnTo>
                  <a:pt x="10099729" y="2691975"/>
                </a:lnTo>
                <a:lnTo>
                  <a:pt x="10114134" y="2706376"/>
                </a:lnTo>
                <a:lnTo>
                  <a:pt x="10121336" y="2723186"/>
                </a:lnTo>
                <a:lnTo>
                  <a:pt x="10129338" y="2735985"/>
                </a:lnTo>
                <a:lnTo>
                  <a:pt x="10122936" y="2698377"/>
                </a:lnTo>
                <a:lnTo>
                  <a:pt x="10131738" y="2671965"/>
                </a:lnTo>
                <a:lnTo>
                  <a:pt x="10143742" y="2666363"/>
                </a:lnTo>
                <a:lnTo>
                  <a:pt x="10158146" y="2682370"/>
                </a:lnTo>
                <a:lnTo>
                  <a:pt x="10162148" y="2711979"/>
                </a:lnTo>
                <a:lnTo>
                  <a:pt x="10155745" y="2742385"/>
                </a:lnTo>
                <a:lnTo>
                  <a:pt x="10166149" y="2762392"/>
                </a:lnTo>
                <a:lnTo>
                  <a:pt x="10166151" y="2762402"/>
                </a:lnTo>
                <a:lnTo>
                  <a:pt x="10173351" y="2759203"/>
                </a:lnTo>
                <a:lnTo>
                  <a:pt x="10176551" y="2773612"/>
                </a:lnTo>
                <a:lnTo>
                  <a:pt x="10210162" y="2765604"/>
                </a:lnTo>
                <a:lnTo>
                  <a:pt x="10246972" y="2767207"/>
                </a:lnTo>
                <a:lnTo>
                  <a:pt x="10274181" y="2768808"/>
                </a:lnTo>
                <a:lnTo>
                  <a:pt x="10300588" y="2733598"/>
                </a:lnTo>
                <a:lnTo>
                  <a:pt x="10330197" y="2700790"/>
                </a:lnTo>
                <a:lnTo>
                  <a:pt x="10354204" y="2668777"/>
                </a:lnTo>
                <a:lnTo>
                  <a:pt x="10364606" y="2686385"/>
                </a:lnTo>
                <a:lnTo>
                  <a:pt x="10375007" y="2727181"/>
                </a:lnTo>
                <a:lnTo>
                  <a:pt x="10375010" y="2727181"/>
                </a:lnTo>
                <a:lnTo>
                  <a:pt x="10399017" y="2762393"/>
                </a:lnTo>
                <a:lnTo>
                  <a:pt x="10425425" y="2780800"/>
                </a:lnTo>
                <a:lnTo>
                  <a:pt x="10458235" y="2788003"/>
                </a:lnTo>
                <a:lnTo>
                  <a:pt x="10485443" y="2796804"/>
                </a:lnTo>
                <a:lnTo>
                  <a:pt x="10508649" y="2826415"/>
                </a:lnTo>
                <a:lnTo>
                  <a:pt x="10522253" y="2843220"/>
                </a:lnTo>
                <a:lnTo>
                  <a:pt x="10538258" y="2850423"/>
                </a:lnTo>
                <a:lnTo>
                  <a:pt x="10539858" y="2861626"/>
                </a:lnTo>
                <a:lnTo>
                  <a:pt x="10526254" y="2892037"/>
                </a:lnTo>
                <a:lnTo>
                  <a:pt x="10520652" y="2906440"/>
                </a:lnTo>
                <a:lnTo>
                  <a:pt x="10503047" y="2923245"/>
                </a:lnTo>
                <a:lnTo>
                  <a:pt x="10489444" y="2958453"/>
                </a:lnTo>
                <a:lnTo>
                  <a:pt x="10469438" y="2955251"/>
                </a:lnTo>
                <a:lnTo>
                  <a:pt x="10461436" y="2968058"/>
                </a:lnTo>
                <a:lnTo>
                  <a:pt x="10455833" y="2993665"/>
                </a:lnTo>
                <a:lnTo>
                  <a:pt x="10464636" y="3028072"/>
                </a:lnTo>
                <a:lnTo>
                  <a:pt x="10460635" y="3034476"/>
                </a:lnTo>
                <a:lnTo>
                  <a:pt x="10440629" y="3034476"/>
                </a:lnTo>
                <a:lnTo>
                  <a:pt x="10414222" y="3053680"/>
                </a:lnTo>
                <a:lnTo>
                  <a:pt x="10411821" y="3078488"/>
                </a:lnTo>
                <a:lnTo>
                  <a:pt x="10402218" y="3089691"/>
                </a:lnTo>
                <a:lnTo>
                  <a:pt x="10374210" y="3088891"/>
                </a:lnTo>
                <a:lnTo>
                  <a:pt x="10358205" y="3101694"/>
                </a:lnTo>
                <a:lnTo>
                  <a:pt x="10359805" y="3122500"/>
                </a:lnTo>
                <a:lnTo>
                  <a:pt x="10339000" y="3136906"/>
                </a:lnTo>
                <a:lnTo>
                  <a:pt x="10314193" y="3132102"/>
                </a:lnTo>
                <a:lnTo>
                  <a:pt x="10285384" y="3149708"/>
                </a:lnTo>
                <a:lnTo>
                  <a:pt x="10265378" y="3152107"/>
                </a:lnTo>
                <a:lnTo>
                  <a:pt x="10265376" y="3152104"/>
                </a:lnTo>
                <a:lnTo>
                  <a:pt x="10233369" y="3165705"/>
                </a:lnTo>
                <a:lnTo>
                  <a:pt x="10226167" y="3188914"/>
                </a:lnTo>
                <a:lnTo>
                  <a:pt x="10226167" y="3206518"/>
                </a:lnTo>
                <a:lnTo>
                  <a:pt x="10182954" y="3228124"/>
                </a:lnTo>
                <a:lnTo>
                  <a:pt x="10112533" y="3252129"/>
                </a:lnTo>
                <a:lnTo>
                  <a:pt x="10074923" y="3288137"/>
                </a:lnTo>
                <a:lnTo>
                  <a:pt x="10054917" y="3291340"/>
                </a:lnTo>
                <a:lnTo>
                  <a:pt x="10041313" y="3288137"/>
                </a:lnTo>
                <a:lnTo>
                  <a:pt x="10015705" y="3309742"/>
                </a:lnTo>
                <a:lnTo>
                  <a:pt x="9987697" y="3319345"/>
                </a:lnTo>
                <a:lnTo>
                  <a:pt x="9950086" y="3321747"/>
                </a:lnTo>
                <a:lnTo>
                  <a:pt x="9938883" y="3324947"/>
                </a:lnTo>
                <a:lnTo>
                  <a:pt x="9930081" y="3338548"/>
                </a:lnTo>
                <a:lnTo>
                  <a:pt x="9918077" y="3342549"/>
                </a:lnTo>
                <a:lnTo>
                  <a:pt x="9911675" y="3355353"/>
                </a:lnTo>
                <a:lnTo>
                  <a:pt x="9889269" y="3353750"/>
                </a:lnTo>
                <a:lnTo>
                  <a:pt x="9875664" y="3360952"/>
                </a:lnTo>
                <a:lnTo>
                  <a:pt x="9843655" y="3358551"/>
                </a:lnTo>
                <a:lnTo>
                  <a:pt x="9830851" y="3328148"/>
                </a:lnTo>
                <a:lnTo>
                  <a:pt x="9830851" y="3300138"/>
                </a:lnTo>
                <a:lnTo>
                  <a:pt x="9822849" y="3284935"/>
                </a:lnTo>
                <a:lnTo>
                  <a:pt x="9812446" y="3247329"/>
                </a:lnTo>
                <a:lnTo>
                  <a:pt x="9798042" y="3226525"/>
                </a:lnTo>
                <a:lnTo>
                  <a:pt x="9806844" y="3223323"/>
                </a:lnTo>
                <a:lnTo>
                  <a:pt x="9801243" y="3200116"/>
                </a:lnTo>
                <a:lnTo>
                  <a:pt x="9806044" y="3190515"/>
                </a:lnTo>
                <a:lnTo>
                  <a:pt x="9802843" y="3168109"/>
                </a:lnTo>
                <a:lnTo>
                  <a:pt x="9802843" y="3168109"/>
                </a:lnTo>
                <a:lnTo>
                  <a:pt x="9795640" y="3145702"/>
                </a:lnTo>
                <a:lnTo>
                  <a:pt x="9781237" y="3130501"/>
                </a:lnTo>
                <a:lnTo>
                  <a:pt x="9777236" y="3109694"/>
                </a:lnTo>
                <a:lnTo>
                  <a:pt x="9752428" y="3091290"/>
                </a:lnTo>
                <a:lnTo>
                  <a:pt x="9726021" y="3048077"/>
                </a:lnTo>
                <a:lnTo>
                  <a:pt x="9710816" y="3006469"/>
                </a:lnTo>
                <a:lnTo>
                  <a:pt x="9678007" y="2971256"/>
                </a:lnTo>
                <a:lnTo>
                  <a:pt x="9658001" y="2962455"/>
                </a:lnTo>
                <a:lnTo>
                  <a:pt x="9625191" y="2913640"/>
                </a:lnTo>
                <a:lnTo>
                  <a:pt x="9617989" y="2878430"/>
                </a:lnTo>
                <a:lnTo>
                  <a:pt x="9617989" y="2848020"/>
                </a:lnTo>
                <a:lnTo>
                  <a:pt x="9589181" y="2790401"/>
                </a:lnTo>
                <a:lnTo>
                  <a:pt x="9566774" y="2770396"/>
                </a:lnTo>
                <a:lnTo>
                  <a:pt x="9542767" y="2759991"/>
                </a:lnTo>
                <a:lnTo>
                  <a:pt x="9525962" y="2730384"/>
                </a:lnTo>
                <a:lnTo>
                  <a:pt x="9527562" y="2719181"/>
                </a:lnTo>
                <a:lnTo>
                  <a:pt x="9513159" y="2691975"/>
                </a:lnTo>
                <a:lnTo>
                  <a:pt x="9499554" y="2680769"/>
                </a:lnTo>
                <a:lnTo>
                  <a:pt x="9479548" y="2642350"/>
                </a:lnTo>
                <a:lnTo>
                  <a:pt x="9449140" y="2601546"/>
                </a:lnTo>
                <a:lnTo>
                  <a:pt x="9424332" y="2566343"/>
                </a:lnTo>
                <a:lnTo>
                  <a:pt x="9402726" y="2566343"/>
                </a:lnTo>
                <a:lnTo>
                  <a:pt x="9406727" y="2538340"/>
                </a:lnTo>
                <a:lnTo>
                  <a:pt x="9407527" y="2519938"/>
                </a:lnTo>
                <a:lnTo>
                  <a:pt x="9410727" y="2499139"/>
                </a:lnTo>
                <a:lnTo>
                  <a:pt x="9408328" y="2491935"/>
                </a:lnTo>
                <a:lnTo>
                  <a:pt x="9408328" y="2491944"/>
                </a:lnTo>
                <a:lnTo>
                  <a:pt x="9402726" y="2479139"/>
                </a:lnTo>
                <a:lnTo>
                  <a:pt x="9371517" y="2403898"/>
                </a:lnTo>
                <a:lnTo>
                  <a:pt x="9382720" y="2387089"/>
                </a:lnTo>
                <a:lnTo>
                  <a:pt x="9379519" y="2383888"/>
                </a:lnTo>
                <a:lnTo>
                  <a:pt x="9388322" y="2359874"/>
                </a:lnTo>
                <a:lnTo>
                  <a:pt x="9393124" y="2321466"/>
                </a:lnTo>
                <a:lnTo>
                  <a:pt x="9397925" y="2307859"/>
                </a:lnTo>
                <a:lnTo>
                  <a:pt x="9398725" y="2307859"/>
                </a:lnTo>
                <a:lnTo>
                  <a:pt x="9413130" y="2307859"/>
                </a:lnTo>
                <a:lnTo>
                  <a:pt x="9416330" y="2299050"/>
                </a:lnTo>
                <a:lnTo>
                  <a:pt x="9427533" y="2298251"/>
                </a:lnTo>
                <a:lnTo>
                  <a:pt x="9430734" y="2319049"/>
                </a:lnTo>
                <a:lnTo>
                  <a:pt x="9430735" y="2319049"/>
                </a:lnTo>
                <a:lnTo>
                  <a:pt x="9427533" y="2298248"/>
                </a:lnTo>
                <a:lnTo>
                  <a:pt x="9427533" y="2298249"/>
                </a:lnTo>
                <a:lnTo>
                  <a:pt x="9416330" y="2299050"/>
                </a:lnTo>
                <a:lnTo>
                  <a:pt x="9413130" y="2307857"/>
                </a:lnTo>
                <a:lnTo>
                  <a:pt x="9398725" y="2307857"/>
                </a:lnTo>
                <a:lnTo>
                  <a:pt x="9409128" y="2265434"/>
                </a:lnTo>
                <a:lnTo>
                  <a:pt x="9426733" y="2229447"/>
                </a:lnTo>
                <a:lnTo>
                  <a:pt x="9426733" y="2227846"/>
                </a:lnTo>
                <a:lnTo>
                  <a:pt x="9446739" y="2230248"/>
                </a:lnTo>
                <a:lnTo>
                  <a:pt x="9456340" y="2250250"/>
                </a:lnTo>
                <a:lnTo>
                  <a:pt x="9456342" y="2250246"/>
                </a:lnTo>
                <a:lnTo>
                  <a:pt x="9446739" y="2230242"/>
                </a:lnTo>
                <a:lnTo>
                  <a:pt x="9426733" y="2227839"/>
                </a:lnTo>
                <a:lnTo>
                  <a:pt x="9417931" y="2188626"/>
                </a:lnTo>
                <a:lnTo>
                  <a:pt x="9425933" y="2167022"/>
                </a:lnTo>
                <a:lnTo>
                  <a:pt x="9425934" y="2167021"/>
                </a:lnTo>
                <a:lnTo>
                  <a:pt x="9407528" y="2143817"/>
                </a:lnTo>
                <a:lnTo>
                  <a:pt x="9421132" y="2124607"/>
                </a:lnTo>
                <a:lnTo>
                  <a:pt x="9395524" y="2129411"/>
                </a:lnTo>
                <a:lnTo>
                  <a:pt x="9358714" y="2117396"/>
                </a:lnTo>
                <a:lnTo>
                  <a:pt x="9333107" y="2147017"/>
                </a:lnTo>
                <a:lnTo>
                  <a:pt x="9269088" y="2152615"/>
                </a:lnTo>
                <a:lnTo>
                  <a:pt x="9231476" y="2125407"/>
                </a:lnTo>
                <a:lnTo>
                  <a:pt x="9185863" y="2123806"/>
                </a:lnTo>
                <a:lnTo>
                  <a:pt x="9177861" y="2144617"/>
                </a:lnTo>
                <a:lnTo>
                  <a:pt x="9149053" y="2151015"/>
                </a:lnTo>
                <a:lnTo>
                  <a:pt x="9105841" y="2123806"/>
                </a:lnTo>
                <a:lnTo>
                  <a:pt x="9059427" y="2124607"/>
                </a:lnTo>
                <a:lnTo>
                  <a:pt x="9029019" y="2073394"/>
                </a:lnTo>
                <a:lnTo>
                  <a:pt x="8995409" y="2045387"/>
                </a:lnTo>
                <a:lnTo>
                  <a:pt x="9011413" y="2005376"/>
                </a:lnTo>
                <a:lnTo>
                  <a:pt x="8982605" y="1980569"/>
                </a:lnTo>
                <a:lnTo>
                  <a:pt x="9023418" y="1931756"/>
                </a:lnTo>
                <a:lnTo>
                  <a:pt x="9087435" y="1930156"/>
                </a:lnTo>
                <a:lnTo>
                  <a:pt x="9100240" y="1890945"/>
                </a:lnTo>
                <a:lnTo>
                  <a:pt x="9180261" y="1898146"/>
                </a:lnTo>
                <a:lnTo>
                  <a:pt x="9225075" y="1865338"/>
                </a:lnTo>
                <a:lnTo>
                  <a:pt x="9271488" y="1850933"/>
                </a:lnTo>
                <a:lnTo>
                  <a:pt x="9339508" y="1849333"/>
                </a:lnTo>
                <a:lnTo>
                  <a:pt x="9417931" y="1885344"/>
                </a:lnTo>
                <a:lnTo>
                  <a:pt x="9481150" y="1905348"/>
                </a:lnTo>
                <a:lnTo>
                  <a:pt x="9527563" y="1897347"/>
                </a:lnTo>
                <a:lnTo>
                  <a:pt x="9564373" y="1902147"/>
                </a:lnTo>
                <a:lnTo>
                  <a:pt x="9608386" y="1874940"/>
                </a:lnTo>
                <a:lnTo>
                  <a:pt x="9608387" y="1874940"/>
                </a:lnTo>
                <a:lnTo>
                  <a:pt x="9610787" y="1853350"/>
                </a:lnTo>
                <a:lnTo>
                  <a:pt x="9593982" y="1818939"/>
                </a:lnTo>
                <a:lnTo>
                  <a:pt x="9566774" y="1799733"/>
                </a:lnTo>
                <a:lnTo>
                  <a:pt x="9542767" y="1794131"/>
                </a:lnTo>
                <a:lnTo>
                  <a:pt x="9525162" y="1778927"/>
                </a:lnTo>
                <a:lnTo>
                  <a:pt x="9528362" y="1772524"/>
                </a:lnTo>
                <a:lnTo>
                  <a:pt x="9565174" y="1781327"/>
                </a:lnTo>
                <a:lnTo>
                  <a:pt x="9626791" y="1789330"/>
                </a:lnTo>
                <a:lnTo>
                  <a:pt x="9687609" y="1814137"/>
                </a:lnTo>
                <a:lnTo>
                  <a:pt x="9697212" y="1823741"/>
                </a:lnTo>
                <a:lnTo>
                  <a:pt x="9720418" y="1815739"/>
                </a:lnTo>
                <a:lnTo>
                  <a:pt x="9761231" y="1826142"/>
                </a:lnTo>
                <a:lnTo>
                  <a:pt x="9778036" y="1846948"/>
                </a:lnTo>
                <a:lnTo>
                  <a:pt x="9806844" y="1858951"/>
                </a:lnTo>
                <a:lnTo>
                  <a:pt x="9797241" y="1865353"/>
                </a:lnTo>
                <a:lnTo>
                  <a:pt x="9797245" y="1865358"/>
                </a:lnTo>
                <a:lnTo>
                  <a:pt x="9806844" y="1858957"/>
                </a:lnTo>
                <a:lnTo>
                  <a:pt x="9818848" y="1860558"/>
                </a:lnTo>
                <a:lnTo>
                  <a:pt x="9853258" y="1890966"/>
                </a:lnTo>
                <a:lnTo>
                  <a:pt x="9872463" y="1894969"/>
                </a:lnTo>
                <a:lnTo>
                  <a:pt x="9877265" y="1882165"/>
                </a:lnTo>
                <a:lnTo>
                  <a:pt x="9897271" y="1861360"/>
                </a:lnTo>
                <a:lnTo>
                  <a:pt x="9925279" y="1887766"/>
                </a:lnTo>
                <a:lnTo>
                  <a:pt x="9954087" y="1924575"/>
                </a:lnTo>
                <a:lnTo>
                  <a:pt x="9974093" y="1926976"/>
                </a:lnTo>
                <a:lnTo>
                  <a:pt x="9989298" y="1940580"/>
                </a:lnTo>
                <a:lnTo>
                  <a:pt x="9955687" y="1944582"/>
                </a:lnTo>
                <a:lnTo>
                  <a:pt x="9956488" y="1984593"/>
                </a:lnTo>
                <a:lnTo>
                  <a:pt x="9953287" y="2002196"/>
                </a:lnTo>
                <a:lnTo>
                  <a:pt x="9939683" y="2014199"/>
                </a:lnTo>
                <a:lnTo>
                  <a:pt x="9946082" y="2038996"/>
                </a:lnTo>
                <a:lnTo>
                  <a:pt x="9946085" y="2038996"/>
                </a:lnTo>
                <a:lnTo>
                  <a:pt x="9966091" y="2077406"/>
                </a:lnTo>
                <a:lnTo>
                  <a:pt x="10008502" y="2087808"/>
                </a:lnTo>
                <a:lnTo>
                  <a:pt x="10042913" y="2113404"/>
                </a:lnTo>
                <a:lnTo>
                  <a:pt x="10104530" y="2122213"/>
                </a:lnTo>
                <a:lnTo>
                  <a:pt x="10168549" y="2108610"/>
                </a:lnTo>
                <a:lnTo>
                  <a:pt x="10170150" y="2096603"/>
                </a:lnTo>
                <a:lnTo>
                  <a:pt x="10205361" y="2087008"/>
                </a:lnTo>
                <a:lnTo>
                  <a:pt x="10229368" y="2057400"/>
                </a:lnTo>
                <a:lnTo>
                  <a:pt x="10258176" y="2059001"/>
                </a:lnTo>
                <a:lnTo>
                  <a:pt x="10274181" y="2049399"/>
                </a:lnTo>
                <a:lnTo>
                  <a:pt x="10305390" y="2054199"/>
                </a:lnTo>
                <a:lnTo>
                  <a:pt x="10358205" y="2080607"/>
                </a:lnTo>
                <a:lnTo>
                  <a:pt x="10392614" y="2086208"/>
                </a:lnTo>
                <a:lnTo>
                  <a:pt x="10451032" y="2131024"/>
                </a:lnTo>
                <a:lnTo>
                  <a:pt x="10483041" y="2133427"/>
                </a:lnTo>
                <a:lnTo>
                  <a:pt x="10496645" y="2175834"/>
                </a:lnTo>
                <a:lnTo>
                  <a:pt x="10491844" y="2239853"/>
                </a:lnTo>
                <a:lnTo>
                  <a:pt x="10487842" y="2277433"/>
                </a:lnTo>
                <a:lnTo>
                  <a:pt x="10487843" y="2277435"/>
                </a:lnTo>
                <a:lnTo>
                  <a:pt x="10491844" y="2239861"/>
                </a:lnTo>
                <a:lnTo>
                  <a:pt x="10496645" y="2175840"/>
                </a:lnTo>
                <a:lnTo>
                  <a:pt x="10543859" y="2195846"/>
                </a:lnTo>
                <a:lnTo>
                  <a:pt x="10575069" y="2188643"/>
                </a:lnTo>
                <a:lnTo>
                  <a:pt x="10578270" y="2165438"/>
                </a:lnTo>
                <a:lnTo>
                  <a:pt x="10610279" y="2158233"/>
                </a:lnTo>
                <a:lnTo>
                  <a:pt x="10631085" y="2142234"/>
                </a:lnTo>
                <a:lnTo>
                  <a:pt x="10631084" y="2142219"/>
                </a:lnTo>
                <a:lnTo>
                  <a:pt x="10610279" y="2158217"/>
                </a:lnTo>
                <a:lnTo>
                  <a:pt x="10578270" y="2165421"/>
                </a:lnTo>
                <a:lnTo>
                  <a:pt x="10575069" y="2188626"/>
                </a:lnTo>
                <a:lnTo>
                  <a:pt x="10543859" y="2195827"/>
                </a:lnTo>
                <a:lnTo>
                  <a:pt x="10496645" y="2175824"/>
                </a:lnTo>
                <a:lnTo>
                  <a:pt x="10483042" y="2133416"/>
                </a:lnTo>
                <a:lnTo>
                  <a:pt x="10451032" y="2131014"/>
                </a:lnTo>
                <a:lnTo>
                  <a:pt x="10392615" y="2086199"/>
                </a:lnTo>
                <a:lnTo>
                  <a:pt x="10358205" y="2080597"/>
                </a:lnTo>
                <a:lnTo>
                  <a:pt x="10305390" y="2054189"/>
                </a:lnTo>
                <a:lnTo>
                  <a:pt x="10274181" y="2049389"/>
                </a:lnTo>
                <a:lnTo>
                  <a:pt x="10258176" y="2058992"/>
                </a:lnTo>
                <a:lnTo>
                  <a:pt x="10229368" y="2057391"/>
                </a:lnTo>
                <a:lnTo>
                  <a:pt x="10205361" y="2086999"/>
                </a:lnTo>
                <a:lnTo>
                  <a:pt x="10170151" y="2096599"/>
                </a:lnTo>
                <a:lnTo>
                  <a:pt x="10154946" y="2060591"/>
                </a:lnTo>
                <a:lnTo>
                  <a:pt x="10150145" y="2006977"/>
                </a:lnTo>
                <a:lnTo>
                  <a:pt x="10113334" y="1989372"/>
                </a:lnTo>
                <a:lnTo>
                  <a:pt x="10116534" y="1954962"/>
                </a:lnTo>
                <a:lnTo>
                  <a:pt x="10088526" y="1951762"/>
                </a:lnTo>
                <a:lnTo>
                  <a:pt x="10087726" y="1908551"/>
                </a:lnTo>
                <a:lnTo>
                  <a:pt x="10130139" y="1921354"/>
                </a:lnTo>
                <a:lnTo>
                  <a:pt x="10162948" y="1905349"/>
                </a:lnTo>
                <a:lnTo>
                  <a:pt x="10125338" y="1874141"/>
                </a:lnTo>
                <a:lnTo>
                  <a:pt x="10106132" y="1845332"/>
                </a:lnTo>
                <a:lnTo>
                  <a:pt x="10075723" y="1858136"/>
                </a:lnTo>
                <a:lnTo>
                  <a:pt x="10080524" y="1895747"/>
                </a:lnTo>
                <a:lnTo>
                  <a:pt x="10059721" y="1862943"/>
                </a:lnTo>
                <a:lnTo>
                  <a:pt x="10059718" y="1862947"/>
                </a:lnTo>
                <a:lnTo>
                  <a:pt x="10054916" y="1850143"/>
                </a:lnTo>
                <a:lnTo>
                  <a:pt x="10059718" y="1829337"/>
                </a:lnTo>
                <a:lnTo>
                  <a:pt x="10047714" y="1811731"/>
                </a:lnTo>
                <a:lnTo>
                  <a:pt x="9995699" y="1794126"/>
                </a:lnTo>
                <a:lnTo>
                  <a:pt x="9966091" y="1748512"/>
                </a:lnTo>
                <a:lnTo>
                  <a:pt x="9940483" y="1735708"/>
                </a:lnTo>
                <a:lnTo>
                  <a:pt x="9935681" y="1718902"/>
                </a:lnTo>
                <a:lnTo>
                  <a:pt x="9976493" y="1723703"/>
                </a:lnTo>
                <a:lnTo>
                  <a:pt x="9968491" y="1686892"/>
                </a:lnTo>
                <a:lnTo>
                  <a:pt x="10001301" y="1678889"/>
                </a:lnTo>
                <a:lnTo>
                  <a:pt x="10038912" y="1686091"/>
                </a:lnTo>
                <a:lnTo>
                  <a:pt x="10033311" y="1637276"/>
                </a:lnTo>
                <a:lnTo>
                  <a:pt x="10018106" y="1606066"/>
                </a:lnTo>
                <a:lnTo>
                  <a:pt x="9978094" y="1608468"/>
                </a:lnTo>
                <a:lnTo>
                  <a:pt x="9940483" y="1596463"/>
                </a:lnTo>
                <a:lnTo>
                  <a:pt x="9899671" y="1618070"/>
                </a:lnTo>
                <a:lnTo>
                  <a:pt x="9864460" y="1629274"/>
                </a:lnTo>
                <a:lnTo>
                  <a:pt x="9864456" y="1629273"/>
                </a:lnTo>
                <a:lnTo>
                  <a:pt x="9853258" y="1658871"/>
                </a:lnTo>
                <a:lnTo>
                  <a:pt x="9816446" y="1666873"/>
                </a:lnTo>
                <a:lnTo>
                  <a:pt x="9787638" y="1718889"/>
                </a:lnTo>
                <a:lnTo>
                  <a:pt x="9835652" y="1767704"/>
                </a:lnTo>
                <a:lnTo>
                  <a:pt x="9838853" y="1801314"/>
                </a:lnTo>
                <a:lnTo>
                  <a:pt x="9897271" y="1861333"/>
                </a:lnTo>
                <a:lnTo>
                  <a:pt x="9877265" y="1882139"/>
                </a:lnTo>
                <a:lnTo>
                  <a:pt x="9872463" y="1894943"/>
                </a:lnTo>
                <a:lnTo>
                  <a:pt x="9853258" y="1890941"/>
                </a:lnTo>
                <a:lnTo>
                  <a:pt x="9818847" y="1860533"/>
                </a:lnTo>
                <a:lnTo>
                  <a:pt x="9806844" y="1858932"/>
                </a:lnTo>
                <a:lnTo>
                  <a:pt x="9778036" y="1846929"/>
                </a:lnTo>
                <a:lnTo>
                  <a:pt x="9761231" y="1826122"/>
                </a:lnTo>
                <a:lnTo>
                  <a:pt x="9720418" y="1815719"/>
                </a:lnTo>
                <a:lnTo>
                  <a:pt x="9697212" y="1823722"/>
                </a:lnTo>
                <a:lnTo>
                  <a:pt x="9687609" y="1814119"/>
                </a:lnTo>
                <a:lnTo>
                  <a:pt x="9626791" y="1789311"/>
                </a:lnTo>
                <a:lnTo>
                  <a:pt x="9565174" y="1781308"/>
                </a:lnTo>
                <a:lnTo>
                  <a:pt x="9528362" y="1772506"/>
                </a:lnTo>
                <a:lnTo>
                  <a:pt x="9525162" y="1778908"/>
                </a:lnTo>
                <a:lnTo>
                  <a:pt x="9464344" y="1735695"/>
                </a:lnTo>
                <a:lnTo>
                  <a:pt x="9414730" y="1716489"/>
                </a:lnTo>
                <a:lnTo>
                  <a:pt x="9373918" y="1686880"/>
                </a:lnTo>
                <a:lnTo>
                  <a:pt x="9402726" y="1678877"/>
                </a:lnTo>
                <a:lnTo>
                  <a:pt x="9428333" y="1637264"/>
                </a:lnTo>
                <a:lnTo>
                  <a:pt x="9401926" y="1617259"/>
                </a:lnTo>
                <a:lnTo>
                  <a:pt x="9457142" y="1596452"/>
                </a:lnTo>
                <a:lnTo>
                  <a:pt x="9453941" y="1585248"/>
                </a:lnTo>
                <a:lnTo>
                  <a:pt x="9419531" y="1593251"/>
                </a:lnTo>
                <a:lnTo>
                  <a:pt x="9416330" y="1571646"/>
                </a:lnTo>
                <a:lnTo>
                  <a:pt x="9416330" y="1571646"/>
                </a:lnTo>
                <a:lnTo>
                  <a:pt x="9419531" y="1593254"/>
                </a:lnTo>
                <a:lnTo>
                  <a:pt x="9388322" y="1597255"/>
                </a:lnTo>
                <a:lnTo>
                  <a:pt x="9364315" y="1614060"/>
                </a:lnTo>
                <a:lnTo>
                  <a:pt x="9327505" y="1616461"/>
                </a:lnTo>
                <a:lnTo>
                  <a:pt x="9295495" y="1635666"/>
                </a:lnTo>
                <a:lnTo>
                  <a:pt x="9303498" y="1666876"/>
                </a:lnTo>
                <a:lnTo>
                  <a:pt x="9325904" y="1678880"/>
                </a:lnTo>
                <a:lnTo>
                  <a:pt x="9366716" y="1675679"/>
                </a:lnTo>
                <a:lnTo>
                  <a:pt x="9361915" y="1694084"/>
                </a:lnTo>
                <a:lnTo>
                  <a:pt x="9318702" y="1702888"/>
                </a:lnTo>
                <a:lnTo>
                  <a:pt x="9268287" y="1731696"/>
                </a:lnTo>
                <a:lnTo>
                  <a:pt x="9243480" y="1721293"/>
                </a:lnTo>
                <a:lnTo>
                  <a:pt x="9249082" y="1698086"/>
                </a:lnTo>
                <a:lnTo>
                  <a:pt x="9201868" y="1682881"/>
                </a:lnTo>
                <a:lnTo>
                  <a:pt x="9207470" y="1673278"/>
                </a:lnTo>
                <a:lnTo>
                  <a:pt x="9244280" y="1656473"/>
                </a:lnTo>
                <a:lnTo>
                  <a:pt x="9230676" y="1645270"/>
                </a:lnTo>
                <a:lnTo>
                  <a:pt x="9165858" y="1632466"/>
                </a:lnTo>
                <a:lnTo>
                  <a:pt x="9159456" y="1613260"/>
                </a:lnTo>
                <a:lnTo>
                  <a:pt x="9123445" y="1619661"/>
                </a:lnTo>
                <a:lnTo>
                  <a:pt x="9113043" y="1647671"/>
                </a:lnTo>
                <a:lnTo>
                  <a:pt x="9086635" y="1684481"/>
                </a:lnTo>
                <a:lnTo>
                  <a:pt x="9067430" y="1675679"/>
                </a:lnTo>
                <a:lnTo>
                  <a:pt x="9049026" y="1684481"/>
                </a:lnTo>
                <a:lnTo>
                  <a:pt x="9029827" y="1674883"/>
                </a:lnTo>
                <a:lnTo>
                  <a:pt x="9029824" y="1674884"/>
                </a:lnTo>
                <a:lnTo>
                  <a:pt x="9049026" y="1684484"/>
                </a:lnTo>
                <a:lnTo>
                  <a:pt x="9067429" y="1675681"/>
                </a:lnTo>
                <a:lnTo>
                  <a:pt x="9086635" y="1684484"/>
                </a:lnTo>
                <a:lnTo>
                  <a:pt x="9089836" y="1698089"/>
                </a:lnTo>
                <a:lnTo>
                  <a:pt x="9071430" y="1708492"/>
                </a:lnTo>
                <a:lnTo>
                  <a:pt x="9058626" y="1703690"/>
                </a:lnTo>
                <a:lnTo>
                  <a:pt x="9055425" y="1765310"/>
                </a:lnTo>
                <a:lnTo>
                  <a:pt x="9030619" y="1759708"/>
                </a:lnTo>
                <a:lnTo>
                  <a:pt x="8998611" y="1741303"/>
                </a:lnTo>
                <a:lnTo>
                  <a:pt x="8951395" y="1753306"/>
                </a:lnTo>
                <a:lnTo>
                  <a:pt x="8932991" y="1766110"/>
                </a:lnTo>
                <a:lnTo>
                  <a:pt x="8872172" y="1762909"/>
                </a:lnTo>
                <a:lnTo>
                  <a:pt x="8840165" y="1755707"/>
                </a:lnTo>
                <a:lnTo>
                  <a:pt x="8824961" y="1758908"/>
                </a:lnTo>
                <a:lnTo>
                  <a:pt x="8810556" y="1738102"/>
                </a:lnTo>
                <a:lnTo>
                  <a:pt x="8810556" y="1738101"/>
                </a:lnTo>
                <a:lnTo>
                  <a:pt x="8801754" y="1749304"/>
                </a:lnTo>
                <a:lnTo>
                  <a:pt x="8801758" y="1749318"/>
                </a:lnTo>
                <a:lnTo>
                  <a:pt x="8810556" y="1738120"/>
                </a:lnTo>
                <a:lnTo>
                  <a:pt x="8824962" y="1758927"/>
                </a:lnTo>
                <a:lnTo>
                  <a:pt x="8840166" y="1755725"/>
                </a:lnTo>
                <a:lnTo>
                  <a:pt x="8872172" y="1762928"/>
                </a:lnTo>
                <a:lnTo>
                  <a:pt x="8932991" y="1766128"/>
                </a:lnTo>
                <a:lnTo>
                  <a:pt x="8951395" y="1753326"/>
                </a:lnTo>
                <a:lnTo>
                  <a:pt x="8998611" y="1741321"/>
                </a:lnTo>
                <a:lnTo>
                  <a:pt x="9030619" y="1759726"/>
                </a:lnTo>
                <a:lnTo>
                  <a:pt x="9055425" y="1765329"/>
                </a:lnTo>
                <a:lnTo>
                  <a:pt x="9037022" y="1786137"/>
                </a:lnTo>
                <a:lnTo>
                  <a:pt x="9026617" y="1822148"/>
                </a:lnTo>
                <a:lnTo>
                  <a:pt x="9043407" y="1850931"/>
                </a:lnTo>
                <a:lnTo>
                  <a:pt x="9043422" y="1850934"/>
                </a:lnTo>
                <a:lnTo>
                  <a:pt x="9050625" y="1870940"/>
                </a:lnTo>
                <a:lnTo>
                  <a:pt x="9089036" y="1886944"/>
                </a:lnTo>
                <a:lnTo>
                  <a:pt x="9083436" y="1899747"/>
                </a:lnTo>
                <a:lnTo>
                  <a:pt x="9033820" y="1902148"/>
                </a:lnTo>
                <a:lnTo>
                  <a:pt x="9017816" y="1918152"/>
                </a:lnTo>
                <a:lnTo>
                  <a:pt x="8986606" y="1945359"/>
                </a:lnTo>
                <a:lnTo>
                  <a:pt x="8970600" y="1922154"/>
                </a:lnTo>
                <a:lnTo>
                  <a:pt x="8969801" y="1911763"/>
                </a:lnTo>
                <a:lnTo>
                  <a:pt x="8969801" y="1911764"/>
                </a:lnTo>
                <a:lnTo>
                  <a:pt x="8944194" y="1910163"/>
                </a:lnTo>
                <a:lnTo>
                  <a:pt x="8922587" y="1905362"/>
                </a:lnTo>
                <a:lnTo>
                  <a:pt x="8872973" y="1918166"/>
                </a:lnTo>
                <a:lnTo>
                  <a:pt x="8904983" y="1946973"/>
                </a:lnTo>
                <a:lnTo>
                  <a:pt x="8884976" y="1955776"/>
                </a:lnTo>
                <a:lnTo>
                  <a:pt x="8861771" y="1955776"/>
                </a:lnTo>
                <a:lnTo>
                  <a:pt x="8836966" y="1929368"/>
                </a:lnTo>
                <a:lnTo>
                  <a:pt x="8829763" y="1940571"/>
                </a:lnTo>
                <a:lnTo>
                  <a:pt x="8842566" y="1970979"/>
                </a:lnTo>
                <a:lnTo>
                  <a:pt x="8865771" y="1994986"/>
                </a:lnTo>
                <a:lnTo>
                  <a:pt x="8850569" y="2006188"/>
                </a:lnTo>
                <a:lnTo>
                  <a:pt x="8876174" y="2029394"/>
                </a:lnTo>
                <a:lnTo>
                  <a:pt x="8898580" y="2044599"/>
                </a:lnTo>
                <a:lnTo>
                  <a:pt x="8901781" y="2073406"/>
                </a:lnTo>
                <a:lnTo>
                  <a:pt x="8861771" y="2059803"/>
                </a:lnTo>
                <a:lnTo>
                  <a:pt x="8876174" y="2086210"/>
                </a:lnTo>
                <a:lnTo>
                  <a:pt x="8849769" y="2091007"/>
                </a:lnTo>
                <a:lnTo>
                  <a:pt x="8869772" y="2136632"/>
                </a:lnTo>
                <a:lnTo>
                  <a:pt x="8841767" y="2137429"/>
                </a:lnTo>
                <a:lnTo>
                  <a:pt x="8804956" y="2115007"/>
                </a:lnTo>
                <a:lnTo>
                  <a:pt x="8785749" y="2074207"/>
                </a:lnTo>
                <a:lnTo>
                  <a:pt x="8775346" y="2039797"/>
                </a:lnTo>
                <a:lnTo>
                  <a:pt x="8756941" y="2016592"/>
                </a:lnTo>
                <a:lnTo>
                  <a:pt x="8732934" y="1986984"/>
                </a:lnTo>
                <a:lnTo>
                  <a:pt x="8728935" y="1972587"/>
                </a:lnTo>
                <a:lnTo>
                  <a:pt x="8728934" y="1972589"/>
                </a:lnTo>
                <a:lnTo>
                  <a:pt x="8721731" y="1969389"/>
                </a:lnTo>
                <a:lnTo>
                  <a:pt x="8720129" y="1958185"/>
                </a:lnTo>
                <a:lnTo>
                  <a:pt x="8695327" y="1940580"/>
                </a:lnTo>
                <a:lnTo>
                  <a:pt x="8689724" y="1916575"/>
                </a:lnTo>
                <a:lnTo>
                  <a:pt x="8690523" y="1881367"/>
                </a:lnTo>
                <a:lnTo>
                  <a:pt x="8694525" y="1866160"/>
                </a:lnTo>
                <a:lnTo>
                  <a:pt x="8687324" y="1858158"/>
                </a:lnTo>
                <a:lnTo>
                  <a:pt x="8687320" y="1858143"/>
                </a:lnTo>
                <a:lnTo>
                  <a:pt x="8678518" y="1854141"/>
                </a:lnTo>
                <a:lnTo>
                  <a:pt x="8664915" y="1837337"/>
                </a:lnTo>
                <a:lnTo>
                  <a:pt x="8646513" y="1826935"/>
                </a:lnTo>
                <a:lnTo>
                  <a:pt x="8646510" y="1826939"/>
                </a:lnTo>
                <a:lnTo>
                  <a:pt x="8606497" y="1808534"/>
                </a:lnTo>
                <a:lnTo>
                  <a:pt x="8580892" y="1790128"/>
                </a:lnTo>
                <a:lnTo>
                  <a:pt x="8542484" y="1774923"/>
                </a:lnTo>
                <a:lnTo>
                  <a:pt x="8504872" y="1738111"/>
                </a:lnTo>
                <a:lnTo>
                  <a:pt x="8512870" y="1734110"/>
                </a:lnTo>
                <a:lnTo>
                  <a:pt x="8492866" y="1712503"/>
                </a:lnTo>
                <a:lnTo>
                  <a:pt x="8490464" y="1695698"/>
                </a:lnTo>
                <a:lnTo>
                  <a:pt x="8464057" y="1687696"/>
                </a:lnTo>
                <a:lnTo>
                  <a:pt x="8452855" y="1709302"/>
                </a:lnTo>
                <a:lnTo>
                  <a:pt x="8440050" y="1692497"/>
                </a:lnTo>
                <a:lnTo>
                  <a:pt x="8440050" y="1674892"/>
                </a:lnTo>
                <a:lnTo>
                  <a:pt x="8440852" y="1674091"/>
                </a:lnTo>
                <a:lnTo>
                  <a:pt x="8469657" y="1675691"/>
                </a:lnTo>
                <a:lnTo>
                  <a:pt x="8476061" y="1667689"/>
                </a:lnTo>
                <a:lnTo>
                  <a:pt x="8490464" y="1675691"/>
                </a:lnTo>
                <a:lnTo>
                  <a:pt x="8506469" y="1676492"/>
                </a:lnTo>
                <a:lnTo>
                  <a:pt x="8505669" y="1662888"/>
                </a:lnTo>
                <a:lnTo>
                  <a:pt x="8519273" y="1657286"/>
                </a:lnTo>
                <a:lnTo>
                  <a:pt x="8521675" y="1637279"/>
                </a:lnTo>
                <a:lnTo>
                  <a:pt x="8552883" y="1623675"/>
                </a:lnTo>
                <a:lnTo>
                  <a:pt x="8565688" y="1630077"/>
                </a:lnTo>
                <a:lnTo>
                  <a:pt x="8597695" y="1651684"/>
                </a:lnTo>
                <a:lnTo>
                  <a:pt x="8632105" y="1661287"/>
                </a:lnTo>
                <a:lnTo>
                  <a:pt x="8646510" y="1653285"/>
                </a:lnTo>
                <a:lnTo>
                  <a:pt x="8658514" y="1673291"/>
                </a:lnTo>
                <a:lnTo>
                  <a:pt x="8672111" y="1687689"/>
                </a:lnTo>
                <a:lnTo>
                  <a:pt x="8672114" y="1687684"/>
                </a:lnTo>
                <a:lnTo>
                  <a:pt x="8658513" y="1673280"/>
                </a:lnTo>
                <a:lnTo>
                  <a:pt x="8646513" y="1653283"/>
                </a:lnTo>
                <a:lnTo>
                  <a:pt x="8646510" y="1653285"/>
                </a:lnTo>
                <a:lnTo>
                  <a:pt x="8632105" y="1661287"/>
                </a:lnTo>
                <a:lnTo>
                  <a:pt x="8597695" y="1651684"/>
                </a:lnTo>
                <a:lnTo>
                  <a:pt x="8565688" y="1630077"/>
                </a:lnTo>
                <a:lnTo>
                  <a:pt x="8552883" y="1623675"/>
                </a:lnTo>
                <a:lnTo>
                  <a:pt x="8552878" y="1623665"/>
                </a:lnTo>
                <a:lnTo>
                  <a:pt x="8521670" y="1637268"/>
                </a:lnTo>
                <a:lnTo>
                  <a:pt x="8519269" y="1657275"/>
                </a:lnTo>
                <a:lnTo>
                  <a:pt x="8505666" y="1662877"/>
                </a:lnTo>
                <a:lnTo>
                  <a:pt x="8506466" y="1676481"/>
                </a:lnTo>
                <a:lnTo>
                  <a:pt x="8490462" y="1675680"/>
                </a:lnTo>
                <a:lnTo>
                  <a:pt x="8476058" y="1667678"/>
                </a:lnTo>
                <a:lnTo>
                  <a:pt x="8469654" y="1675680"/>
                </a:lnTo>
                <a:lnTo>
                  <a:pt x="8440847" y="1674080"/>
                </a:lnTo>
                <a:lnTo>
                  <a:pt x="8449638" y="1670084"/>
                </a:lnTo>
                <a:lnTo>
                  <a:pt x="8416843" y="1662085"/>
                </a:lnTo>
                <a:lnTo>
                  <a:pt x="8385631" y="1680491"/>
                </a:lnTo>
                <a:lnTo>
                  <a:pt x="8388834" y="1705299"/>
                </a:lnTo>
                <a:lnTo>
                  <a:pt x="8384833" y="1719703"/>
                </a:lnTo>
                <a:lnTo>
                  <a:pt x="8400038" y="1745311"/>
                </a:lnTo>
                <a:lnTo>
                  <a:pt x="8440050" y="1770920"/>
                </a:lnTo>
                <a:lnTo>
                  <a:pt x="8463255" y="1813333"/>
                </a:lnTo>
                <a:lnTo>
                  <a:pt x="8512071" y="1854146"/>
                </a:lnTo>
                <a:lnTo>
                  <a:pt x="8544078" y="1853346"/>
                </a:lnTo>
                <a:lnTo>
                  <a:pt x="8555283" y="1864549"/>
                </a:lnTo>
                <a:lnTo>
                  <a:pt x="8544078" y="1874952"/>
                </a:lnTo>
                <a:lnTo>
                  <a:pt x="8582491" y="1893357"/>
                </a:lnTo>
                <a:lnTo>
                  <a:pt x="8614500" y="1908561"/>
                </a:lnTo>
                <a:lnTo>
                  <a:pt x="8652110" y="1935768"/>
                </a:lnTo>
                <a:lnTo>
                  <a:pt x="8656912" y="1944570"/>
                </a:lnTo>
                <a:lnTo>
                  <a:pt x="8650510" y="1962975"/>
                </a:lnTo>
                <a:lnTo>
                  <a:pt x="8625702" y="1938969"/>
                </a:lnTo>
                <a:lnTo>
                  <a:pt x="8588893" y="1930966"/>
                </a:lnTo>
                <a:lnTo>
                  <a:pt x="8573688" y="1963775"/>
                </a:lnTo>
                <a:lnTo>
                  <a:pt x="8604896" y="1982981"/>
                </a:lnTo>
                <a:lnTo>
                  <a:pt x="8601695" y="2009387"/>
                </a:lnTo>
                <a:lnTo>
                  <a:pt x="8584892" y="2012588"/>
                </a:lnTo>
                <a:lnTo>
                  <a:pt x="8564886" y="2056600"/>
                </a:lnTo>
                <a:lnTo>
                  <a:pt x="8547281" y="2060601"/>
                </a:lnTo>
                <a:lnTo>
                  <a:pt x="8546479" y="2044597"/>
                </a:lnTo>
                <a:lnTo>
                  <a:pt x="8553682" y="2017390"/>
                </a:lnTo>
                <a:lnTo>
                  <a:pt x="8562485" y="2006186"/>
                </a:lnTo>
                <a:lnTo>
                  <a:pt x="8544078" y="1976579"/>
                </a:lnTo>
                <a:lnTo>
                  <a:pt x="8529676" y="1950971"/>
                </a:lnTo>
                <a:lnTo>
                  <a:pt x="8512071" y="1944570"/>
                </a:lnTo>
                <a:lnTo>
                  <a:pt x="8497663" y="1922964"/>
                </a:lnTo>
                <a:lnTo>
                  <a:pt x="8470459" y="1913362"/>
                </a:lnTo>
                <a:lnTo>
                  <a:pt x="8451251" y="1892556"/>
                </a:lnTo>
                <a:lnTo>
                  <a:pt x="8420843" y="1889355"/>
                </a:lnTo>
                <a:lnTo>
                  <a:pt x="8386433" y="1866950"/>
                </a:lnTo>
                <a:lnTo>
                  <a:pt x="8347222" y="1833339"/>
                </a:lnTo>
                <a:lnTo>
                  <a:pt x="8317613" y="1804531"/>
                </a:lnTo>
                <a:lnTo>
                  <a:pt x="8302407" y="1754114"/>
                </a:lnTo>
                <a:lnTo>
                  <a:pt x="8281603" y="1748513"/>
                </a:lnTo>
                <a:lnTo>
                  <a:pt x="8247992" y="1731707"/>
                </a:lnTo>
                <a:lnTo>
                  <a:pt x="8229587" y="1738109"/>
                </a:lnTo>
                <a:lnTo>
                  <a:pt x="8206381" y="1762117"/>
                </a:lnTo>
                <a:lnTo>
                  <a:pt x="8189577" y="1765318"/>
                </a:lnTo>
                <a:lnTo>
                  <a:pt x="8193578" y="1743711"/>
                </a:lnTo>
                <a:lnTo>
                  <a:pt x="8193572" y="1743709"/>
                </a:lnTo>
                <a:lnTo>
                  <a:pt x="8189572" y="1765303"/>
                </a:lnTo>
                <a:lnTo>
                  <a:pt x="8153562" y="1794112"/>
                </a:lnTo>
                <a:lnTo>
                  <a:pt x="8071940" y="1780507"/>
                </a:lnTo>
                <a:lnTo>
                  <a:pt x="8012723" y="1797313"/>
                </a:lnTo>
                <a:lnTo>
                  <a:pt x="8007920" y="1827722"/>
                </a:lnTo>
                <a:lnTo>
                  <a:pt x="7960721" y="1834124"/>
                </a:lnTo>
                <a:lnTo>
                  <a:pt x="7960721" y="1834125"/>
                </a:lnTo>
                <a:lnTo>
                  <a:pt x="8007923" y="1827723"/>
                </a:lnTo>
                <a:lnTo>
                  <a:pt x="8011122" y="1857332"/>
                </a:lnTo>
                <a:lnTo>
                  <a:pt x="7971924" y="1890941"/>
                </a:lnTo>
                <a:lnTo>
                  <a:pt x="7919131" y="1902144"/>
                </a:lnTo>
                <a:lnTo>
                  <a:pt x="7915127" y="1918949"/>
                </a:lnTo>
                <a:lnTo>
                  <a:pt x="7889522" y="1946957"/>
                </a:lnTo>
                <a:lnTo>
                  <a:pt x="7873516" y="1988568"/>
                </a:lnTo>
                <a:lnTo>
                  <a:pt x="7889522" y="2018175"/>
                </a:lnTo>
                <a:lnTo>
                  <a:pt x="7865515" y="2040582"/>
                </a:lnTo>
                <a:lnTo>
                  <a:pt x="7855908" y="2074191"/>
                </a:lnTo>
                <a:lnTo>
                  <a:pt x="7823904" y="2084594"/>
                </a:lnTo>
                <a:lnTo>
                  <a:pt x="7794315" y="2123802"/>
                </a:lnTo>
                <a:lnTo>
                  <a:pt x="7739897" y="2124603"/>
                </a:lnTo>
                <a:lnTo>
                  <a:pt x="7699885" y="2123802"/>
                </a:lnTo>
                <a:lnTo>
                  <a:pt x="7672675" y="2141416"/>
                </a:lnTo>
                <a:lnTo>
                  <a:pt x="7655870" y="2160618"/>
                </a:lnTo>
                <a:lnTo>
                  <a:pt x="7635063" y="2156612"/>
                </a:lnTo>
                <a:lnTo>
                  <a:pt x="7619860" y="2139016"/>
                </a:lnTo>
                <a:lnTo>
                  <a:pt x="7608657" y="2110192"/>
                </a:lnTo>
                <a:lnTo>
                  <a:pt x="7569445" y="2102192"/>
                </a:lnTo>
                <a:lnTo>
                  <a:pt x="7568877" y="2099066"/>
                </a:lnTo>
                <a:lnTo>
                  <a:pt x="7569445" y="2102194"/>
                </a:lnTo>
                <a:lnTo>
                  <a:pt x="7551841" y="2114993"/>
                </a:lnTo>
                <a:lnTo>
                  <a:pt x="7529435" y="2107798"/>
                </a:lnTo>
                <a:lnTo>
                  <a:pt x="7507829" y="2113392"/>
                </a:lnTo>
                <a:lnTo>
                  <a:pt x="7515032" y="2073393"/>
                </a:lnTo>
                <a:lnTo>
                  <a:pt x="7512630" y="2042184"/>
                </a:lnTo>
                <a:lnTo>
                  <a:pt x="7493427" y="2037382"/>
                </a:lnTo>
                <a:lnTo>
                  <a:pt x="7484622" y="2018177"/>
                </a:lnTo>
                <a:lnTo>
                  <a:pt x="7488621" y="1984568"/>
                </a:lnTo>
                <a:lnTo>
                  <a:pt x="7506224" y="1966164"/>
                </a:lnTo>
                <a:lnTo>
                  <a:pt x="7510229" y="1945358"/>
                </a:lnTo>
                <a:lnTo>
                  <a:pt x="7519833" y="1914950"/>
                </a:lnTo>
                <a:lnTo>
                  <a:pt x="7519833" y="1893343"/>
                </a:lnTo>
                <a:lnTo>
                  <a:pt x="7512630" y="1874938"/>
                </a:lnTo>
                <a:lnTo>
                  <a:pt x="7511031" y="1857333"/>
                </a:lnTo>
                <a:lnTo>
                  <a:pt x="7526233" y="1844529"/>
                </a:lnTo>
                <a:lnTo>
                  <a:pt x="7543837" y="1837328"/>
                </a:lnTo>
                <a:lnTo>
                  <a:pt x="7543836" y="1837326"/>
                </a:lnTo>
                <a:lnTo>
                  <a:pt x="7526230" y="1844528"/>
                </a:lnTo>
                <a:lnTo>
                  <a:pt x="7511028" y="1857332"/>
                </a:lnTo>
                <a:lnTo>
                  <a:pt x="7515032" y="1821320"/>
                </a:lnTo>
                <a:lnTo>
                  <a:pt x="7499025" y="1799714"/>
                </a:lnTo>
                <a:lnTo>
                  <a:pt x="7558240" y="1762902"/>
                </a:lnTo>
                <a:lnTo>
                  <a:pt x="7607857" y="1771705"/>
                </a:lnTo>
                <a:lnTo>
                  <a:pt x="7663071" y="1771705"/>
                </a:lnTo>
                <a:lnTo>
                  <a:pt x="7706287" y="1780508"/>
                </a:lnTo>
                <a:lnTo>
                  <a:pt x="7740694" y="1777307"/>
                </a:lnTo>
                <a:lnTo>
                  <a:pt x="7807116" y="1779708"/>
                </a:lnTo>
                <a:lnTo>
                  <a:pt x="7828704" y="1749298"/>
                </a:lnTo>
                <a:lnTo>
                  <a:pt x="7836704" y="1648468"/>
                </a:lnTo>
                <a:lnTo>
                  <a:pt x="7795909" y="1595652"/>
                </a:lnTo>
                <a:lnTo>
                  <a:pt x="7766302" y="1570043"/>
                </a:lnTo>
                <a:lnTo>
                  <a:pt x="7705483" y="1550838"/>
                </a:lnTo>
                <a:lnTo>
                  <a:pt x="7702284" y="1514026"/>
                </a:lnTo>
                <a:lnTo>
                  <a:pt x="7754294" y="1503623"/>
                </a:lnTo>
                <a:lnTo>
                  <a:pt x="7820701" y="1516426"/>
                </a:lnTo>
                <a:lnTo>
                  <a:pt x="7808719" y="1459610"/>
                </a:lnTo>
                <a:lnTo>
                  <a:pt x="7846310" y="1481216"/>
                </a:lnTo>
                <a:lnTo>
                  <a:pt x="7937514" y="1442806"/>
                </a:lnTo>
                <a:lnTo>
                  <a:pt x="7949519" y="1401992"/>
                </a:lnTo>
                <a:lnTo>
                  <a:pt x="7983126" y="1391592"/>
                </a:lnTo>
                <a:lnTo>
                  <a:pt x="7989528" y="1409195"/>
                </a:lnTo>
                <a:lnTo>
                  <a:pt x="7989534" y="1409195"/>
                </a:lnTo>
                <a:lnTo>
                  <a:pt x="7983138" y="1391615"/>
                </a:lnTo>
                <a:lnTo>
                  <a:pt x="8014333" y="1382013"/>
                </a:lnTo>
                <a:lnTo>
                  <a:pt x="8043143" y="1386014"/>
                </a:lnTo>
                <a:lnTo>
                  <a:pt x="8079153" y="1375612"/>
                </a:lnTo>
                <a:lnTo>
                  <a:pt x="8103959" y="1397213"/>
                </a:lnTo>
                <a:lnTo>
                  <a:pt x="8126359" y="1409218"/>
                </a:lnTo>
                <a:lnTo>
                  <a:pt x="8126359" y="1409213"/>
                </a:lnTo>
                <a:lnTo>
                  <a:pt x="8117561" y="1357199"/>
                </a:lnTo>
                <a:lnTo>
                  <a:pt x="8140765" y="1357199"/>
                </a:lnTo>
                <a:lnTo>
                  <a:pt x="8150369" y="1338794"/>
                </a:lnTo>
                <a:lnTo>
                  <a:pt x="8157570" y="1293979"/>
                </a:lnTo>
                <a:lnTo>
                  <a:pt x="8157565" y="1293965"/>
                </a:lnTo>
                <a:lnTo>
                  <a:pt x="8150362" y="1338779"/>
                </a:lnTo>
                <a:lnTo>
                  <a:pt x="8140760" y="1357180"/>
                </a:lnTo>
                <a:lnTo>
                  <a:pt x="8117552" y="1357180"/>
                </a:lnTo>
                <a:lnTo>
                  <a:pt x="8126356" y="1409197"/>
                </a:lnTo>
                <a:lnTo>
                  <a:pt x="8103949" y="1397193"/>
                </a:lnTo>
                <a:lnTo>
                  <a:pt x="8079143" y="1375591"/>
                </a:lnTo>
                <a:lnTo>
                  <a:pt x="8043131" y="1385993"/>
                </a:lnTo>
                <a:lnTo>
                  <a:pt x="8014327" y="1381993"/>
                </a:lnTo>
                <a:lnTo>
                  <a:pt x="8034332" y="1368386"/>
                </a:lnTo>
                <a:lnTo>
                  <a:pt x="8066339" y="1296363"/>
                </a:lnTo>
                <a:lnTo>
                  <a:pt x="8118353" y="1275556"/>
                </a:lnTo>
                <a:lnTo>
                  <a:pt x="8150362" y="1277157"/>
                </a:lnTo>
                <a:lnTo>
                  <a:pt x="8150369" y="1277172"/>
                </a:lnTo>
                <a:lnTo>
                  <a:pt x="8156771" y="1266768"/>
                </a:lnTo>
                <a:lnTo>
                  <a:pt x="8188780" y="1264369"/>
                </a:lnTo>
                <a:lnTo>
                  <a:pt x="8196779" y="1274772"/>
                </a:lnTo>
                <a:lnTo>
                  <a:pt x="8221587" y="1250762"/>
                </a:lnTo>
                <a:lnTo>
                  <a:pt x="8211185" y="1232357"/>
                </a:lnTo>
                <a:lnTo>
                  <a:pt x="8207985" y="1205154"/>
                </a:lnTo>
                <a:lnTo>
                  <a:pt x="8191179" y="1177950"/>
                </a:lnTo>
                <a:lnTo>
                  <a:pt x="8187979" y="1129134"/>
                </a:lnTo>
                <a:lnTo>
                  <a:pt x="8192780" y="1115529"/>
                </a:lnTo>
                <a:lnTo>
                  <a:pt x="8203183" y="1101125"/>
                </a:lnTo>
                <a:lnTo>
                  <a:pt x="8235190" y="1098724"/>
                </a:lnTo>
                <a:lnTo>
                  <a:pt x="8247993" y="1085120"/>
                </a:lnTo>
                <a:lnTo>
                  <a:pt x="8276802" y="1071515"/>
                </a:lnTo>
                <a:lnTo>
                  <a:pt x="8276802" y="1096323"/>
                </a:lnTo>
                <a:lnTo>
                  <a:pt x="8267197" y="1112328"/>
                </a:lnTo>
                <a:lnTo>
                  <a:pt x="8272801" y="1125132"/>
                </a:lnTo>
                <a:lnTo>
                  <a:pt x="8293605" y="1132335"/>
                </a:lnTo>
                <a:lnTo>
                  <a:pt x="8285604" y="1150741"/>
                </a:lnTo>
                <a:lnTo>
                  <a:pt x="8274401" y="1145940"/>
                </a:lnTo>
                <a:lnTo>
                  <a:pt x="8249594" y="1180352"/>
                </a:lnTo>
                <a:lnTo>
                  <a:pt x="8260798" y="1204354"/>
                </a:lnTo>
                <a:lnTo>
                  <a:pt x="8263197" y="1222755"/>
                </a:lnTo>
                <a:lnTo>
                  <a:pt x="8302410" y="1233957"/>
                </a:lnTo>
                <a:lnTo>
                  <a:pt x="8303209" y="1251562"/>
                </a:lnTo>
                <a:lnTo>
                  <a:pt x="8340823" y="1241958"/>
                </a:lnTo>
                <a:lnTo>
                  <a:pt x="8361627" y="1229156"/>
                </a:lnTo>
                <a:lnTo>
                  <a:pt x="8406441" y="1248360"/>
                </a:lnTo>
                <a:lnTo>
                  <a:pt x="8425648" y="1263567"/>
                </a:lnTo>
                <a:lnTo>
                  <a:pt x="8425643" y="1263556"/>
                </a:lnTo>
                <a:lnTo>
                  <a:pt x="8450449" y="1249152"/>
                </a:lnTo>
                <a:lnTo>
                  <a:pt x="8507265" y="1226746"/>
                </a:lnTo>
                <a:lnTo>
                  <a:pt x="8553680" y="1210745"/>
                </a:lnTo>
                <a:lnTo>
                  <a:pt x="8592090" y="1218746"/>
                </a:lnTo>
                <a:lnTo>
                  <a:pt x="8596893" y="1230747"/>
                </a:lnTo>
                <a:lnTo>
                  <a:pt x="8633704" y="1230747"/>
                </a:lnTo>
                <a:lnTo>
                  <a:pt x="8680918" y="1236347"/>
                </a:lnTo>
                <a:lnTo>
                  <a:pt x="8751339" y="1235547"/>
                </a:lnTo>
                <a:lnTo>
                  <a:pt x="8751336" y="1235542"/>
                </a:lnTo>
                <a:lnTo>
                  <a:pt x="8680916" y="1236343"/>
                </a:lnTo>
                <a:lnTo>
                  <a:pt x="8633702" y="1230742"/>
                </a:lnTo>
                <a:lnTo>
                  <a:pt x="8639304" y="1209940"/>
                </a:lnTo>
                <a:lnTo>
                  <a:pt x="8689718" y="1193937"/>
                </a:lnTo>
                <a:lnTo>
                  <a:pt x="8689720" y="1193938"/>
                </a:lnTo>
                <a:lnTo>
                  <a:pt x="8676118" y="1153136"/>
                </a:lnTo>
                <a:lnTo>
                  <a:pt x="8716930" y="1138730"/>
                </a:lnTo>
                <a:lnTo>
                  <a:pt x="8780148" y="1141931"/>
                </a:lnTo>
                <a:lnTo>
                  <a:pt x="8780148" y="1141931"/>
                </a:lnTo>
                <a:lnTo>
                  <a:pt x="8716930" y="1138730"/>
                </a:lnTo>
                <a:lnTo>
                  <a:pt x="8676118" y="1153135"/>
                </a:lnTo>
                <a:lnTo>
                  <a:pt x="8672116" y="1117123"/>
                </a:lnTo>
                <a:lnTo>
                  <a:pt x="8685723" y="1086714"/>
                </a:lnTo>
                <a:lnTo>
                  <a:pt x="8718530" y="1070706"/>
                </a:lnTo>
                <a:lnTo>
                  <a:pt x="8753740" y="1106720"/>
                </a:lnTo>
                <a:lnTo>
                  <a:pt x="8783349" y="1105119"/>
                </a:lnTo>
                <a:lnTo>
                  <a:pt x="8784150" y="1068313"/>
                </a:lnTo>
                <a:lnTo>
                  <a:pt x="8784148" y="1068313"/>
                </a:lnTo>
                <a:lnTo>
                  <a:pt x="8783349" y="1040298"/>
                </a:lnTo>
                <a:lnTo>
                  <a:pt x="8771343" y="1046708"/>
                </a:lnTo>
                <a:lnTo>
                  <a:pt x="8744937" y="1029895"/>
                </a:lnTo>
                <a:lnTo>
                  <a:pt x="8736935" y="1002687"/>
                </a:lnTo>
                <a:lnTo>
                  <a:pt x="8780948" y="989083"/>
                </a:lnTo>
                <a:lnTo>
                  <a:pt x="8825760" y="982681"/>
                </a:lnTo>
                <a:lnTo>
                  <a:pt x="8866570" y="989883"/>
                </a:lnTo>
                <a:lnTo>
                  <a:pt x="8904181" y="989083"/>
                </a:lnTo>
                <a:lnTo>
                  <a:pt x="8911378" y="997080"/>
                </a:lnTo>
                <a:lnTo>
                  <a:pt x="8911383" y="997073"/>
                </a:lnTo>
                <a:lnTo>
                  <a:pt x="8904181" y="989070"/>
                </a:lnTo>
                <a:lnTo>
                  <a:pt x="8940191" y="962663"/>
                </a:lnTo>
                <a:lnTo>
                  <a:pt x="8896988" y="940261"/>
                </a:lnTo>
                <a:lnTo>
                  <a:pt x="8896980" y="940269"/>
                </a:lnTo>
                <a:lnTo>
                  <a:pt x="8832964" y="944270"/>
                </a:lnTo>
                <a:lnTo>
                  <a:pt x="8772145" y="961075"/>
                </a:lnTo>
                <a:lnTo>
                  <a:pt x="8715329" y="971478"/>
                </a:lnTo>
                <a:lnTo>
                  <a:pt x="8689723" y="945870"/>
                </a:lnTo>
                <a:lnTo>
                  <a:pt x="8652110" y="930667"/>
                </a:lnTo>
                <a:lnTo>
                  <a:pt x="8652914" y="884253"/>
                </a:lnTo>
                <a:lnTo>
                  <a:pt x="8628905" y="842641"/>
                </a:lnTo>
                <a:lnTo>
                  <a:pt x="8641708" y="815433"/>
                </a:lnTo>
                <a:lnTo>
                  <a:pt x="8668116" y="787425"/>
                </a:lnTo>
                <a:lnTo>
                  <a:pt x="8738536" y="737812"/>
                </a:lnTo>
                <a:lnTo>
                  <a:pt x="8759343" y="728209"/>
                </a:lnTo>
                <a:lnTo>
                  <a:pt x="8752139" y="709003"/>
                </a:lnTo>
                <a:lnTo>
                  <a:pt x="8700126" y="688197"/>
                </a:lnTo>
                <a:lnTo>
                  <a:pt x="8700118" y="688188"/>
                </a:lnTo>
                <a:lnTo>
                  <a:pt x="8644106" y="700991"/>
                </a:lnTo>
                <a:lnTo>
                  <a:pt x="8616097" y="732200"/>
                </a:lnTo>
                <a:lnTo>
                  <a:pt x="8626501" y="760208"/>
                </a:lnTo>
                <a:lnTo>
                  <a:pt x="8576887" y="796218"/>
                </a:lnTo>
                <a:lnTo>
                  <a:pt x="8514467" y="836230"/>
                </a:lnTo>
                <a:lnTo>
                  <a:pt x="8497665" y="901048"/>
                </a:lnTo>
                <a:lnTo>
                  <a:pt x="8527272" y="933858"/>
                </a:lnTo>
                <a:lnTo>
                  <a:pt x="8565683" y="960265"/>
                </a:lnTo>
                <a:lnTo>
                  <a:pt x="8539275" y="1013081"/>
                </a:lnTo>
                <a:lnTo>
                  <a:pt x="8502465" y="1024284"/>
                </a:lnTo>
                <a:lnTo>
                  <a:pt x="8497665" y="1104312"/>
                </a:lnTo>
                <a:lnTo>
                  <a:pt x="8480858" y="1149927"/>
                </a:lnTo>
                <a:lnTo>
                  <a:pt x="8435246" y="1145124"/>
                </a:lnTo>
                <a:lnTo>
                  <a:pt x="8417640" y="1183540"/>
                </a:lnTo>
                <a:lnTo>
                  <a:pt x="8373628" y="1185940"/>
                </a:lnTo>
                <a:lnTo>
                  <a:pt x="8358424" y="1140324"/>
                </a:lnTo>
                <a:lnTo>
                  <a:pt x="8322413" y="1085107"/>
                </a:lnTo>
                <a:lnTo>
                  <a:pt x="8288804" y="1017883"/>
                </a:lnTo>
                <a:lnTo>
                  <a:pt x="8288804" y="1017885"/>
                </a:lnTo>
                <a:lnTo>
                  <a:pt x="8262395" y="989077"/>
                </a:lnTo>
                <a:lnTo>
                  <a:pt x="8193575" y="1043499"/>
                </a:lnTo>
                <a:lnTo>
                  <a:pt x="8144763" y="1054702"/>
                </a:lnTo>
                <a:lnTo>
                  <a:pt x="8092751" y="1030689"/>
                </a:lnTo>
                <a:lnTo>
                  <a:pt x="8078344" y="980274"/>
                </a:lnTo>
                <a:lnTo>
                  <a:pt x="8062343" y="872244"/>
                </a:lnTo>
                <a:lnTo>
                  <a:pt x="8094349" y="842635"/>
                </a:lnTo>
                <a:lnTo>
                  <a:pt x="8184775" y="803423"/>
                </a:lnTo>
                <a:lnTo>
                  <a:pt x="8249592" y="756210"/>
                </a:lnTo>
                <a:lnTo>
                  <a:pt x="8307207" y="693792"/>
                </a:lnTo>
                <a:lnTo>
                  <a:pt x="8378430" y="608167"/>
                </a:lnTo>
                <a:lnTo>
                  <a:pt x="8429646" y="575358"/>
                </a:lnTo>
                <a:lnTo>
                  <a:pt x="8512068" y="520942"/>
                </a:lnTo>
                <a:lnTo>
                  <a:pt x="8580088" y="501737"/>
                </a:lnTo>
                <a:lnTo>
                  <a:pt x="8633704" y="504138"/>
                </a:lnTo>
                <a:lnTo>
                  <a:pt x="8675317" y="468928"/>
                </a:lnTo>
                <a:lnTo>
                  <a:pt x="8734533" y="470528"/>
                </a:lnTo>
                <a:lnTo>
                  <a:pt x="8790552" y="462526"/>
                </a:lnTo>
                <a:lnTo>
                  <a:pt x="8900180" y="493735"/>
                </a:lnTo>
                <a:lnTo>
                  <a:pt x="8860973" y="504938"/>
                </a:lnTo>
                <a:lnTo>
                  <a:pt x="8904173" y="532141"/>
                </a:lnTo>
                <a:lnTo>
                  <a:pt x="8904181" y="532138"/>
                </a:lnTo>
                <a:lnTo>
                  <a:pt x="8933789" y="516934"/>
                </a:lnTo>
                <a:lnTo>
                  <a:pt x="8995407" y="542541"/>
                </a:lnTo>
                <a:lnTo>
                  <a:pt x="9089035" y="552944"/>
                </a:lnTo>
                <a:lnTo>
                  <a:pt x="9230676" y="602559"/>
                </a:lnTo>
                <a:lnTo>
                  <a:pt x="9263485" y="623365"/>
                </a:lnTo>
                <a:lnTo>
                  <a:pt x="9275489" y="652973"/>
                </a:lnTo>
                <a:lnTo>
                  <a:pt x="9245880" y="676180"/>
                </a:lnTo>
                <a:lnTo>
                  <a:pt x="9193865" y="688184"/>
                </a:lnTo>
                <a:lnTo>
                  <a:pt x="9032218" y="654574"/>
                </a:lnTo>
                <a:lnTo>
                  <a:pt x="9009012" y="660175"/>
                </a:lnTo>
                <a:lnTo>
                  <a:pt x="9073830" y="692985"/>
                </a:lnTo>
                <a:lnTo>
                  <a:pt x="9081833" y="713791"/>
                </a:lnTo>
                <a:lnTo>
                  <a:pt x="9097037" y="760204"/>
                </a:lnTo>
                <a:lnTo>
                  <a:pt x="9145851" y="773808"/>
                </a:lnTo>
                <a:lnTo>
                  <a:pt x="9176260" y="785811"/>
                </a:lnTo>
                <a:lnTo>
                  <a:pt x="9174660" y="763405"/>
                </a:lnTo>
                <a:lnTo>
                  <a:pt x="9147451" y="744199"/>
                </a:lnTo>
                <a:lnTo>
                  <a:pt x="9164256" y="726595"/>
                </a:lnTo>
                <a:lnTo>
                  <a:pt x="9257084" y="755402"/>
                </a:lnTo>
                <a:lnTo>
                  <a:pt x="9282691" y="744199"/>
                </a:lnTo>
                <a:lnTo>
                  <a:pt x="9248281" y="710590"/>
                </a:lnTo>
                <a:lnTo>
                  <a:pt x="9313100" y="667378"/>
                </a:lnTo>
                <a:lnTo>
                  <a:pt x="9345910" y="669778"/>
                </a:lnTo>
                <a:lnTo>
                  <a:pt x="9382720" y="684983"/>
                </a:lnTo>
                <a:lnTo>
                  <a:pt x="9391523" y="654574"/>
                </a:lnTo>
                <a:lnTo>
                  <a:pt x="9353912" y="628166"/>
                </a:lnTo>
                <a:lnTo>
                  <a:pt x="9360313" y="601758"/>
                </a:lnTo>
                <a:lnTo>
                  <a:pt x="9325904" y="574550"/>
                </a:lnTo>
                <a:lnTo>
                  <a:pt x="9424332" y="588955"/>
                </a:lnTo>
                <a:lnTo>
                  <a:pt x="9453141" y="612962"/>
                </a:lnTo>
                <a:lnTo>
                  <a:pt x="9412328" y="618563"/>
                </a:lnTo>
                <a:lnTo>
                  <a:pt x="9421932" y="643371"/>
                </a:lnTo>
                <a:lnTo>
                  <a:pt x="9454741" y="658575"/>
                </a:lnTo>
                <a:lnTo>
                  <a:pt x="9502755" y="648972"/>
                </a:lnTo>
                <a:lnTo>
                  <a:pt x="9499554" y="620964"/>
                </a:lnTo>
                <a:lnTo>
                  <a:pt x="9561173" y="599358"/>
                </a:lnTo>
                <a:lnTo>
                  <a:pt x="9660401" y="562547"/>
                </a:lnTo>
                <a:lnTo>
                  <a:pt x="9686009" y="564147"/>
                </a:lnTo>
                <a:lnTo>
                  <a:pt x="9666003" y="590555"/>
                </a:lnTo>
                <a:lnTo>
                  <a:pt x="9709216" y="595357"/>
                </a:lnTo>
                <a:lnTo>
                  <a:pt x="9726021" y="580152"/>
                </a:lnTo>
                <a:lnTo>
                  <a:pt x="9787638" y="579352"/>
                </a:lnTo>
                <a:lnTo>
                  <a:pt x="9827650" y="560946"/>
                </a:lnTo>
                <a:lnTo>
                  <a:pt x="9878865" y="587354"/>
                </a:lnTo>
                <a:lnTo>
                  <a:pt x="9901272" y="558546"/>
                </a:lnTo>
                <a:lnTo>
                  <a:pt x="9853258" y="533739"/>
                </a:lnTo>
                <a:lnTo>
                  <a:pt x="9862860" y="519334"/>
                </a:lnTo>
                <a:lnTo>
                  <a:pt x="9966891" y="532138"/>
                </a:lnTo>
                <a:lnTo>
                  <a:pt x="10019706" y="545742"/>
                </a:lnTo>
                <a:lnTo>
                  <a:pt x="10168549" y="595357"/>
                </a:lnTo>
                <a:lnTo>
                  <a:pt x="10177352" y="572950"/>
                </a:lnTo>
                <a:lnTo>
                  <a:pt x="10130138" y="549743"/>
                </a:lnTo>
                <a:lnTo>
                  <a:pt x="10123736" y="540941"/>
                </a:lnTo>
                <a:lnTo>
                  <a:pt x="10081324" y="536139"/>
                </a:lnTo>
                <a:lnTo>
                  <a:pt x="10079723" y="516133"/>
                </a:lnTo>
                <a:lnTo>
                  <a:pt x="10042113" y="482524"/>
                </a:lnTo>
                <a:lnTo>
                  <a:pt x="10033310" y="468920"/>
                </a:lnTo>
                <a:lnTo>
                  <a:pt x="10067720" y="431310"/>
                </a:lnTo>
                <a:lnTo>
                  <a:pt x="10062919" y="392898"/>
                </a:lnTo>
                <a:lnTo>
                  <a:pt x="10080523" y="384896"/>
                </a:lnTo>
                <a:lnTo>
                  <a:pt x="10171750" y="396099"/>
                </a:lnTo>
                <a:lnTo>
                  <a:pt x="10194957" y="419306"/>
                </a:lnTo>
                <a:lnTo>
                  <a:pt x="10187755" y="452916"/>
                </a:lnTo>
                <a:lnTo>
                  <a:pt x="10217364" y="466519"/>
                </a:lnTo>
                <a:lnTo>
                  <a:pt x="10247772" y="496128"/>
                </a:lnTo>
                <a:lnTo>
                  <a:pt x="10278182" y="555345"/>
                </a:lnTo>
                <a:lnTo>
                  <a:pt x="10331797" y="581753"/>
                </a:lnTo>
                <a:lnTo>
                  <a:pt x="10335798" y="611361"/>
                </a:lnTo>
                <a:lnTo>
                  <a:pt x="10307790" y="673779"/>
                </a:lnTo>
                <a:lnTo>
                  <a:pt x="10350203" y="680181"/>
                </a:lnTo>
                <a:lnTo>
                  <a:pt x="10354204" y="664177"/>
                </a:lnTo>
                <a:lnTo>
                  <a:pt x="10384612" y="652973"/>
                </a:lnTo>
                <a:lnTo>
                  <a:pt x="10380611" y="631367"/>
                </a:lnTo>
                <a:lnTo>
                  <a:pt x="10395816" y="609761"/>
                </a:lnTo>
                <a:lnTo>
                  <a:pt x="10360605" y="584953"/>
                </a:lnTo>
                <a:lnTo>
                  <a:pt x="10357405" y="556145"/>
                </a:lnTo>
                <a:lnTo>
                  <a:pt x="10318993" y="552944"/>
                </a:lnTo>
                <a:lnTo>
                  <a:pt x="10295786" y="528937"/>
                </a:lnTo>
                <a:lnTo>
                  <a:pt x="10292585" y="485725"/>
                </a:lnTo>
                <a:lnTo>
                  <a:pt x="10226966" y="451315"/>
                </a:lnTo>
                <a:lnTo>
                  <a:pt x="10264577" y="423307"/>
                </a:lnTo>
                <a:lnTo>
                  <a:pt x="10234969" y="393699"/>
                </a:lnTo>
                <a:lnTo>
                  <a:pt x="10250173" y="392898"/>
                </a:lnTo>
                <a:lnTo>
                  <a:pt x="10283783" y="415305"/>
                </a:lnTo>
                <a:lnTo>
                  <a:pt x="10300588" y="456117"/>
                </a:lnTo>
                <a:lnTo>
                  <a:pt x="10340599" y="464118"/>
                </a:lnTo>
                <a:lnTo>
                  <a:pt x="10303789" y="433710"/>
                </a:lnTo>
                <a:lnTo>
                  <a:pt x="10344600" y="416905"/>
                </a:lnTo>
                <a:lnTo>
                  <a:pt x="10409420" y="414505"/>
                </a:lnTo>
                <a:lnTo>
                  <a:pt x="10486242" y="438512"/>
                </a:lnTo>
                <a:lnTo>
                  <a:pt x="10431026" y="404102"/>
                </a:lnTo>
                <a:lnTo>
                  <a:pt x="10391814" y="360089"/>
                </a:lnTo>
                <a:lnTo>
                  <a:pt x="10439028" y="352087"/>
                </a:lnTo>
                <a:lnTo>
                  <a:pt x="10515050" y="353687"/>
                </a:lnTo>
                <a:lnTo>
                  <a:pt x="10577469" y="348085"/>
                </a:lnTo>
                <a:lnTo>
                  <a:pt x="10532655" y="327279"/>
                </a:lnTo>
                <a:lnTo>
                  <a:pt x="10543059" y="300872"/>
                </a:lnTo>
                <a:lnTo>
                  <a:pt x="10576668" y="299271"/>
                </a:lnTo>
                <a:lnTo>
                  <a:pt x="10615880" y="280066"/>
                </a:lnTo>
                <a:lnTo>
                  <a:pt x="10690302" y="274464"/>
                </a:lnTo>
                <a:lnTo>
                  <a:pt x="10688701" y="263261"/>
                </a:lnTo>
                <a:lnTo>
                  <a:pt x="10763123" y="260060"/>
                </a:lnTo>
                <a:lnTo>
                  <a:pt x="10797533" y="268862"/>
                </a:lnTo>
                <a:lnTo>
                  <a:pt x="10840745" y="248056"/>
                </a:lnTo>
                <a:lnTo>
                  <a:pt x="10896761" y="248856"/>
                </a:lnTo>
                <a:lnTo>
                  <a:pt x="10884758" y="231251"/>
                </a:lnTo>
                <a:lnTo>
                  <a:pt x="10891960" y="215247"/>
                </a:lnTo>
                <a:close/>
                <a:moveTo>
                  <a:pt x="5067158" y="194460"/>
                </a:moveTo>
                <a:lnTo>
                  <a:pt x="5124775" y="195260"/>
                </a:lnTo>
                <a:lnTo>
                  <a:pt x="5137577" y="201662"/>
                </a:lnTo>
                <a:lnTo>
                  <a:pt x="5128775" y="206464"/>
                </a:lnTo>
                <a:lnTo>
                  <a:pt x="5114372" y="207264"/>
                </a:lnTo>
                <a:lnTo>
                  <a:pt x="5061557" y="204863"/>
                </a:lnTo>
                <a:close/>
                <a:moveTo>
                  <a:pt x="4650231" y="182456"/>
                </a:moveTo>
                <a:lnTo>
                  <a:pt x="4683041" y="188058"/>
                </a:lnTo>
                <a:lnTo>
                  <a:pt x="4658233" y="199260"/>
                </a:lnTo>
                <a:lnTo>
                  <a:pt x="4587815" y="210464"/>
                </a:lnTo>
                <a:lnTo>
                  <a:pt x="4561405" y="198461"/>
                </a:lnTo>
                <a:lnTo>
                  <a:pt x="4602216" y="186457"/>
                </a:lnTo>
                <a:close/>
                <a:moveTo>
                  <a:pt x="8547278" y="171242"/>
                </a:moveTo>
                <a:lnTo>
                  <a:pt x="8562482" y="184846"/>
                </a:lnTo>
                <a:lnTo>
                  <a:pt x="8607295" y="193649"/>
                </a:lnTo>
                <a:lnTo>
                  <a:pt x="8546478" y="208853"/>
                </a:lnTo>
                <a:lnTo>
                  <a:pt x="8492062" y="200050"/>
                </a:lnTo>
                <a:lnTo>
                  <a:pt x="8509667" y="190448"/>
                </a:lnTo>
                <a:lnTo>
                  <a:pt x="8488863" y="178444"/>
                </a:lnTo>
                <a:close/>
                <a:moveTo>
                  <a:pt x="4680640" y="156849"/>
                </a:moveTo>
                <a:lnTo>
                  <a:pt x="4694242" y="158449"/>
                </a:lnTo>
                <a:lnTo>
                  <a:pt x="4720650" y="165652"/>
                </a:lnTo>
                <a:lnTo>
                  <a:pt x="4675037" y="172853"/>
                </a:lnTo>
                <a:lnTo>
                  <a:pt x="4627024" y="172853"/>
                </a:lnTo>
                <a:lnTo>
                  <a:pt x="4635028" y="167252"/>
                </a:lnTo>
                <a:close/>
                <a:moveTo>
                  <a:pt x="5051953" y="156048"/>
                </a:moveTo>
                <a:lnTo>
                  <a:pt x="5087162" y="157648"/>
                </a:lnTo>
                <a:lnTo>
                  <a:pt x="5100768" y="160049"/>
                </a:lnTo>
                <a:lnTo>
                  <a:pt x="5119172" y="172853"/>
                </a:lnTo>
                <a:lnTo>
                  <a:pt x="5095167" y="185657"/>
                </a:lnTo>
                <a:lnTo>
                  <a:pt x="5042351" y="193658"/>
                </a:lnTo>
                <a:lnTo>
                  <a:pt x="5029547" y="184855"/>
                </a:lnTo>
                <a:lnTo>
                  <a:pt x="5034349" y="171252"/>
                </a:lnTo>
                <a:close/>
                <a:moveTo>
                  <a:pt x="4876696" y="140044"/>
                </a:moveTo>
                <a:lnTo>
                  <a:pt x="4925508" y="144845"/>
                </a:lnTo>
                <a:lnTo>
                  <a:pt x="4985531" y="158448"/>
                </a:lnTo>
                <a:lnTo>
                  <a:pt x="4984730" y="176054"/>
                </a:lnTo>
                <a:lnTo>
                  <a:pt x="4975923" y="191258"/>
                </a:lnTo>
                <a:lnTo>
                  <a:pt x="4933511" y="187257"/>
                </a:lnTo>
                <a:lnTo>
                  <a:pt x="4901499" y="175254"/>
                </a:lnTo>
                <a:lnTo>
                  <a:pt x="4839086" y="173653"/>
                </a:lnTo>
                <a:lnTo>
                  <a:pt x="4881495" y="163250"/>
                </a:lnTo>
                <a:lnTo>
                  <a:pt x="4859090" y="154448"/>
                </a:lnTo>
                <a:close/>
                <a:moveTo>
                  <a:pt x="10794333" y="138425"/>
                </a:moveTo>
                <a:lnTo>
                  <a:pt x="10819140" y="140825"/>
                </a:lnTo>
                <a:lnTo>
                  <a:pt x="10919969" y="161631"/>
                </a:lnTo>
                <a:lnTo>
                  <a:pt x="10931972" y="176835"/>
                </a:lnTo>
                <a:lnTo>
                  <a:pt x="10787130" y="191239"/>
                </a:lnTo>
                <a:lnTo>
                  <a:pt x="10776727" y="142426"/>
                </a:lnTo>
                <a:close/>
                <a:moveTo>
                  <a:pt x="8364025" y="113625"/>
                </a:moveTo>
                <a:lnTo>
                  <a:pt x="8402436" y="125629"/>
                </a:lnTo>
                <a:lnTo>
                  <a:pt x="8503265" y="152836"/>
                </a:lnTo>
                <a:lnTo>
                  <a:pt x="8434446" y="167241"/>
                </a:lnTo>
                <a:lnTo>
                  <a:pt x="8424844" y="194449"/>
                </a:lnTo>
                <a:lnTo>
                  <a:pt x="8400835" y="201651"/>
                </a:lnTo>
                <a:lnTo>
                  <a:pt x="8393634" y="233660"/>
                </a:lnTo>
                <a:lnTo>
                  <a:pt x="8358423" y="235260"/>
                </a:lnTo>
                <a:lnTo>
                  <a:pt x="8290406" y="212054"/>
                </a:lnTo>
                <a:lnTo>
                  <a:pt x="8314411" y="198450"/>
                </a:lnTo>
                <a:lnTo>
                  <a:pt x="8268798" y="187246"/>
                </a:lnTo>
                <a:lnTo>
                  <a:pt x="8207180" y="156037"/>
                </a:lnTo>
                <a:lnTo>
                  <a:pt x="8181575" y="128029"/>
                </a:lnTo>
                <a:lnTo>
                  <a:pt x="8255993" y="115225"/>
                </a:lnTo>
                <a:lnTo>
                  <a:pt x="8274400" y="127229"/>
                </a:lnTo>
                <a:lnTo>
                  <a:pt x="8314411" y="127229"/>
                </a:lnTo>
                <a:lnTo>
                  <a:pt x="8322414" y="115225"/>
                </a:lnTo>
                <a:close/>
                <a:moveTo>
                  <a:pt x="8524071" y="92819"/>
                </a:moveTo>
                <a:lnTo>
                  <a:pt x="8597693" y="101622"/>
                </a:lnTo>
                <a:lnTo>
                  <a:pt x="8656910" y="113625"/>
                </a:lnTo>
                <a:lnTo>
                  <a:pt x="8621701" y="132831"/>
                </a:lnTo>
                <a:lnTo>
                  <a:pt x="8540877" y="136832"/>
                </a:lnTo>
                <a:lnTo>
                  <a:pt x="8455250" y="130430"/>
                </a:lnTo>
                <a:lnTo>
                  <a:pt x="8447249" y="120827"/>
                </a:lnTo>
                <a:lnTo>
                  <a:pt x="8406437" y="120827"/>
                </a:lnTo>
                <a:lnTo>
                  <a:pt x="8372026" y="104823"/>
                </a:lnTo>
                <a:lnTo>
                  <a:pt x="8456052" y="95220"/>
                </a:lnTo>
                <a:lnTo>
                  <a:pt x="8499265" y="103222"/>
                </a:lnTo>
                <a:close/>
                <a:moveTo>
                  <a:pt x="9273889" y="84009"/>
                </a:moveTo>
                <a:lnTo>
                  <a:pt x="9320302" y="91211"/>
                </a:lnTo>
                <a:lnTo>
                  <a:pt x="9313100" y="96813"/>
                </a:lnTo>
                <a:lnTo>
                  <a:pt x="9278690" y="100814"/>
                </a:lnTo>
                <a:lnTo>
                  <a:pt x="9255483" y="104015"/>
                </a:lnTo>
                <a:lnTo>
                  <a:pt x="9255483" y="109616"/>
                </a:lnTo>
                <a:lnTo>
                  <a:pt x="9226675" y="115218"/>
                </a:lnTo>
                <a:lnTo>
                  <a:pt x="9190664" y="107216"/>
                </a:lnTo>
                <a:lnTo>
                  <a:pt x="9199467" y="96013"/>
                </a:lnTo>
                <a:lnTo>
                  <a:pt x="9137049" y="95212"/>
                </a:lnTo>
                <a:lnTo>
                  <a:pt x="9187463" y="88810"/>
                </a:lnTo>
                <a:lnTo>
                  <a:pt x="9229076" y="88810"/>
                </a:lnTo>
                <a:lnTo>
                  <a:pt x="9241079" y="97613"/>
                </a:lnTo>
                <a:lnTo>
                  <a:pt x="9251482" y="89611"/>
                </a:lnTo>
                <a:close/>
                <a:moveTo>
                  <a:pt x="10533457" y="73606"/>
                </a:moveTo>
                <a:lnTo>
                  <a:pt x="10610279" y="89610"/>
                </a:lnTo>
                <a:lnTo>
                  <a:pt x="10719911" y="123219"/>
                </a:lnTo>
                <a:lnTo>
                  <a:pt x="10755921" y="155229"/>
                </a:lnTo>
                <a:lnTo>
                  <a:pt x="10699105" y="160030"/>
                </a:lnTo>
                <a:lnTo>
                  <a:pt x="10605478" y="149627"/>
                </a:lnTo>
                <a:lnTo>
                  <a:pt x="10540658" y="136023"/>
                </a:lnTo>
                <a:lnTo>
                  <a:pt x="10487843" y="110416"/>
                </a:lnTo>
                <a:lnTo>
                  <a:pt x="10440629" y="104014"/>
                </a:lnTo>
                <a:lnTo>
                  <a:pt x="10483842" y="80808"/>
                </a:lnTo>
                <a:close/>
                <a:moveTo>
                  <a:pt x="5334431" y="72824"/>
                </a:moveTo>
                <a:lnTo>
                  <a:pt x="5347234" y="90429"/>
                </a:lnTo>
                <a:lnTo>
                  <a:pt x="5384845" y="97631"/>
                </a:lnTo>
                <a:lnTo>
                  <a:pt x="5423254" y="104833"/>
                </a:lnTo>
                <a:lnTo>
                  <a:pt x="5417652" y="127240"/>
                </a:lnTo>
                <a:lnTo>
                  <a:pt x="5439260" y="139243"/>
                </a:lnTo>
                <a:lnTo>
                  <a:pt x="5387246" y="149646"/>
                </a:lnTo>
                <a:lnTo>
                  <a:pt x="5302422" y="177654"/>
                </a:lnTo>
                <a:lnTo>
                  <a:pt x="5248006" y="180054"/>
                </a:lnTo>
                <a:lnTo>
                  <a:pt x="5193591" y="175253"/>
                </a:lnTo>
                <a:lnTo>
                  <a:pt x="5180790" y="160048"/>
                </a:lnTo>
                <a:lnTo>
                  <a:pt x="5197595" y="147245"/>
                </a:lnTo>
                <a:lnTo>
                  <a:pt x="5232004" y="137643"/>
                </a:lnTo>
                <a:lnTo>
                  <a:pt x="5179189" y="137643"/>
                </a:lnTo>
                <a:lnTo>
                  <a:pt x="5163182" y="125639"/>
                </a:lnTo>
                <a:lnTo>
                  <a:pt x="5166384" y="110435"/>
                </a:lnTo>
                <a:lnTo>
                  <a:pt x="5205598" y="95231"/>
                </a:lnTo>
                <a:lnTo>
                  <a:pt x="5238407" y="84828"/>
                </a:lnTo>
                <a:lnTo>
                  <a:pt x="5270414" y="82427"/>
                </a:lnTo>
                <a:lnTo>
                  <a:pt x="5268015" y="74424"/>
                </a:lnTo>
                <a:close/>
                <a:moveTo>
                  <a:pt x="5939403" y="12006"/>
                </a:moveTo>
                <a:lnTo>
                  <a:pt x="5995420" y="13606"/>
                </a:lnTo>
                <a:lnTo>
                  <a:pt x="6051438" y="15207"/>
                </a:lnTo>
                <a:lnTo>
                  <a:pt x="6121018" y="17608"/>
                </a:lnTo>
                <a:lnTo>
                  <a:pt x="6174634" y="21609"/>
                </a:lnTo>
                <a:lnTo>
                  <a:pt x="6216250" y="29611"/>
                </a:lnTo>
                <a:lnTo>
                  <a:pt x="6207444" y="37613"/>
                </a:lnTo>
                <a:lnTo>
                  <a:pt x="6129020" y="51217"/>
                </a:lnTo>
                <a:lnTo>
                  <a:pt x="6057040" y="57619"/>
                </a:lnTo>
                <a:lnTo>
                  <a:pt x="6025029" y="64821"/>
                </a:lnTo>
                <a:lnTo>
                  <a:pt x="6085046" y="64821"/>
                </a:lnTo>
                <a:lnTo>
                  <a:pt x="6001023" y="84827"/>
                </a:lnTo>
                <a:lnTo>
                  <a:pt x="5946606" y="94430"/>
                </a:lnTo>
                <a:lnTo>
                  <a:pt x="5872185" y="122438"/>
                </a:lnTo>
                <a:lnTo>
                  <a:pt x="5807364" y="128039"/>
                </a:lnTo>
                <a:lnTo>
                  <a:pt x="5782559" y="136042"/>
                </a:lnTo>
                <a:lnTo>
                  <a:pt x="5692129" y="139242"/>
                </a:lnTo>
                <a:lnTo>
                  <a:pt x="5727341" y="144044"/>
                </a:lnTo>
                <a:lnTo>
                  <a:pt x="5700933" y="150445"/>
                </a:lnTo>
                <a:lnTo>
                  <a:pt x="5706534" y="168851"/>
                </a:lnTo>
                <a:lnTo>
                  <a:pt x="5666522" y="181654"/>
                </a:lnTo>
                <a:lnTo>
                  <a:pt x="5611304" y="192058"/>
                </a:lnTo>
                <a:lnTo>
                  <a:pt x="5583299" y="206462"/>
                </a:lnTo>
                <a:lnTo>
                  <a:pt x="5530481" y="218465"/>
                </a:lnTo>
                <a:lnTo>
                  <a:pt x="5526481" y="227268"/>
                </a:lnTo>
                <a:lnTo>
                  <a:pt x="5578494" y="225667"/>
                </a:lnTo>
                <a:lnTo>
                  <a:pt x="5569691" y="235270"/>
                </a:lnTo>
                <a:lnTo>
                  <a:pt x="5468064" y="258477"/>
                </a:lnTo>
                <a:lnTo>
                  <a:pt x="5400049" y="247274"/>
                </a:lnTo>
                <a:lnTo>
                  <a:pt x="5306423" y="253675"/>
                </a:lnTo>
                <a:lnTo>
                  <a:pt x="5266413" y="248874"/>
                </a:lnTo>
                <a:lnTo>
                  <a:pt x="5211997" y="246473"/>
                </a:lnTo>
                <a:lnTo>
                  <a:pt x="5228803" y="228068"/>
                </a:lnTo>
                <a:lnTo>
                  <a:pt x="5292823" y="219265"/>
                </a:lnTo>
                <a:lnTo>
                  <a:pt x="5308824" y="192058"/>
                </a:lnTo>
                <a:lnTo>
                  <a:pt x="5329629" y="189657"/>
                </a:lnTo>
                <a:lnTo>
                  <a:pt x="5389646" y="205661"/>
                </a:lnTo>
                <a:lnTo>
                  <a:pt x="5376042" y="181654"/>
                </a:lnTo>
                <a:lnTo>
                  <a:pt x="5336832" y="174452"/>
                </a:lnTo>
                <a:lnTo>
                  <a:pt x="5376841" y="160048"/>
                </a:lnTo>
                <a:lnTo>
                  <a:pt x="5437659" y="151246"/>
                </a:lnTo>
                <a:lnTo>
                  <a:pt x="5460063" y="138442"/>
                </a:lnTo>
                <a:lnTo>
                  <a:pt x="5436056" y="124839"/>
                </a:lnTo>
                <a:lnTo>
                  <a:pt x="5444858" y="107234"/>
                </a:lnTo>
                <a:lnTo>
                  <a:pt x="5520081" y="108034"/>
                </a:lnTo>
                <a:lnTo>
                  <a:pt x="5537682" y="112035"/>
                </a:lnTo>
                <a:lnTo>
                  <a:pt x="5596101" y="99231"/>
                </a:lnTo>
                <a:lnTo>
                  <a:pt x="5537682" y="95230"/>
                </a:lnTo>
                <a:lnTo>
                  <a:pt x="5436858" y="97631"/>
                </a:lnTo>
                <a:lnTo>
                  <a:pt x="5401649" y="86428"/>
                </a:lnTo>
                <a:lnTo>
                  <a:pt x="5395247" y="72824"/>
                </a:lnTo>
                <a:lnTo>
                  <a:pt x="5375242" y="63221"/>
                </a:lnTo>
                <a:lnTo>
                  <a:pt x="5384043" y="52818"/>
                </a:lnTo>
                <a:lnTo>
                  <a:pt x="5432056" y="46416"/>
                </a:lnTo>
                <a:lnTo>
                  <a:pt x="5465665" y="45616"/>
                </a:lnTo>
                <a:lnTo>
                  <a:pt x="5524881" y="40814"/>
                </a:lnTo>
                <a:lnTo>
                  <a:pt x="5579295" y="28811"/>
                </a:lnTo>
                <a:lnTo>
                  <a:pt x="5610501" y="30411"/>
                </a:lnTo>
                <a:lnTo>
                  <a:pt x="5629709" y="39214"/>
                </a:lnTo>
                <a:lnTo>
                  <a:pt x="5669725" y="23209"/>
                </a:lnTo>
                <a:lnTo>
                  <a:pt x="5711339" y="18408"/>
                </a:lnTo>
                <a:lnTo>
                  <a:pt x="5763351" y="15207"/>
                </a:lnTo>
                <a:lnTo>
                  <a:pt x="5846577" y="13606"/>
                </a:lnTo>
                <a:lnTo>
                  <a:pt x="5856980" y="16807"/>
                </a:lnTo>
                <a:close/>
                <a:moveTo>
                  <a:pt x="6954075" y="0"/>
                </a:moveTo>
                <a:lnTo>
                  <a:pt x="7164536" y="3201"/>
                </a:lnTo>
                <a:lnTo>
                  <a:pt x="7323779" y="27208"/>
                </a:lnTo>
                <a:lnTo>
                  <a:pt x="7270170" y="38411"/>
                </a:lnTo>
                <a:lnTo>
                  <a:pt x="7166134" y="40012"/>
                </a:lnTo>
                <a:lnTo>
                  <a:pt x="7018094" y="43213"/>
                </a:lnTo>
                <a:lnTo>
                  <a:pt x="7029297" y="48813"/>
                </a:lnTo>
                <a:lnTo>
                  <a:pt x="7127721" y="44813"/>
                </a:lnTo>
                <a:lnTo>
                  <a:pt x="7205346" y="56015"/>
                </a:lnTo>
                <a:lnTo>
                  <a:pt x="7261366" y="46414"/>
                </a:lnTo>
                <a:lnTo>
                  <a:pt x="7280571" y="57616"/>
                </a:lnTo>
                <a:lnTo>
                  <a:pt x="7244557" y="76821"/>
                </a:lnTo>
                <a:lnTo>
                  <a:pt x="7318180" y="64018"/>
                </a:lnTo>
                <a:lnTo>
                  <a:pt x="7455020" y="52014"/>
                </a:lnTo>
                <a:lnTo>
                  <a:pt x="7535045" y="58416"/>
                </a:lnTo>
                <a:lnTo>
                  <a:pt x="7548650" y="72020"/>
                </a:lnTo>
                <a:lnTo>
                  <a:pt x="7430216" y="95227"/>
                </a:lnTo>
                <a:lnTo>
                  <a:pt x="7412610" y="103229"/>
                </a:lnTo>
                <a:lnTo>
                  <a:pt x="7321384" y="109631"/>
                </a:lnTo>
                <a:lnTo>
                  <a:pt x="7386199" y="111231"/>
                </a:lnTo>
                <a:lnTo>
                  <a:pt x="7346994" y="136839"/>
                </a:lnTo>
                <a:lnTo>
                  <a:pt x="7318180" y="160046"/>
                </a:lnTo>
                <a:lnTo>
                  <a:pt x="7308577" y="201658"/>
                </a:lnTo>
                <a:lnTo>
                  <a:pt x="7338187" y="227264"/>
                </a:lnTo>
                <a:lnTo>
                  <a:pt x="7290970" y="228065"/>
                </a:lnTo>
                <a:lnTo>
                  <a:pt x="7238963" y="240868"/>
                </a:lnTo>
                <a:lnTo>
                  <a:pt x="7289374" y="261674"/>
                </a:lnTo>
                <a:lnTo>
                  <a:pt x="7288573" y="295284"/>
                </a:lnTo>
                <a:lnTo>
                  <a:pt x="7254960" y="299285"/>
                </a:lnTo>
                <a:lnTo>
                  <a:pt x="7287772" y="333695"/>
                </a:lnTo>
                <a:lnTo>
                  <a:pt x="7218151" y="336896"/>
                </a:lnTo>
                <a:lnTo>
                  <a:pt x="7250163" y="352901"/>
                </a:lnTo>
                <a:lnTo>
                  <a:pt x="7237354" y="367305"/>
                </a:lnTo>
                <a:lnTo>
                  <a:pt x="7191744" y="373707"/>
                </a:lnTo>
                <a:lnTo>
                  <a:pt x="7147728" y="374507"/>
                </a:lnTo>
                <a:lnTo>
                  <a:pt x="7181345" y="401714"/>
                </a:lnTo>
                <a:lnTo>
                  <a:pt x="7177337" y="420920"/>
                </a:lnTo>
                <a:lnTo>
                  <a:pt x="7118925" y="403315"/>
                </a:lnTo>
                <a:lnTo>
                  <a:pt x="7099716" y="414518"/>
                </a:lnTo>
                <a:lnTo>
                  <a:pt x="7139726" y="424921"/>
                </a:lnTo>
                <a:lnTo>
                  <a:pt x="7176540" y="450528"/>
                </a:lnTo>
                <a:lnTo>
                  <a:pt x="7181345" y="484938"/>
                </a:lnTo>
                <a:lnTo>
                  <a:pt x="7122120" y="492941"/>
                </a:lnTo>
                <a:lnTo>
                  <a:pt x="7100518" y="476136"/>
                </a:lnTo>
                <a:lnTo>
                  <a:pt x="7066905" y="452129"/>
                </a:lnTo>
                <a:lnTo>
                  <a:pt x="7070904" y="480937"/>
                </a:lnTo>
                <a:lnTo>
                  <a:pt x="7027696" y="503344"/>
                </a:lnTo>
                <a:lnTo>
                  <a:pt x="7113316" y="504944"/>
                </a:lnTo>
                <a:lnTo>
                  <a:pt x="7157336" y="507345"/>
                </a:lnTo>
                <a:lnTo>
                  <a:pt x="7062101" y="544956"/>
                </a:lnTo>
                <a:lnTo>
                  <a:pt x="6964478" y="579365"/>
                </a:lnTo>
                <a:lnTo>
                  <a:pt x="6862851" y="593769"/>
                </a:lnTo>
                <a:lnTo>
                  <a:pt x="6826040" y="594569"/>
                </a:lnTo>
                <a:lnTo>
                  <a:pt x="6786832" y="611374"/>
                </a:lnTo>
                <a:lnTo>
                  <a:pt x="6726809" y="657788"/>
                </a:lnTo>
                <a:lnTo>
                  <a:pt x="6645182" y="688997"/>
                </a:lnTo>
                <a:lnTo>
                  <a:pt x="6621178" y="691398"/>
                </a:lnTo>
                <a:lnTo>
                  <a:pt x="6572362" y="701801"/>
                </a:lnTo>
                <a:lnTo>
                  <a:pt x="6519541" y="713004"/>
                </a:lnTo>
                <a:lnTo>
                  <a:pt x="6481139" y="740211"/>
                </a:lnTo>
                <a:lnTo>
                  <a:pt x="6469934" y="772220"/>
                </a:lnTo>
                <a:lnTo>
                  <a:pt x="6442717" y="802629"/>
                </a:lnTo>
                <a:lnTo>
                  <a:pt x="6373899" y="839440"/>
                </a:lnTo>
                <a:lnTo>
                  <a:pt x="6376295" y="875450"/>
                </a:lnTo>
                <a:lnTo>
                  <a:pt x="6347492" y="913862"/>
                </a:lnTo>
                <a:lnTo>
                  <a:pt x="6314676" y="959474"/>
                </a:lnTo>
                <a:lnTo>
                  <a:pt x="6262658" y="962675"/>
                </a:lnTo>
                <a:lnTo>
                  <a:pt x="6222649" y="924264"/>
                </a:lnTo>
                <a:lnTo>
                  <a:pt x="6150625" y="923464"/>
                </a:lnTo>
                <a:lnTo>
                  <a:pt x="6125019" y="897857"/>
                </a:lnTo>
                <a:lnTo>
                  <a:pt x="6118617" y="853044"/>
                </a:lnTo>
                <a:lnTo>
                  <a:pt x="6080237" y="795427"/>
                </a:lnTo>
                <a:lnTo>
                  <a:pt x="6074640" y="765818"/>
                </a:lnTo>
                <a:lnTo>
                  <a:pt x="6086641" y="725007"/>
                </a:lnTo>
                <a:lnTo>
                  <a:pt x="6057034" y="684196"/>
                </a:lnTo>
                <a:lnTo>
                  <a:pt x="6083440" y="651386"/>
                </a:lnTo>
                <a:lnTo>
                  <a:pt x="6068235" y="635381"/>
                </a:lnTo>
                <a:lnTo>
                  <a:pt x="6124218" y="584166"/>
                </a:lnTo>
                <a:lnTo>
                  <a:pt x="6181834" y="567363"/>
                </a:lnTo>
                <a:lnTo>
                  <a:pt x="6202643" y="549757"/>
                </a:lnTo>
                <a:lnTo>
                  <a:pt x="6225049" y="516148"/>
                </a:lnTo>
                <a:lnTo>
                  <a:pt x="6181037" y="531352"/>
                </a:lnTo>
                <a:lnTo>
                  <a:pt x="6160231" y="537754"/>
                </a:lnTo>
                <a:lnTo>
                  <a:pt x="6127420" y="543356"/>
                </a:lnTo>
                <a:lnTo>
                  <a:pt x="6093810" y="529751"/>
                </a:lnTo>
                <a:lnTo>
                  <a:pt x="6105813" y="500143"/>
                </a:lnTo>
                <a:lnTo>
                  <a:pt x="6129821" y="477736"/>
                </a:lnTo>
                <a:lnTo>
                  <a:pt x="6160231" y="476936"/>
                </a:lnTo>
                <a:lnTo>
                  <a:pt x="6221051" y="488940"/>
                </a:lnTo>
                <a:lnTo>
                  <a:pt x="6178631" y="461732"/>
                </a:lnTo>
                <a:lnTo>
                  <a:pt x="6157030" y="447327"/>
                </a:lnTo>
                <a:lnTo>
                  <a:pt x="6121820" y="452929"/>
                </a:lnTo>
                <a:lnTo>
                  <a:pt x="6101013" y="442526"/>
                </a:lnTo>
                <a:lnTo>
                  <a:pt x="6157030" y="404115"/>
                </a:lnTo>
                <a:lnTo>
                  <a:pt x="6146624" y="388111"/>
                </a:lnTo>
                <a:lnTo>
                  <a:pt x="6137825" y="360103"/>
                </a:lnTo>
                <a:lnTo>
                  <a:pt x="6126622" y="316890"/>
                </a:lnTo>
                <a:lnTo>
                  <a:pt x="6097812" y="301686"/>
                </a:lnTo>
                <a:lnTo>
                  <a:pt x="6109015" y="284881"/>
                </a:lnTo>
                <a:lnTo>
                  <a:pt x="6044229" y="261674"/>
                </a:lnTo>
                <a:lnTo>
                  <a:pt x="5982611" y="258473"/>
                </a:lnTo>
                <a:lnTo>
                  <a:pt x="5901787" y="260074"/>
                </a:lnTo>
                <a:lnTo>
                  <a:pt x="5825763" y="263275"/>
                </a:lnTo>
                <a:lnTo>
                  <a:pt x="5800957" y="250471"/>
                </a:lnTo>
                <a:lnTo>
                  <a:pt x="5770548" y="225664"/>
                </a:lnTo>
                <a:lnTo>
                  <a:pt x="5858573" y="213661"/>
                </a:lnTo>
                <a:lnTo>
                  <a:pt x="5919393" y="212061"/>
                </a:lnTo>
                <a:lnTo>
                  <a:pt x="5802558" y="201658"/>
                </a:lnTo>
                <a:lnTo>
                  <a:pt x="5750543" y="186453"/>
                </a:lnTo>
                <a:lnTo>
                  <a:pt x="5768144" y="172049"/>
                </a:lnTo>
                <a:lnTo>
                  <a:pt x="5893785" y="154444"/>
                </a:lnTo>
                <a:lnTo>
                  <a:pt x="6013821" y="136839"/>
                </a:lnTo>
                <a:lnTo>
                  <a:pt x="6036226" y="124035"/>
                </a:lnTo>
                <a:lnTo>
                  <a:pt x="5971410" y="111231"/>
                </a:lnTo>
                <a:lnTo>
                  <a:pt x="6008218" y="97627"/>
                </a:lnTo>
                <a:lnTo>
                  <a:pt x="6125820" y="74421"/>
                </a:lnTo>
                <a:lnTo>
                  <a:pt x="6169031" y="71220"/>
                </a:lnTo>
                <a:lnTo>
                  <a:pt x="6170634" y="56816"/>
                </a:lnTo>
                <a:lnTo>
                  <a:pt x="6242656" y="48013"/>
                </a:lnTo>
                <a:lnTo>
                  <a:pt x="6330684" y="43213"/>
                </a:lnTo>
                <a:lnTo>
                  <a:pt x="6413914" y="43213"/>
                </a:lnTo>
                <a:lnTo>
                  <a:pt x="6436319" y="52814"/>
                </a:lnTo>
                <a:lnTo>
                  <a:pt x="6521145" y="35210"/>
                </a:lnTo>
                <a:lnTo>
                  <a:pt x="6577960" y="47213"/>
                </a:lnTo>
                <a:lnTo>
                  <a:pt x="6614777" y="49613"/>
                </a:lnTo>
                <a:lnTo>
                  <a:pt x="6664388" y="60017"/>
                </a:lnTo>
                <a:lnTo>
                  <a:pt x="6610778" y="43213"/>
                </a:lnTo>
                <a:lnTo>
                  <a:pt x="6623577" y="29609"/>
                </a:lnTo>
                <a:lnTo>
                  <a:pt x="6725206" y="12004"/>
                </a:lnTo>
                <a:lnTo>
                  <a:pt x="6818032" y="13604"/>
                </a:lnTo>
                <a:lnTo>
                  <a:pt x="6858851" y="2401"/>
                </a:lnTo>
                <a:close/>
              </a:path>
            </a:pathLst>
          </a:custGeom>
          <a:solidFill>
            <a:srgbClr val="E7E7E7"/>
          </a:solidFill>
          <a:ln w="160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512" name="Group 511">
            <a:extLst>
              <a:ext uri="{FF2B5EF4-FFF2-40B4-BE49-F238E27FC236}">
                <a16:creationId xmlns:a16="http://schemas.microsoft.com/office/drawing/2014/main" id="{F7A8B38A-35CE-BF7A-73CF-C277089E4FA4}"/>
              </a:ext>
            </a:extLst>
          </p:cNvPr>
          <p:cNvGrpSpPr/>
          <p:nvPr/>
        </p:nvGrpSpPr>
        <p:grpSpPr>
          <a:xfrm>
            <a:off x="1416411" y="6066664"/>
            <a:ext cx="793908" cy="811670"/>
            <a:chOff x="1416411" y="6066664"/>
            <a:chExt cx="793908" cy="811670"/>
          </a:xfrm>
        </p:grpSpPr>
        <p:sp>
          <p:nvSpPr>
            <p:cNvPr id="504" name="Graphic 498" descr="Deciduous tree with solid fill">
              <a:extLst>
                <a:ext uri="{FF2B5EF4-FFF2-40B4-BE49-F238E27FC236}">
                  <a16:creationId xmlns:a16="http://schemas.microsoft.com/office/drawing/2014/main" id="{4FBCABE9-BB2D-4FBA-CE44-77AA003CD76A}"/>
                </a:ext>
              </a:extLst>
            </p:cNvPr>
            <p:cNvSpPr/>
            <p:nvPr/>
          </p:nvSpPr>
          <p:spPr>
            <a:xfrm>
              <a:off x="1416411" y="6068709"/>
              <a:ext cx="791527" cy="809625"/>
            </a:xfrm>
            <a:custGeom>
              <a:avLst/>
              <a:gdLst>
                <a:gd name="connsiteX0" fmla="*/ 717233 w 791527"/>
                <a:gd name="connsiteY0" fmla="*/ 255270 h 809625"/>
                <a:gd name="connsiteX1" fmla="*/ 646748 w 791527"/>
                <a:gd name="connsiteY1" fmla="*/ 164783 h 809625"/>
                <a:gd name="connsiteX2" fmla="*/ 646748 w 791527"/>
                <a:gd name="connsiteY2" fmla="*/ 156210 h 809625"/>
                <a:gd name="connsiteX3" fmla="*/ 528638 w 791527"/>
                <a:gd name="connsiteY3" fmla="*/ 38100 h 809625"/>
                <a:gd name="connsiteX4" fmla="*/ 474345 w 791527"/>
                <a:gd name="connsiteY4" fmla="*/ 51435 h 809625"/>
                <a:gd name="connsiteX5" fmla="*/ 376238 w 791527"/>
                <a:gd name="connsiteY5" fmla="*/ 0 h 809625"/>
                <a:gd name="connsiteX6" fmla="*/ 262890 w 791527"/>
                <a:gd name="connsiteY6" fmla="*/ 81915 h 809625"/>
                <a:gd name="connsiteX7" fmla="*/ 204788 w 791527"/>
                <a:gd name="connsiteY7" fmla="*/ 66675 h 809625"/>
                <a:gd name="connsiteX8" fmla="*/ 85725 w 791527"/>
                <a:gd name="connsiteY8" fmla="*/ 185738 h 809625"/>
                <a:gd name="connsiteX9" fmla="*/ 106680 w 791527"/>
                <a:gd name="connsiteY9" fmla="*/ 252413 h 809625"/>
                <a:gd name="connsiteX10" fmla="*/ 0 w 791527"/>
                <a:gd name="connsiteY10" fmla="*/ 390525 h 809625"/>
                <a:gd name="connsiteX11" fmla="*/ 142875 w 791527"/>
                <a:gd name="connsiteY11" fmla="*/ 533400 h 809625"/>
                <a:gd name="connsiteX12" fmla="*/ 177165 w 791527"/>
                <a:gd name="connsiteY12" fmla="*/ 529590 h 809625"/>
                <a:gd name="connsiteX13" fmla="*/ 328613 w 791527"/>
                <a:gd name="connsiteY13" fmla="*/ 681038 h 809625"/>
                <a:gd name="connsiteX14" fmla="*/ 324803 w 791527"/>
                <a:gd name="connsiteY14" fmla="*/ 771525 h 809625"/>
                <a:gd name="connsiteX15" fmla="*/ 319088 w 791527"/>
                <a:gd name="connsiteY15" fmla="*/ 784860 h 809625"/>
                <a:gd name="connsiteX16" fmla="*/ 310515 w 791527"/>
                <a:gd name="connsiteY16" fmla="*/ 793433 h 809625"/>
                <a:gd name="connsiteX17" fmla="*/ 317183 w 791527"/>
                <a:gd name="connsiteY17" fmla="*/ 809625 h 809625"/>
                <a:gd name="connsiteX18" fmla="*/ 421958 w 791527"/>
                <a:gd name="connsiteY18" fmla="*/ 809625 h 809625"/>
                <a:gd name="connsiteX19" fmla="*/ 430530 w 791527"/>
                <a:gd name="connsiteY19" fmla="*/ 795338 h 809625"/>
                <a:gd name="connsiteX20" fmla="*/ 422910 w 791527"/>
                <a:gd name="connsiteY20" fmla="*/ 782955 h 809625"/>
                <a:gd name="connsiteX21" fmla="*/ 417195 w 791527"/>
                <a:gd name="connsiteY21" fmla="*/ 769620 h 809625"/>
                <a:gd name="connsiteX22" fmla="*/ 413385 w 791527"/>
                <a:gd name="connsiteY22" fmla="*/ 654368 h 809625"/>
                <a:gd name="connsiteX23" fmla="*/ 414338 w 791527"/>
                <a:gd name="connsiteY23" fmla="*/ 652463 h 809625"/>
                <a:gd name="connsiteX24" fmla="*/ 516255 w 791527"/>
                <a:gd name="connsiteY24" fmla="*/ 571500 h 809625"/>
                <a:gd name="connsiteX25" fmla="*/ 640080 w 791527"/>
                <a:gd name="connsiteY25" fmla="*/ 469583 h 809625"/>
                <a:gd name="connsiteX26" fmla="*/ 677228 w 791527"/>
                <a:gd name="connsiteY26" fmla="*/ 476250 h 809625"/>
                <a:gd name="connsiteX27" fmla="*/ 791528 w 791527"/>
                <a:gd name="connsiteY27" fmla="*/ 361950 h 809625"/>
                <a:gd name="connsiteX28" fmla="*/ 717233 w 791527"/>
                <a:gd name="connsiteY28" fmla="*/ 255270 h 809625"/>
                <a:gd name="connsiteX29" fmla="*/ 374333 w 791527"/>
                <a:gd name="connsiteY29" fmla="*/ 545783 h 809625"/>
                <a:gd name="connsiteX30" fmla="*/ 354330 w 791527"/>
                <a:gd name="connsiteY30" fmla="*/ 465773 h 809625"/>
                <a:gd name="connsiteX31" fmla="*/ 419100 w 791527"/>
                <a:gd name="connsiteY31" fmla="*/ 443865 h 809625"/>
                <a:gd name="connsiteX32" fmla="*/ 374333 w 791527"/>
                <a:gd name="connsiteY32" fmla="*/ 545783 h 809625"/>
                <a:gd name="connsiteX33" fmla="*/ 230505 w 791527"/>
                <a:gd name="connsiteY33" fmla="*/ 502920 h 809625"/>
                <a:gd name="connsiteX34" fmla="*/ 272415 w 791527"/>
                <a:gd name="connsiteY34" fmla="*/ 451485 h 809625"/>
                <a:gd name="connsiteX35" fmla="*/ 299085 w 791527"/>
                <a:gd name="connsiteY35" fmla="*/ 461010 h 809625"/>
                <a:gd name="connsiteX36" fmla="*/ 328613 w 791527"/>
                <a:gd name="connsiteY36" fmla="*/ 578168 h 809625"/>
                <a:gd name="connsiteX37" fmla="*/ 230505 w 791527"/>
                <a:gd name="connsiteY37" fmla="*/ 502920 h 809625"/>
                <a:gd name="connsiteX38" fmla="*/ 494348 w 791527"/>
                <a:gd name="connsiteY38" fmla="*/ 528638 h 809625"/>
                <a:gd name="connsiteX39" fmla="*/ 415290 w 791527"/>
                <a:gd name="connsiteY39" fmla="*/ 573405 h 809625"/>
                <a:gd name="connsiteX40" fmla="*/ 483870 w 791527"/>
                <a:gd name="connsiteY40" fmla="*/ 432435 h 809625"/>
                <a:gd name="connsiteX41" fmla="*/ 566738 w 791527"/>
                <a:gd name="connsiteY41" fmla="*/ 456248 h 809625"/>
                <a:gd name="connsiteX42" fmla="*/ 593408 w 791527"/>
                <a:gd name="connsiteY42" fmla="*/ 453390 h 809625"/>
                <a:gd name="connsiteX43" fmla="*/ 494348 w 791527"/>
                <a:gd name="connsiteY43" fmla="*/ 52863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1527" h="809625">
                  <a:moveTo>
                    <a:pt x="717233" y="255270"/>
                  </a:moveTo>
                  <a:cubicBezTo>
                    <a:pt x="705803" y="217170"/>
                    <a:pt x="681038" y="184785"/>
                    <a:pt x="646748" y="164783"/>
                  </a:cubicBezTo>
                  <a:cubicBezTo>
                    <a:pt x="646748" y="161925"/>
                    <a:pt x="646748" y="159068"/>
                    <a:pt x="646748" y="156210"/>
                  </a:cubicBezTo>
                  <a:cubicBezTo>
                    <a:pt x="647700" y="91440"/>
                    <a:pt x="594360" y="38100"/>
                    <a:pt x="528638" y="38100"/>
                  </a:cubicBezTo>
                  <a:cubicBezTo>
                    <a:pt x="508635" y="38100"/>
                    <a:pt x="490538" y="42863"/>
                    <a:pt x="474345" y="51435"/>
                  </a:cubicBezTo>
                  <a:cubicBezTo>
                    <a:pt x="452438" y="20003"/>
                    <a:pt x="417195" y="0"/>
                    <a:pt x="376238" y="0"/>
                  </a:cubicBezTo>
                  <a:cubicBezTo>
                    <a:pt x="323850" y="0"/>
                    <a:pt x="279083" y="34290"/>
                    <a:pt x="262890" y="81915"/>
                  </a:cubicBezTo>
                  <a:cubicBezTo>
                    <a:pt x="245745" y="72390"/>
                    <a:pt x="225743" y="66675"/>
                    <a:pt x="204788" y="66675"/>
                  </a:cubicBezTo>
                  <a:cubicBezTo>
                    <a:pt x="139065" y="66675"/>
                    <a:pt x="85725" y="120015"/>
                    <a:pt x="85725" y="185738"/>
                  </a:cubicBezTo>
                  <a:cubicBezTo>
                    <a:pt x="85725" y="210503"/>
                    <a:pt x="93345" y="233363"/>
                    <a:pt x="106680" y="252413"/>
                  </a:cubicBezTo>
                  <a:cubicBezTo>
                    <a:pt x="44768" y="268605"/>
                    <a:pt x="0" y="323850"/>
                    <a:pt x="0" y="390525"/>
                  </a:cubicBezTo>
                  <a:cubicBezTo>
                    <a:pt x="0" y="469583"/>
                    <a:pt x="63818" y="533400"/>
                    <a:pt x="142875" y="533400"/>
                  </a:cubicBezTo>
                  <a:cubicBezTo>
                    <a:pt x="154305" y="533400"/>
                    <a:pt x="165735" y="531495"/>
                    <a:pt x="177165" y="529590"/>
                  </a:cubicBezTo>
                  <a:cubicBezTo>
                    <a:pt x="222885" y="550545"/>
                    <a:pt x="323850" y="611505"/>
                    <a:pt x="328613" y="681038"/>
                  </a:cubicBezTo>
                  <a:lnTo>
                    <a:pt x="324803" y="771525"/>
                  </a:lnTo>
                  <a:cubicBezTo>
                    <a:pt x="324803" y="776288"/>
                    <a:pt x="322898" y="781050"/>
                    <a:pt x="319088" y="784860"/>
                  </a:cubicBezTo>
                  <a:lnTo>
                    <a:pt x="310515" y="793433"/>
                  </a:lnTo>
                  <a:cubicBezTo>
                    <a:pt x="304800" y="800100"/>
                    <a:pt x="308610" y="809625"/>
                    <a:pt x="317183" y="809625"/>
                  </a:cubicBezTo>
                  <a:lnTo>
                    <a:pt x="421958" y="809625"/>
                  </a:lnTo>
                  <a:cubicBezTo>
                    <a:pt x="429578" y="809625"/>
                    <a:pt x="433388" y="802005"/>
                    <a:pt x="430530" y="795338"/>
                  </a:cubicBezTo>
                  <a:cubicBezTo>
                    <a:pt x="430530" y="795338"/>
                    <a:pt x="425768" y="785813"/>
                    <a:pt x="422910" y="782955"/>
                  </a:cubicBezTo>
                  <a:cubicBezTo>
                    <a:pt x="420053" y="779145"/>
                    <a:pt x="417195" y="775335"/>
                    <a:pt x="417195" y="769620"/>
                  </a:cubicBezTo>
                  <a:lnTo>
                    <a:pt x="413385" y="654368"/>
                  </a:lnTo>
                  <a:cubicBezTo>
                    <a:pt x="413385" y="653415"/>
                    <a:pt x="414338" y="652463"/>
                    <a:pt x="414338" y="652463"/>
                  </a:cubicBezTo>
                  <a:cubicBezTo>
                    <a:pt x="421958" y="618173"/>
                    <a:pt x="467678" y="595313"/>
                    <a:pt x="516255" y="571500"/>
                  </a:cubicBezTo>
                  <a:cubicBezTo>
                    <a:pt x="564833" y="547688"/>
                    <a:pt x="621983" y="519113"/>
                    <a:pt x="640080" y="469583"/>
                  </a:cubicBezTo>
                  <a:cubicBezTo>
                    <a:pt x="651510" y="473393"/>
                    <a:pt x="663893" y="476250"/>
                    <a:pt x="677228" y="476250"/>
                  </a:cubicBezTo>
                  <a:cubicBezTo>
                    <a:pt x="740093" y="476250"/>
                    <a:pt x="791528" y="424815"/>
                    <a:pt x="791528" y="361950"/>
                  </a:cubicBezTo>
                  <a:cubicBezTo>
                    <a:pt x="790575" y="313373"/>
                    <a:pt x="760095" y="271463"/>
                    <a:pt x="717233" y="255270"/>
                  </a:cubicBezTo>
                  <a:close/>
                  <a:moveTo>
                    <a:pt x="374333" y="545783"/>
                  </a:moveTo>
                  <a:cubicBezTo>
                    <a:pt x="371475" y="521970"/>
                    <a:pt x="365760" y="493395"/>
                    <a:pt x="354330" y="465773"/>
                  </a:cubicBezTo>
                  <a:cubicBezTo>
                    <a:pt x="378143" y="462915"/>
                    <a:pt x="400050" y="455295"/>
                    <a:pt x="419100" y="443865"/>
                  </a:cubicBezTo>
                  <a:cubicBezTo>
                    <a:pt x="399098" y="478155"/>
                    <a:pt x="383858" y="515303"/>
                    <a:pt x="374333" y="545783"/>
                  </a:cubicBezTo>
                  <a:close/>
                  <a:moveTo>
                    <a:pt x="230505" y="502920"/>
                  </a:moveTo>
                  <a:cubicBezTo>
                    <a:pt x="247650" y="489585"/>
                    <a:pt x="261938" y="471488"/>
                    <a:pt x="272415" y="451485"/>
                  </a:cubicBezTo>
                  <a:cubicBezTo>
                    <a:pt x="280988" y="455295"/>
                    <a:pt x="289560" y="459105"/>
                    <a:pt x="299085" y="461010"/>
                  </a:cubicBezTo>
                  <a:cubicBezTo>
                    <a:pt x="323850" y="501968"/>
                    <a:pt x="328613" y="548640"/>
                    <a:pt x="328613" y="578168"/>
                  </a:cubicBezTo>
                  <a:cubicBezTo>
                    <a:pt x="298133" y="545783"/>
                    <a:pt x="259080" y="520065"/>
                    <a:pt x="230505" y="502920"/>
                  </a:cubicBezTo>
                  <a:close/>
                  <a:moveTo>
                    <a:pt x="494348" y="528638"/>
                  </a:moveTo>
                  <a:cubicBezTo>
                    <a:pt x="466725" y="541973"/>
                    <a:pt x="438150" y="556260"/>
                    <a:pt x="415290" y="573405"/>
                  </a:cubicBezTo>
                  <a:cubicBezTo>
                    <a:pt x="427673" y="534353"/>
                    <a:pt x="449580" y="475298"/>
                    <a:pt x="483870" y="432435"/>
                  </a:cubicBezTo>
                  <a:cubicBezTo>
                    <a:pt x="507683" y="447675"/>
                    <a:pt x="536258" y="456248"/>
                    <a:pt x="566738" y="456248"/>
                  </a:cubicBezTo>
                  <a:cubicBezTo>
                    <a:pt x="576263" y="456248"/>
                    <a:pt x="584835" y="455295"/>
                    <a:pt x="593408" y="453390"/>
                  </a:cubicBezTo>
                  <a:cubicBezTo>
                    <a:pt x="582930" y="482918"/>
                    <a:pt x="545783" y="502920"/>
                    <a:pt x="494348" y="528638"/>
                  </a:cubicBezTo>
                  <a:close/>
                </a:path>
              </a:pathLst>
            </a:custGeom>
            <a:solidFill>
              <a:schemeClr val="accent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11" name="Freeform: Shape 510" descr="Deciduous tree with solid fill">
              <a:extLst>
                <a:ext uri="{FF2B5EF4-FFF2-40B4-BE49-F238E27FC236}">
                  <a16:creationId xmlns:a16="http://schemas.microsoft.com/office/drawing/2014/main" id="{2CA06EF1-6781-3E00-E318-5DBBE0752A1D}"/>
                </a:ext>
              </a:extLst>
            </p:cNvPr>
            <p:cNvSpPr/>
            <p:nvPr/>
          </p:nvSpPr>
          <p:spPr>
            <a:xfrm>
              <a:off x="1418791" y="6066664"/>
              <a:ext cx="791528" cy="533400"/>
            </a:xfrm>
            <a:custGeom>
              <a:avLst/>
              <a:gdLst>
                <a:gd name="connsiteX0" fmla="*/ 376238 w 791528"/>
                <a:gd name="connsiteY0" fmla="*/ 0 h 533400"/>
                <a:gd name="connsiteX1" fmla="*/ 474345 w 791528"/>
                <a:gd name="connsiteY1" fmla="*/ 51435 h 533400"/>
                <a:gd name="connsiteX2" fmla="*/ 528638 w 791528"/>
                <a:gd name="connsiteY2" fmla="*/ 38100 h 533400"/>
                <a:gd name="connsiteX3" fmla="*/ 646748 w 791528"/>
                <a:gd name="connsiteY3" fmla="*/ 156210 h 533400"/>
                <a:gd name="connsiteX4" fmla="*/ 646748 w 791528"/>
                <a:gd name="connsiteY4" fmla="*/ 164783 h 533400"/>
                <a:gd name="connsiteX5" fmla="*/ 717233 w 791528"/>
                <a:gd name="connsiteY5" fmla="*/ 255270 h 533400"/>
                <a:gd name="connsiteX6" fmla="*/ 791528 w 791528"/>
                <a:gd name="connsiteY6" fmla="*/ 361950 h 533400"/>
                <a:gd name="connsiteX7" fmla="*/ 677228 w 791528"/>
                <a:gd name="connsiteY7" fmla="*/ 476250 h 533400"/>
                <a:gd name="connsiteX8" fmla="*/ 640080 w 791528"/>
                <a:gd name="connsiteY8" fmla="*/ 469583 h 533400"/>
                <a:gd name="connsiteX9" fmla="*/ 637088 w 791528"/>
                <a:gd name="connsiteY9" fmla="*/ 474553 h 533400"/>
                <a:gd name="connsiteX10" fmla="*/ 635724 w 791528"/>
                <a:gd name="connsiteY10" fmla="*/ 473871 h 533400"/>
                <a:gd name="connsiteX11" fmla="*/ 602387 w 791528"/>
                <a:gd name="connsiteY11" fmla="*/ 469108 h 533400"/>
                <a:gd name="connsiteX12" fmla="*/ 590480 w 791528"/>
                <a:gd name="connsiteY12" fmla="*/ 466727 h 533400"/>
                <a:gd name="connsiteX13" fmla="*/ 585391 w 791528"/>
                <a:gd name="connsiteY13" fmla="*/ 466428 h 533400"/>
                <a:gd name="connsiteX14" fmla="*/ 593408 w 791528"/>
                <a:gd name="connsiteY14" fmla="*/ 453390 h 533400"/>
                <a:gd name="connsiteX15" fmla="*/ 566738 w 791528"/>
                <a:gd name="connsiteY15" fmla="*/ 456248 h 533400"/>
                <a:gd name="connsiteX16" fmla="*/ 522804 w 791528"/>
                <a:gd name="connsiteY16" fmla="*/ 450057 h 533400"/>
                <a:gd name="connsiteX17" fmla="*/ 509961 w 791528"/>
                <a:gd name="connsiteY17" fmla="*/ 444244 h 533400"/>
                <a:gd name="connsiteX18" fmla="*/ 507137 w 791528"/>
                <a:gd name="connsiteY18" fmla="*/ 435771 h 533400"/>
                <a:gd name="connsiteX19" fmla="*/ 492849 w 791528"/>
                <a:gd name="connsiteY19" fmla="*/ 431008 h 533400"/>
                <a:gd name="connsiteX20" fmla="*/ 471418 w 791528"/>
                <a:gd name="connsiteY20" fmla="*/ 433390 h 533400"/>
                <a:gd name="connsiteX21" fmla="*/ 464274 w 791528"/>
                <a:gd name="connsiteY21" fmla="*/ 435771 h 533400"/>
                <a:gd name="connsiteX22" fmla="*/ 442843 w 791528"/>
                <a:gd name="connsiteY22" fmla="*/ 440533 h 533400"/>
                <a:gd name="connsiteX23" fmla="*/ 423793 w 791528"/>
                <a:gd name="connsiteY23" fmla="*/ 447677 h 533400"/>
                <a:gd name="connsiteX24" fmla="*/ 415959 w 791528"/>
                <a:gd name="connsiteY24" fmla="*/ 450118 h 533400"/>
                <a:gd name="connsiteX25" fmla="*/ 419100 w 791528"/>
                <a:gd name="connsiteY25" fmla="*/ 443865 h 533400"/>
                <a:gd name="connsiteX26" fmla="*/ 354330 w 791528"/>
                <a:gd name="connsiteY26" fmla="*/ 465773 h 533400"/>
                <a:gd name="connsiteX27" fmla="*/ 354692 w 791528"/>
                <a:gd name="connsiteY27" fmla="*/ 466907 h 533400"/>
                <a:gd name="connsiteX28" fmla="*/ 303720 w 791528"/>
                <a:gd name="connsiteY28" fmla="*/ 470683 h 533400"/>
                <a:gd name="connsiteX29" fmla="*/ 299085 w 791528"/>
                <a:gd name="connsiteY29" fmla="*/ 461010 h 533400"/>
                <a:gd name="connsiteX30" fmla="*/ 272415 w 791528"/>
                <a:gd name="connsiteY30" fmla="*/ 451485 h 533400"/>
                <a:gd name="connsiteX31" fmla="*/ 230505 w 791528"/>
                <a:gd name="connsiteY31" fmla="*/ 502920 h 533400"/>
                <a:gd name="connsiteX32" fmla="*/ 231762 w 791528"/>
                <a:gd name="connsiteY32" fmla="*/ 503750 h 533400"/>
                <a:gd name="connsiteX33" fmla="*/ 228530 w 791528"/>
                <a:gd name="connsiteY33" fmla="*/ 504827 h 533400"/>
                <a:gd name="connsiteX34" fmla="*/ 219005 w 791528"/>
                <a:gd name="connsiteY34" fmla="*/ 509590 h 533400"/>
                <a:gd name="connsiteX35" fmla="*/ 211862 w 791528"/>
                <a:gd name="connsiteY35" fmla="*/ 511971 h 533400"/>
                <a:gd name="connsiteX36" fmla="*/ 178524 w 791528"/>
                <a:gd name="connsiteY36" fmla="*/ 526258 h 533400"/>
                <a:gd name="connsiteX37" fmla="*/ 172018 w 791528"/>
                <a:gd name="connsiteY37" fmla="*/ 530162 h 533400"/>
                <a:gd name="connsiteX38" fmla="*/ 142875 w 791528"/>
                <a:gd name="connsiteY38" fmla="*/ 533400 h 533400"/>
                <a:gd name="connsiteX39" fmla="*/ 0 w 791528"/>
                <a:gd name="connsiteY39" fmla="*/ 390525 h 533400"/>
                <a:gd name="connsiteX40" fmla="*/ 106680 w 791528"/>
                <a:gd name="connsiteY40" fmla="*/ 252413 h 533400"/>
                <a:gd name="connsiteX41" fmla="*/ 85725 w 791528"/>
                <a:gd name="connsiteY41" fmla="*/ 185738 h 533400"/>
                <a:gd name="connsiteX42" fmla="*/ 204788 w 791528"/>
                <a:gd name="connsiteY42" fmla="*/ 66675 h 533400"/>
                <a:gd name="connsiteX43" fmla="*/ 262890 w 791528"/>
                <a:gd name="connsiteY43" fmla="*/ 81915 h 533400"/>
                <a:gd name="connsiteX44" fmla="*/ 376238 w 791528"/>
                <a:gd name="connsiteY44"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91528" h="533400">
                  <a:moveTo>
                    <a:pt x="376238" y="0"/>
                  </a:moveTo>
                  <a:cubicBezTo>
                    <a:pt x="417195" y="0"/>
                    <a:pt x="452438" y="20003"/>
                    <a:pt x="474345" y="51435"/>
                  </a:cubicBezTo>
                  <a:cubicBezTo>
                    <a:pt x="490538" y="42863"/>
                    <a:pt x="508635" y="38100"/>
                    <a:pt x="528638" y="38100"/>
                  </a:cubicBezTo>
                  <a:cubicBezTo>
                    <a:pt x="594360" y="38100"/>
                    <a:pt x="647700" y="91440"/>
                    <a:pt x="646748" y="156210"/>
                  </a:cubicBezTo>
                  <a:cubicBezTo>
                    <a:pt x="646748" y="159068"/>
                    <a:pt x="646748" y="161925"/>
                    <a:pt x="646748" y="164783"/>
                  </a:cubicBezTo>
                  <a:cubicBezTo>
                    <a:pt x="681038" y="184785"/>
                    <a:pt x="705803" y="217170"/>
                    <a:pt x="717233" y="255270"/>
                  </a:cubicBezTo>
                  <a:cubicBezTo>
                    <a:pt x="760095" y="271463"/>
                    <a:pt x="790575" y="313373"/>
                    <a:pt x="791528" y="361950"/>
                  </a:cubicBezTo>
                  <a:cubicBezTo>
                    <a:pt x="791528" y="424815"/>
                    <a:pt x="740093" y="476250"/>
                    <a:pt x="677228" y="476250"/>
                  </a:cubicBezTo>
                  <a:cubicBezTo>
                    <a:pt x="663893" y="476250"/>
                    <a:pt x="651510" y="473393"/>
                    <a:pt x="640080" y="469583"/>
                  </a:cubicBezTo>
                  <a:lnTo>
                    <a:pt x="637088" y="474553"/>
                  </a:lnTo>
                  <a:lnTo>
                    <a:pt x="635724" y="473871"/>
                  </a:lnTo>
                  <a:cubicBezTo>
                    <a:pt x="630372" y="472266"/>
                    <a:pt x="606017" y="469667"/>
                    <a:pt x="602387" y="469108"/>
                  </a:cubicBezTo>
                  <a:cubicBezTo>
                    <a:pt x="598386" y="468492"/>
                    <a:pt x="594511" y="467093"/>
                    <a:pt x="590480" y="466727"/>
                  </a:cubicBezTo>
                  <a:lnTo>
                    <a:pt x="585391" y="466428"/>
                  </a:lnTo>
                  <a:lnTo>
                    <a:pt x="593408" y="453390"/>
                  </a:lnTo>
                  <a:cubicBezTo>
                    <a:pt x="584835" y="455295"/>
                    <a:pt x="576263" y="456248"/>
                    <a:pt x="566738" y="456248"/>
                  </a:cubicBezTo>
                  <a:cubicBezTo>
                    <a:pt x="551498" y="456248"/>
                    <a:pt x="536734" y="454105"/>
                    <a:pt x="522804" y="450057"/>
                  </a:cubicBezTo>
                  <a:lnTo>
                    <a:pt x="509961" y="444244"/>
                  </a:lnTo>
                  <a:lnTo>
                    <a:pt x="507137" y="435771"/>
                  </a:lnTo>
                  <a:cubicBezTo>
                    <a:pt x="503587" y="432221"/>
                    <a:pt x="492849" y="431008"/>
                    <a:pt x="492849" y="431008"/>
                  </a:cubicBezTo>
                  <a:cubicBezTo>
                    <a:pt x="485705" y="431802"/>
                    <a:pt x="478508" y="432208"/>
                    <a:pt x="471418" y="433390"/>
                  </a:cubicBezTo>
                  <a:cubicBezTo>
                    <a:pt x="468942" y="433803"/>
                    <a:pt x="466688" y="435081"/>
                    <a:pt x="464274" y="435771"/>
                  </a:cubicBezTo>
                  <a:cubicBezTo>
                    <a:pt x="447139" y="440666"/>
                    <a:pt x="462514" y="435615"/>
                    <a:pt x="442843" y="440533"/>
                  </a:cubicBezTo>
                  <a:cubicBezTo>
                    <a:pt x="437447" y="441882"/>
                    <a:pt x="428149" y="446043"/>
                    <a:pt x="423793" y="447677"/>
                  </a:cubicBezTo>
                  <a:lnTo>
                    <a:pt x="415959" y="450118"/>
                  </a:lnTo>
                  <a:lnTo>
                    <a:pt x="419100" y="443865"/>
                  </a:lnTo>
                  <a:cubicBezTo>
                    <a:pt x="400050" y="455295"/>
                    <a:pt x="378143" y="462915"/>
                    <a:pt x="354330" y="465773"/>
                  </a:cubicBezTo>
                  <a:lnTo>
                    <a:pt x="354692" y="466907"/>
                  </a:lnTo>
                  <a:lnTo>
                    <a:pt x="303720" y="470683"/>
                  </a:lnTo>
                  <a:lnTo>
                    <a:pt x="299085" y="461010"/>
                  </a:lnTo>
                  <a:cubicBezTo>
                    <a:pt x="289560" y="459105"/>
                    <a:pt x="280988" y="455295"/>
                    <a:pt x="272415" y="451485"/>
                  </a:cubicBezTo>
                  <a:cubicBezTo>
                    <a:pt x="261938" y="471488"/>
                    <a:pt x="247650" y="489585"/>
                    <a:pt x="230505" y="502920"/>
                  </a:cubicBezTo>
                  <a:lnTo>
                    <a:pt x="231762" y="503750"/>
                  </a:lnTo>
                  <a:lnTo>
                    <a:pt x="228530" y="504827"/>
                  </a:lnTo>
                  <a:cubicBezTo>
                    <a:pt x="225355" y="506415"/>
                    <a:pt x="222268" y="508192"/>
                    <a:pt x="219005" y="509590"/>
                  </a:cubicBezTo>
                  <a:cubicBezTo>
                    <a:pt x="216698" y="510579"/>
                    <a:pt x="214141" y="510919"/>
                    <a:pt x="211862" y="511971"/>
                  </a:cubicBezTo>
                  <a:cubicBezTo>
                    <a:pt x="180261" y="526556"/>
                    <a:pt x="198451" y="521277"/>
                    <a:pt x="178524" y="526258"/>
                  </a:cubicBezTo>
                  <a:lnTo>
                    <a:pt x="172018" y="530162"/>
                  </a:lnTo>
                  <a:lnTo>
                    <a:pt x="142875" y="533400"/>
                  </a:lnTo>
                  <a:cubicBezTo>
                    <a:pt x="63818" y="533400"/>
                    <a:pt x="0" y="469583"/>
                    <a:pt x="0" y="390525"/>
                  </a:cubicBezTo>
                  <a:cubicBezTo>
                    <a:pt x="0" y="323850"/>
                    <a:pt x="44768" y="268605"/>
                    <a:pt x="106680" y="252413"/>
                  </a:cubicBezTo>
                  <a:cubicBezTo>
                    <a:pt x="93345" y="233363"/>
                    <a:pt x="85725" y="210503"/>
                    <a:pt x="85725" y="185738"/>
                  </a:cubicBezTo>
                  <a:cubicBezTo>
                    <a:pt x="85725" y="120015"/>
                    <a:pt x="139065" y="66675"/>
                    <a:pt x="204788" y="66675"/>
                  </a:cubicBezTo>
                  <a:cubicBezTo>
                    <a:pt x="225743" y="66675"/>
                    <a:pt x="245745" y="72390"/>
                    <a:pt x="262890" y="81915"/>
                  </a:cubicBezTo>
                  <a:cubicBezTo>
                    <a:pt x="279083" y="34290"/>
                    <a:pt x="323850" y="0"/>
                    <a:pt x="376238" y="0"/>
                  </a:cubicBezTo>
                  <a:close/>
                </a:path>
              </a:pathLst>
            </a:custGeom>
            <a:solidFill>
              <a:schemeClr val="accent6">
                <a:lumMod val="7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513" name="Group 512">
            <a:extLst>
              <a:ext uri="{FF2B5EF4-FFF2-40B4-BE49-F238E27FC236}">
                <a16:creationId xmlns:a16="http://schemas.microsoft.com/office/drawing/2014/main" id="{54FF0263-DF68-5454-2237-F42FC58DB715}"/>
              </a:ext>
            </a:extLst>
          </p:cNvPr>
          <p:cNvGrpSpPr/>
          <p:nvPr/>
        </p:nvGrpSpPr>
        <p:grpSpPr>
          <a:xfrm>
            <a:off x="2255431" y="6360277"/>
            <a:ext cx="384858" cy="393468"/>
            <a:chOff x="1416411" y="6066664"/>
            <a:chExt cx="793908" cy="811670"/>
          </a:xfrm>
        </p:grpSpPr>
        <p:sp>
          <p:nvSpPr>
            <p:cNvPr id="514" name="Graphic 498" descr="Deciduous tree with solid fill">
              <a:extLst>
                <a:ext uri="{FF2B5EF4-FFF2-40B4-BE49-F238E27FC236}">
                  <a16:creationId xmlns:a16="http://schemas.microsoft.com/office/drawing/2014/main" id="{C66FF89B-D0A6-122F-D5B7-CA2C949DFFE8}"/>
                </a:ext>
              </a:extLst>
            </p:cNvPr>
            <p:cNvSpPr/>
            <p:nvPr/>
          </p:nvSpPr>
          <p:spPr>
            <a:xfrm>
              <a:off x="1416411" y="6068709"/>
              <a:ext cx="791527" cy="809625"/>
            </a:xfrm>
            <a:custGeom>
              <a:avLst/>
              <a:gdLst>
                <a:gd name="connsiteX0" fmla="*/ 717233 w 791527"/>
                <a:gd name="connsiteY0" fmla="*/ 255270 h 809625"/>
                <a:gd name="connsiteX1" fmla="*/ 646748 w 791527"/>
                <a:gd name="connsiteY1" fmla="*/ 164783 h 809625"/>
                <a:gd name="connsiteX2" fmla="*/ 646748 w 791527"/>
                <a:gd name="connsiteY2" fmla="*/ 156210 h 809625"/>
                <a:gd name="connsiteX3" fmla="*/ 528638 w 791527"/>
                <a:gd name="connsiteY3" fmla="*/ 38100 h 809625"/>
                <a:gd name="connsiteX4" fmla="*/ 474345 w 791527"/>
                <a:gd name="connsiteY4" fmla="*/ 51435 h 809625"/>
                <a:gd name="connsiteX5" fmla="*/ 376238 w 791527"/>
                <a:gd name="connsiteY5" fmla="*/ 0 h 809625"/>
                <a:gd name="connsiteX6" fmla="*/ 262890 w 791527"/>
                <a:gd name="connsiteY6" fmla="*/ 81915 h 809625"/>
                <a:gd name="connsiteX7" fmla="*/ 204788 w 791527"/>
                <a:gd name="connsiteY7" fmla="*/ 66675 h 809625"/>
                <a:gd name="connsiteX8" fmla="*/ 85725 w 791527"/>
                <a:gd name="connsiteY8" fmla="*/ 185738 h 809625"/>
                <a:gd name="connsiteX9" fmla="*/ 106680 w 791527"/>
                <a:gd name="connsiteY9" fmla="*/ 252413 h 809625"/>
                <a:gd name="connsiteX10" fmla="*/ 0 w 791527"/>
                <a:gd name="connsiteY10" fmla="*/ 390525 h 809625"/>
                <a:gd name="connsiteX11" fmla="*/ 142875 w 791527"/>
                <a:gd name="connsiteY11" fmla="*/ 533400 h 809625"/>
                <a:gd name="connsiteX12" fmla="*/ 177165 w 791527"/>
                <a:gd name="connsiteY12" fmla="*/ 529590 h 809625"/>
                <a:gd name="connsiteX13" fmla="*/ 328613 w 791527"/>
                <a:gd name="connsiteY13" fmla="*/ 681038 h 809625"/>
                <a:gd name="connsiteX14" fmla="*/ 324803 w 791527"/>
                <a:gd name="connsiteY14" fmla="*/ 771525 h 809625"/>
                <a:gd name="connsiteX15" fmla="*/ 319088 w 791527"/>
                <a:gd name="connsiteY15" fmla="*/ 784860 h 809625"/>
                <a:gd name="connsiteX16" fmla="*/ 310515 w 791527"/>
                <a:gd name="connsiteY16" fmla="*/ 793433 h 809625"/>
                <a:gd name="connsiteX17" fmla="*/ 317183 w 791527"/>
                <a:gd name="connsiteY17" fmla="*/ 809625 h 809625"/>
                <a:gd name="connsiteX18" fmla="*/ 421958 w 791527"/>
                <a:gd name="connsiteY18" fmla="*/ 809625 h 809625"/>
                <a:gd name="connsiteX19" fmla="*/ 430530 w 791527"/>
                <a:gd name="connsiteY19" fmla="*/ 795338 h 809625"/>
                <a:gd name="connsiteX20" fmla="*/ 422910 w 791527"/>
                <a:gd name="connsiteY20" fmla="*/ 782955 h 809625"/>
                <a:gd name="connsiteX21" fmla="*/ 417195 w 791527"/>
                <a:gd name="connsiteY21" fmla="*/ 769620 h 809625"/>
                <a:gd name="connsiteX22" fmla="*/ 413385 w 791527"/>
                <a:gd name="connsiteY22" fmla="*/ 654368 h 809625"/>
                <a:gd name="connsiteX23" fmla="*/ 414338 w 791527"/>
                <a:gd name="connsiteY23" fmla="*/ 652463 h 809625"/>
                <a:gd name="connsiteX24" fmla="*/ 516255 w 791527"/>
                <a:gd name="connsiteY24" fmla="*/ 571500 h 809625"/>
                <a:gd name="connsiteX25" fmla="*/ 640080 w 791527"/>
                <a:gd name="connsiteY25" fmla="*/ 469583 h 809625"/>
                <a:gd name="connsiteX26" fmla="*/ 677228 w 791527"/>
                <a:gd name="connsiteY26" fmla="*/ 476250 h 809625"/>
                <a:gd name="connsiteX27" fmla="*/ 791528 w 791527"/>
                <a:gd name="connsiteY27" fmla="*/ 361950 h 809625"/>
                <a:gd name="connsiteX28" fmla="*/ 717233 w 791527"/>
                <a:gd name="connsiteY28" fmla="*/ 255270 h 809625"/>
                <a:gd name="connsiteX29" fmla="*/ 374333 w 791527"/>
                <a:gd name="connsiteY29" fmla="*/ 545783 h 809625"/>
                <a:gd name="connsiteX30" fmla="*/ 354330 w 791527"/>
                <a:gd name="connsiteY30" fmla="*/ 465773 h 809625"/>
                <a:gd name="connsiteX31" fmla="*/ 419100 w 791527"/>
                <a:gd name="connsiteY31" fmla="*/ 443865 h 809625"/>
                <a:gd name="connsiteX32" fmla="*/ 374333 w 791527"/>
                <a:gd name="connsiteY32" fmla="*/ 545783 h 809625"/>
                <a:gd name="connsiteX33" fmla="*/ 230505 w 791527"/>
                <a:gd name="connsiteY33" fmla="*/ 502920 h 809625"/>
                <a:gd name="connsiteX34" fmla="*/ 272415 w 791527"/>
                <a:gd name="connsiteY34" fmla="*/ 451485 h 809625"/>
                <a:gd name="connsiteX35" fmla="*/ 299085 w 791527"/>
                <a:gd name="connsiteY35" fmla="*/ 461010 h 809625"/>
                <a:gd name="connsiteX36" fmla="*/ 328613 w 791527"/>
                <a:gd name="connsiteY36" fmla="*/ 578168 h 809625"/>
                <a:gd name="connsiteX37" fmla="*/ 230505 w 791527"/>
                <a:gd name="connsiteY37" fmla="*/ 502920 h 809625"/>
                <a:gd name="connsiteX38" fmla="*/ 494348 w 791527"/>
                <a:gd name="connsiteY38" fmla="*/ 528638 h 809625"/>
                <a:gd name="connsiteX39" fmla="*/ 415290 w 791527"/>
                <a:gd name="connsiteY39" fmla="*/ 573405 h 809625"/>
                <a:gd name="connsiteX40" fmla="*/ 483870 w 791527"/>
                <a:gd name="connsiteY40" fmla="*/ 432435 h 809625"/>
                <a:gd name="connsiteX41" fmla="*/ 566738 w 791527"/>
                <a:gd name="connsiteY41" fmla="*/ 456248 h 809625"/>
                <a:gd name="connsiteX42" fmla="*/ 593408 w 791527"/>
                <a:gd name="connsiteY42" fmla="*/ 453390 h 809625"/>
                <a:gd name="connsiteX43" fmla="*/ 494348 w 791527"/>
                <a:gd name="connsiteY43" fmla="*/ 52863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1527" h="809625">
                  <a:moveTo>
                    <a:pt x="717233" y="255270"/>
                  </a:moveTo>
                  <a:cubicBezTo>
                    <a:pt x="705803" y="217170"/>
                    <a:pt x="681038" y="184785"/>
                    <a:pt x="646748" y="164783"/>
                  </a:cubicBezTo>
                  <a:cubicBezTo>
                    <a:pt x="646748" y="161925"/>
                    <a:pt x="646748" y="159068"/>
                    <a:pt x="646748" y="156210"/>
                  </a:cubicBezTo>
                  <a:cubicBezTo>
                    <a:pt x="647700" y="91440"/>
                    <a:pt x="594360" y="38100"/>
                    <a:pt x="528638" y="38100"/>
                  </a:cubicBezTo>
                  <a:cubicBezTo>
                    <a:pt x="508635" y="38100"/>
                    <a:pt x="490538" y="42863"/>
                    <a:pt x="474345" y="51435"/>
                  </a:cubicBezTo>
                  <a:cubicBezTo>
                    <a:pt x="452438" y="20003"/>
                    <a:pt x="417195" y="0"/>
                    <a:pt x="376238" y="0"/>
                  </a:cubicBezTo>
                  <a:cubicBezTo>
                    <a:pt x="323850" y="0"/>
                    <a:pt x="279083" y="34290"/>
                    <a:pt x="262890" y="81915"/>
                  </a:cubicBezTo>
                  <a:cubicBezTo>
                    <a:pt x="245745" y="72390"/>
                    <a:pt x="225743" y="66675"/>
                    <a:pt x="204788" y="66675"/>
                  </a:cubicBezTo>
                  <a:cubicBezTo>
                    <a:pt x="139065" y="66675"/>
                    <a:pt x="85725" y="120015"/>
                    <a:pt x="85725" y="185738"/>
                  </a:cubicBezTo>
                  <a:cubicBezTo>
                    <a:pt x="85725" y="210503"/>
                    <a:pt x="93345" y="233363"/>
                    <a:pt x="106680" y="252413"/>
                  </a:cubicBezTo>
                  <a:cubicBezTo>
                    <a:pt x="44768" y="268605"/>
                    <a:pt x="0" y="323850"/>
                    <a:pt x="0" y="390525"/>
                  </a:cubicBezTo>
                  <a:cubicBezTo>
                    <a:pt x="0" y="469583"/>
                    <a:pt x="63818" y="533400"/>
                    <a:pt x="142875" y="533400"/>
                  </a:cubicBezTo>
                  <a:cubicBezTo>
                    <a:pt x="154305" y="533400"/>
                    <a:pt x="165735" y="531495"/>
                    <a:pt x="177165" y="529590"/>
                  </a:cubicBezTo>
                  <a:cubicBezTo>
                    <a:pt x="222885" y="550545"/>
                    <a:pt x="323850" y="611505"/>
                    <a:pt x="328613" y="681038"/>
                  </a:cubicBezTo>
                  <a:lnTo>
                    <a:pt x="324803" y="771525"/>
                  </a:lnTo>
                  <a:cubicBezTo>
                    <a:pt x="324803" y="776288"/>
                    <a:pt x="322898" y="781050"/>
                    <a:pt x="319088" y="784860"/>
                  </a:cubicBezTo>
                  <a:lnTo>
                    <a:pt x="310515" y="793433"/>
                  </a:lnTo>
                  <a:cubicBezTo>
                    <a:pt x="304800" y="800100"/>
                    <a:pt x="308610" y="809625"/>
                    <a:pt x="317183" y="809625"/>
                  </a:cubicBezTo>
                  <a:lnTo>
                    <a:pt x="421958" y="809625"/>
                  </a:lnTo>
                  <a:cubicBezTo>
                    <a:pt x="429578" y="809625"/>
                    <a:pt x="433388" y="802005"/>
                    <a:pt x="430530" y="795338"/>
                  </a:cubicBezTo>
                  <a:cubicBezTo>
                    <a:pt x="430530" y="795338"/>
                    <a:pt x="425768" y="785813"/>
                    <a:pt x="422910" y="782955"/>
                  </a:cubicBezTo>
                  <a:cubicBezTo>
                    <a:pt x="420053" y="779145"/>
                    <a:pt x="417195" y="775335"/>
                    <a:pt x="417195" y="769620"/>
                  </a:cubicBezTo>
                  <a:lnTo>
                    <a:pt x="413385" y="654368"/>
                  </a:lnTo>
                  <a:cubicBezTo>
                    <a:pt x="413385" y="653415"/>
                    <a:pt x="414338" y="652463"/>
                    <a:pt x="414338" y="652463"/>
                  </a:cubicBezTo>
                  <a:cubicBezTo>
                    <a:pt x="421958" y="618173"/>
                    <a:pt x="467678" y="595313"/>
                    <a:pt x="516255" y="571500"/>
                  </a:cubicBezTo>
                  <a:cubicBezTo>
                    <a:pt x="564833" y="547688"/>
                    <a:pt x="621983" y="519113"/>
                    <a:pt x="640080" y="469583"/>
                  </a:cubicBezTo>
                  <a:cubicBezTo>
                    <a:pt x="651510" y="473393"/>
                    <a:pt x="663893" y="476250"/>
                    <a:pt x="677228" y="476250"/>
                  </a:cubicBezTo>
                  <a:cubicBezTo>
                    <a:pt x="740093" y="476250"/>
                    <a:pt x="791528" y="424815"/>
                    <a:pt x="791528" y="361950"/>
                  </a:cubicBezTo>
                  <a:cubicBezTo>
                    <a:pt x="790575" y="313373"/>
                    <a:pt x="760095" y="271463"/>
                    <a:pt x="717233" y="255270"/>
                  </a:cubicBezTo>
                  <a:close/>
                  <a:moveTo>
                    <a:pt x="374333" y="545783"/>
                  </a:moveTo>
                  <a:cubicBezTo>
                    <a:pt x="371475" y="521970"/>
                    <a:pt x="365760" y="493395"/>
                    <a:pt x="354330" y="465773"/>
                  </a:cubicBezTo>
                  <a:cubicBezTo>
                    <a:pt x="378143" y="462915"/>
                    <a:pt x="400050" y="455295"/>
                    <a:pt x="419100" y="443865"/>
                  </a:cubicBezTo>
                  <a:cubicBezTo>
                    <a:pt x="399098" y="478155"/>
                    <a:pt x="383858" y="515303"/>
                    <a:pt x="374333" y="545783"/>
                  </a:cubicBezTo>
                  <a:close/>
                  <a:moveTo>
                    <a:pt x="230505" y="502920"/>
                  </a:moveTo>
                  <a:cubicBezTo>
                    <a:pt x="247650" y="489585"/>
                    <a:pt x="261938" y="471488"/>
                    <a:pt x="272415" y="451485"/>
                  </a:cubicBezTo>
                  <a:cubicBezTo>
                    <a:pt x="280988" y="455295"/>
                    <a:pt x="289560" y="459105"/>
                    <a:pt x="299085" y="461010"/>
                  </a:cubicBezTo>
                  <a:cubicBezTo>
                    <a:pt x="323850" y="501968"/>
                    <a:pt x="328613" y="548640"/>
                    <a:pt x="328613" y="578168"/>
                  </a:cubicBezTo>
                  <a:cubicBezTo>
                    <a:pt x="298133" y="545783"/>
                    <a:pt x="259080" y="520065"/>
                    <a:pt x="230505" y="502920"/>
                  </a:cubicBezTo>
                  <a:close/>
                  <a:moveTo>
                    <a:pt x="494348" y="528638"/>
                  </a:moveTo>
                  <a:cubicBezTo>
                    <a:pt x="466725" y="541973"/>
                    <a:pt x="438150" y="556260"/>
                    <a:pt x="415290" y="573405"/>
                  </a:cubicBezTo>
                  <a:cubicBezTo>
                    <a:pt x="427673" y="534353"/>
                    <a:pt x="449580" y="475298"/>
                    <a:pt x="483870" y="432435"/>
                  </a:cubicBezTo>
                  <a:cubicBezTo>
                    <a:pt x="507683" y="447675"/>
                    <a:pt x="536258" y="456248"/>
                    <a:pt x="566738" y="456248"/>
                  </a:cubicBezTo>
                  <a:cubicBezTo>
                    <a:pt x="576263" y="456248"/>
                    <a:pt x="584835" y="455295"/>
                    <a:pt x="593408" y="453390"/>
                  </a:cubicBezTo>
                  <a:cubicBezTo>
                    <a:pt x="582930" y="482918"/>
                    <a:pt x="545783" y="502920"/>
                    <a:pt x="494348" y="528638"/>
                  </a:cubicBezTo>
                  <a:close/>
                </a:path>
              </a:pathLst>
            </a:custGeom>
            <a:solidFill>
              <a:schemeClr val="accent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15" name="Freeform: Shape 514" descr="Deciduous tree with solid fill">
              <a:extLst>
                <a:ext uri="{FF2B5EF4-FFF2-40B4-BE49-F238E27FC236}">
                  <a16:creationId xmlns:a16="http://schemas.microsoft.com/office/drawing/2014/main" id="{5283F6BE-C383-7170-C536-2BA16CF0348C}"/>
                </a:ext>
              </a:extLst>
            </p:cNvPr>
            <p:cNvSpPr/>
            <p:nvPr/>
          </p:nvSpPr>
          <p:spPr>
            <a:xfrm>
              <a:off x="1418791" y="6066664"/>
              <a:ext cx="791528" cy="533400"/>
            </a:xfrm>
            <a:custGeom>
              <a:avLst/>
              <a:gdLst>
                <a:gd name="connsiteX0" fmla="*/ 376238 w 791528"/>
                <a:gd name="connsiteY0" fmla="*/ 0 h 533400"/>
                <a:gd name="connsiteX1" fmla="*/ 474345 w 791528"/>
                <a:gd name="connsiteY1" fmla="*/ 51435 h 533400"/>
                <a:gd name="connsiteX2" fmla="*/ 528638 w 791528"/>
                <a:gd name="connsiteY2" fmla="*/ 38100 h 533400"/>
                <a:gd name="connsiteX3" fmla="*/ 646748 w 791528"/>
                <a:gd name="connsiteY3" fmla="*/ 156210 h 533400"/>
                <a:gd name="connsiteX4" fmla="*/ 646748 w 791528"/>
                <a:gd name="connsiteY4" fmla="*/ 164783 h 533400"/>
                <a:gd name="connsiteX5" fmla="*/ 717233 w 791528"/>
                <a:gd name="connsiteY5" fmla="*/ 255270 h 533400"/>
                <a:gd name="connsiteX6" fmla="*/ 791528 w 791528"/>
                <a:gd name="connsiteY6" fmla="*/ 361950 h 533400"/>
                <a:gd name="connsiteX7" fmla="*/ 677228 w 791528"/>
                <a:gd name="connsiteY7" fmla="*/ 476250 h 533400"/>
                <a:gd name="connsiteX8" fmla="*/ 640080 w 791528"/>
                <a:gd name="connsiteY8" fmla="*/ 469583 h 533400"/>
                <a:gd name="connsiteX9" fmla="*/ 637088 w 791528"/>
                <a:gd name="connsiteY9" fmla="*/ 474553 h 533400"/>
                <a:gd name="connsiteX10" fmla="*/ 635724 w 791528"/>
                <a:gd name="connsiteY10" fmla="*/ 473871 h 533400"/>
                <a:gd name="connsiteX11" fmla="*/ 602387 w 791528"/>
                <a:gd name="connsiteY11" fmla="*/ 469108 h 533400"/>
                <a:gd name="connsiteX12" fmla="*/ 590480 w 791528"/>
                <a:gd name="connsiteY12" fmla="*/ 466727 h 533400"/>
                <a:gd name="connsiteX13" fmla="*/ 585391 w 791528"/>
                <a:gd name="connsiteY13" fmla="*/ 466428 h 533400"/>
                <a:gd name="connsiteX14" fmla="*/ 593408 w 791528"/>
                <a:gd name="connsiteY14" fmla="*/ 453390 h 533400"/>
                <a:gd name="connsiteX15" fmla="*/ 566738 w 791528"/>
                <a:gd name="connsiteY15" fmla="*/ 456248 h 533400"/>
                <a:gd name="connsiteX16" fmla="*/ 522804 w 791528"/>
                <a:gd name="connsiteY16" fmla="*/ 450057 h 533400"/>
                <a:gd name="connsiteX17" fmla="*/ 509961 w 791528"/>
                <a:gd name="connsiteY17" fmla="*/ 444244 h 533400"/>
                <a:gd name="connsiteX18" fmla="*/ 507137 w 791528"/>
                <a:gd name="connsiteY18" fmla="*/ 435771 h 533400"/>
                <a:gd name="connsiteX19" fmla="*/ 492849 w 791528"/>
                <a:gd name="connsiteY19" fmla="*/ 431008 h 533400"/>
                <a:gd name="connsiteX20" fmla="*/ 471418 w 791528"/>
                <a:gd name="connsiteY20" fmla="*/ 433390 h 533400"/>
                <a:gd name="connsiteX21" fmla="*/ 464274 w 791528"/>
                <a:gd name="connsiteY21" fmla="*/ 435771 h 533400"/>
                <a:gd name="connsiteX22" fmla="*/ 442843 w 791528"/>
                <a:gd name="connsiteY22" fmla="*/ 440533 h 533400"/>
                <a:gd name="connsiteX23" fmla="*/ 423793 w 791528"/>
                <a:gd name="connsiteY23" fmla="*/ 447677 h 533400"/>
                <a:gd name="connsiteX24" fmla="*/ 415959 w 791528"/>
                <a:gd name="connsiteY24" fmla="*/ 450118 h 533400"/>
                <a:gd name="connsiteX25" fmla="*/ 419100 w 791528"/>
                <a:gd name="connsiteY25" fmla="*/ 443865 h 533400"/>
                <a:gd name="connsiteX26" fmla="*/ 354330 w 791528"/>
                <a:gd name="connsiteY26" fmla="*/ 465773 h 533400"/>
                <a:gd name="connsiteX27" fmla="*/ 354692 w 791528"/>
                <a:gd name="connsiteY27" fmla="*/ 466907 h 533400"/>
                <a:gd name="connsiteX28" fmla="*/ 303720 w 791528"/>
                <a:gd name="connsiteY28" fmla="*/ 470683 h 533400"/>
                <a:gd name="connsiteX29" fmla="*/ 299085 w 791528"/>
                <a:gd name="connsiteY29" fmla="*/ 461010 h 533400"/>
                <a:gd name="connsiteX30" fmla="*/ 272415 w 791528"/>
                <a:gd name="connsiteY30" fmla="*/ 451485 h 533400"/>
                <a:gd name="connsiteX31" fmla="*/ 230505 w 791528"/>
                <a:gd name="connsiteY31" fmla="*/ 502920 h 533400"/>
                <a:gd name="connsiteX32" fmla="*/ 231762 w 791528"/>
                <a:gd name="connsiteY32" fmla="*/ 503750 h 533400"/>
                <a:gd name="connsiteX33" fmla="*/ 228530 w 791528"/>
                <a:gd name="connsiteY33" fmla="*/ 504827 h 533400"/>
                <a:gd name="connsiteX34" fmla="*/ 219005 w 791528"/>
                <a:gd name="connsiteY34" fmla="*/ 509590 h 533400"/>
                <a:gd name="connsiteX35" fmla="*/ 211862 w 791528"/>
                <a:gd name="connsiteY35" fmla="*/ 511971 h 533400"/>
                <a:gd name="connsiteX36" fmla="*/ 178524 w 791528"/>
                <a:gd name="connsiteY36" fmla="*/ 526258 h 533400"/>
                <a:gd name="connsiteX37" fmla="*/ 172018 w 791528"/>
                <a:gd name="connsiteY37" fmla="*/ 530162 h 533400"/>
                <a:gd name="connsiteX38" fmla="*/ 142875 w 791528"/>
                <a:gd name="connsiteY38" fmla="*/ 533400 h 533400"/>
                <a:gd name="connsiteX39" fmla="*/ 0 w 791528"/>
                <a:gd name="connsiteY39" fmla="*/ 390525 h 533400"/>
                <a:gd name="connsiteX40" fmla="*/ 106680 w 791528"/>
                <a:gd name="connsiteY40" fmla="*/ 252413 h 533400"/>
                <a:gd name="connsiteX41" fmla="*/ 85725 w 791528"/>
                <a:gd name="connsiteY41" fmla="*/ 185738 h 533400"/>
                <a:gd name="connsiteX42" fmla="*/ 204788 w 791528"/>
                <a:gd name="connsiteY42" fmla="*/ 66675 h 533400"/>
                <a:gd name="connsiteX43" fmla="*/ 262890 w 791528"/>
                <a:gd name="connsiteY43" fmla="*/ 81915 h 533400"/>
                <a:gd name="connsiteX44" fmla="*/ 376238 w 791528"/>
                <a:gd name="connsiteY44"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91528" h="533400">
                  <a:moveTo>
                    <a:pt x="376238" y="0"/>
                  </a:moveTo>
                  <a:cubicBezTo>
                    <a:pt x="417195" y="0"/>
                    <a:pt x="452438" y="20003"/>
                    <a:pt x="474345" y="51435"/>
                  </a:cubicBezTo>
                  <a:cubicBezTo>
                    <a:pt x="490538" y="42863"/>
                    <a:pt x="508635" y="38100"/>
                    <a:pt x="528638" y="38100"/>
                  </a:cubicBezTo>
                  <a:cubicBezTo>
                    <a:pt x="594360" y="38100"/>
                    <a:pt x="647700" y="91440"/>
                    <a:pt x="646748" y="156210"/>
                  </a:cubicBezTo>
                  <a:cubicBezTo>
                    <a:pt x="646748" y="159068"/>
                    <a:pt x="646748" y="161925"/>
                    <a:pt x="646748" y="164783"/>
                  </a:cubicBezTo>
                  <a:cubicBezTo>
                    <a:pt x="681038" y="184785"/>
                    <a:pt x="705803" y="217170"/>
                    <a:pt x="717233" y="255270"/>
                  </a:cubicBezTo>
                  <a:cubicBezTo>
                    <a:pt x="760095" y="271463"/>
                    <a:pt x="790575" y="313373"/>
                    <a:pt x="791528" y="361950"/>
                  </a:cubicBezTo>
                  <a:cubicBezTo>
                    <a:pt x="791528" y="424815"/>
                    <a:pt x="740093" y="476250"/>
                    <a:pt x="677228" y="476250"/>
                  </a:cubicBezTo>
                  <a:cubicBezTo>
                    <a:pt x="663893" y="476250"/>
                    <a:pt x="651510" y="473393"/>
                    <a:pt x="640080" y="469583"/>
                  </a:cubicBezTo>
                  <a:lnTo>
                    <a:pt x="637088" y="474553"/>
                  </a:lnTo>
                  <a:lnTo>
                    <a:pt x="635724" y="473871"/>
                  </a:lnTo>
                  <a:cubicBezTo>
                    <a:pt x="630372" y="472266"/>
                    <a:pt x="606017" y="469667"/>
                    <a:pt x="602387" y="469108"/>
                  </a:cubicBezTo>
                  <a:cubicBezTo>
                    <a:pt x="598386" y="468492"/>
                    <a:pt x="594511" y="467093"/>
                    <a:pt x="590480" y="466727"/>
                  </a:cubicBezTo>
                  <a:lnTo>
                    <a:pt x="585391" y="466428"/>
                  </a:lnTo>
                  <a:lnTo>
                    <a:pt x="593408" y="453390"/>
                  </a:lnTo>
                  <a:cubicBezTo>
                    <a:pt x="584835" y="455295"/>
                    <a:pt x="576263" y="456248"/>
                    <a:pt x="566738" y="456248"/>
                  </a:cubicBezTo>
                  <a:cubicBezTo>
                    <a:pt x="551498" y="456248"/>
                    <a:pt x="536734" y="454105"/>
                    <a:pt x="522804" y="450057"/>
                  </a:cubicBezTo>
                  <a:lnTo>
                    <a:pt x="509961" y="444244"/>
                  </a:lnTo>
                  <a:lnTo>
                    <a:pt x="507137" y="435771"/>
                  </a:lnTo>
                  <a:cubicBezTo>
                    <a:pt x="503587" y="432221"/>
                    <a:pt x="492849" y="431008"/>
                    <a:pt x="492849" y="431008"/>
                  </a:cubicBezTo>
                  <a:cubicBezTo>
                    <a:pt x="485705" y="431802"/>
                    <a:pt x="478508" y="432208"/>
                    <a:pt x="471418" y="433390"/>
                  </a:cubicBezTo>
                  <a:cubicBezTo>
                    <a:pt x="468942" y="433803"/>
                    <a:pt x="466688" y="435081"/>
                    <a:pt x="464274" y="435771"/>
                  </a:cubicBezTo>
                  <a:cubicBezTo>
                    <a:pt x="447139" y="440666"/>
                    <a:pt x="462514" y="435615"/>
                    <a:pt x="442843" y="440533"/>
                  </a:cubicBezTo>
                  <a:cubicBezTo>
                    <a:pt x="437447" y="441882"/>
                    <a:pt x="428149" y="446043"/>
                    <a:pt x="423793" y="447677"/>
                  </a:cubicBezTo>
                  <a:lnTo>
                    <a:pt x="415959" y="450118"/>
                  </a:lnTo>
                  <a:lnTo>
                    <a:pt x="419100" y="443865"/>
                  </a:lnTo>
                  <a:cubicBezTo>
                    <a:pt x="400050" y="455295"/>
                    <a:pt x="378143" y="462915"/>
                    <a:pt x="354330" y="465773"/>
                  </a:cubicBezTo>
                  <a:lnTo>
                    <a:pt x="354692" y="466907"/>
                  </a:lnTo>
                  <a:lnTo>
                    <a:pt x="303720" y="470683"/>
                  </a:lnTo>
                  <a:lnTo>
                    <a:pt x="299085" y="461010"/>
                  </a:lnTo>
                  <a:cubicBezTo>
                    <a:pt x="289560" y="459105"/>
                    <a:pt x="280988" y="455295"/>
                    <a:pt x="272415" y="451485"/>
                  </a:cubicBezTo>
                  <a:cubicBezTo>
                    <a:pt x="261938" y="471488"/>
                    <a:pt x="247650" y="489585"/>
                    <a:pt x="230505" y="502920"/>
                  </a:cubicBezTo>
                  <a:lnTo>
                    <a:pt x="231762" y="503750"/>
                  </a:lnTo>
                  <a:lnTo>
                    <a:pt x="228530" y="504827"/>
                  </a:lnTo>
                  <a:cubicBezTo>
                    <a:pt x="225355" y="506415"/>
                    <a:pt x="222268" y="508192"/>
                    <a:pt x="219005" y="509590"/>
                  </a:cubicBezTo>
                  <a:cubicBezTo>
                    <a:pt x="216698" y="510579"/>
                    <a:pt x="214141" y="510919"/>
                    <a:pt x="211862" y="511971"/>
                  </a:cubicBezTo>
                  <a:cubicBezTo>
                    <a:pt x="180261" y="526556"/>
                    <a:pt x="198451" y="521277"/>
                    <a:pt x="178524" y="526258"/>
                  </a:cubicBezTo>
                  <a:lnTo>
                    <a:pt x="172018" y="530162"/>
                  </a:lnTo>
                  <a:lnTo>
                    <a:pt x="142875" y="533400"/>
                  </a:lnTo>
                  <a:cubicBezTo>
                    <a:pt x="63818" y="533400"/>
                    <a:pt x="0" y="469583"/>
                    <a:pt x="0" y="390525"/>
                  </a:cubicBezTo>
                  <a:cubicBezTo>
                    <a:pt x="0" y="323850"/>
                    <a:pt x="44768" y="268605"/>
                    <a:pt x="106680" y="252413"/>
                  </a:cubicBezTo>
                  <a:cubicBezTo>
                    <a:pt x="93345" y="233363"/>
                    <a:pt x="85725" y="210503"/>
                    <a:pt x="85725" y="185738"/>
                  </a:cubicBezTo>
                  <a:cubicBezTo>
                    <a:pt x="85725" y="120015"/>
                    <a:pt x="139065" y="66675"/>
                    <a:pt x="204788" y="66675"/>
                  </a:cubicBezTo>
                  <a:cubicBezTo>
                    <a:pt x="225743" y="66675"/>
                    <a:pt x="245745" y="72390"/>
                    <a:pt x="262890" y="81915"/>
                  </a:cubicBezTo>
                  <a:cubicBezTo>
                    <a:pt x="279083" y="34290"/>
                    <a:pt x="323850" y="0"/>
                    <a:pt x="376238" y="0"/>
                  </a:cubicBezTo>
                  <a:close/>
                </a:path>
              </a:pathLst>
            </a:custGeom>
            <a:solidFill>
              <a:schemeClr val="accent6">
                <a:lumMod val="7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516" name="Group 515">
            <a:extLst>
              <a:ext uri="{FF2B5EF4-FFF2-40B4-BE49-F238E27FC236}">
                <a16:creationId xmlns:a16="http://schemas.microsoft.com/office/drawing/2014/main" id="{7C05A0B7-DAAE-CC30-57A4-3B84362E3B17}"/>
              </a:ext>
            </a:extLst>
          </p:cNvPr>
          <p:cNvGrpSpPr/>
          <p:nvPr/>
        </p:nvGrpSpPr>
        <p:grpSpPr>
          <a:xfrm>
            <a:off x="462997" y="6063185"/>
            <a:ext cx="793908" cy="811670"/>
            <a:chOff x="1416411" y="6066664"/>
            <a:chExt cx="793908" cy="811670"/>
          </a:xfrm>
        </p:grpSpPr>
        <p:sp>
          <p:nvSpPr>
            <p:cNvPr id="517" name="Graphic 498" descr="Deciduous tree with solid fill">
              <a:extLst>
                <a:ext uri="{FF2B5EF4-FFF2-40B4-BE49-F238E27FC236}">
                  <a16:creationId xmlns:a16="http://schemas.microsoft.com/office/drawing/2014/main" id="{ECC44239-FFF6-BBA9-5C7A-0F47BCCE00F9}"/>
                </a:ext>
              </a:extLst>
            </p:cNvPr>
            <p:cNvSpPr/>
            <p:nvPr/>
          </p:nvSpPr>
          <p:spPr>
            <a:xfrm>
              <a:off x="1416411" y="6068709"/>
              <a:ext cx="791527" cy="809625"/>
            </a:xfrm>
            <a:custGeom>
              <a:avLst/>
              <a:gdLst>
                <a:gd name="connsiteX0" fmla="*/ 717233 w 791527"/>
                <a:gd name="connsiteY0" fmla="*/ 255270 h 809625"/>
                <a:gd name="connsiteX1" fmla="*/ 646748 w 791527"/>
                <a:gd name="connsiteY1" fmla="*/ 164783 h 809625"/>
                <a:gd name="connsiteX2" fmla="*/ 646748 w 791527"/>
                <a:gd name="connsiteY2" fmla="*/ 156210 h 809625"/>
                <a:gd name="connsiteX3" fmla="*/ 528638 w 791527"/>
                <a:gd name="connsiteY3" fmla="*/ 38100 h 809625"/>
                <a:gd name="connsiteX4" fmla="*/ 474345 w 791527"/>
                <a:gd name="connsiteY4" fmla="*/ 51435 h 809625"/>
                <a:gd name="connsiteX5" fmla="*/ 376238 w 791527"/>
                <a:gd name="connsiteY5" fmla="*/ 0 h 809625"/>
                <a:gd name="connsiteX6" fmla="*/ 262890 w 791527"/>
                <a:gd name="connsiteY6" fmla="*/ 81915 h 809625"/>
                <a:gd name="connsiteX7" fmla="*/ 204788 w 791527"/>
                <a:gd name="connsiteY7" fmla="*/ 66675 h 809625"/>
                <a:gd name="connsiteX8" fmla="*/ 85725 w 791527"/>
                <a:gd name="connsiteY8" fmla="*/ 185738 h 809625"/>
                <a:gd name="connsiteX9" fmla="*/ 106680 w 791527"/>
                <a:gd name="connsiteY9" fmla="*/ 252413 h 809625"/>
                <a:gd name="connsiteX10" fmla="*/ 0 w 791527"/>
                <a:gd name="connsiteY10" fmla="*/ 390525 h 809625"/>
                <a:gd name="connsiteX11" fmla="*/ 142875 w 791527"/>
                <a:gd name="connsiteY11" fmla="*/ 533400 h 809625"/>
                <a:gd name="connsiteX12" fmla="*/ 177165 w 791527"/>
                <a:gd name="connsiteY12" fmla="*/ 529590 h 809625"/>
                <a:gd name="connsiteX13" fmla="*/ 328613 w 791527"/>
                <a:gd name="connsiteY13" fmla="*/ 681038 h 809625"/>
                <a:gd name="connsiteX14" fmla="*/ 324803 w 791527"/>
                <a:gd name="connsiteY14" fmla="*/ 771525 h 809625"/>
                <a:gd name="connsiteX15" fmla="*/ 319088 w 791527"/>
                <a:gd name="connsiteY15" fmla="*/ 784860 h 809625"/>
                <a:gd name="connsiteX16" fmla="*/ 310515 w 791527"/>
                <a:gd name="connsiteY16" fmla="*/ 793433 h 809625"/>
                <a:gd name="connsiteX17" fmla="*/ 317183 w 791527"/>
                <a:gd name="connsiteY17" fmla="*/ 809625 h 809625"/>
                <a:gd name="connsiteX18" fmla="*/ 421958 w 791527"/>
                <a:gd name="connsiteY18" fmla="*/ 809625 h 809625"/>
                <a:gd name="connsiteX19" fmla="*/ 430530 w 791527"/>
                <a:gd name="connsiteY19" fmla="*/ 795338 h 809625"/>
                <a:gd name="connsiteX20" fmla="*/ 422910 w 791527"/>
                <a:gd name="connsiteY20" fmla="*/ 782955 h 809625"/>
                <a:gd name="connsiteX21" fmla="*/ 417195 w 791527"/>
                <a:gd name="connsiteY21" fmla="*/ 769620 h 809625"/>
                <a:gd name="connsiteX22" fmla="*/ 413385 w 791527"/>
                <a:gd name="connsiteY22" fmla="*/ 654368 h 809625"/>
                <a:gd name="connsiteX23" fmla="*/ 414338 w 791527"/>
                <a:gd name="connsiteY23" fmla="*/ 652463 h 809625"/>
                <a:gd name="connsiteX24" fmla="*/ 516255 w 791527"/>
                <a:gd name="connsiteY24" fmla="*/ 571500 h 809625"/>
                <a:gd name="connsiteX25" fmla="*/ 640080 w 791527"/>
                <a:gd name="connsiteY25" fmla="*/ 469583 h 809625"/>
                <a:gd name="connsiteX26" fmla="*/ 677228 w 791527"/>
                <a:gd name="connsiteY26" fmla="*/ 476250 h 809625"/>
                <a:gd name="connsiteX27" fmla="*/ 791528 w 791527"/>
                <a:gd name="connsiteY27" fmla="*/ 361950 h 809625"/>
                <a:gd name="connsiteX28" fmla="*/ 717233 w 791527"/>
                <a:gd name="connsiteY28" fmla="*/ 255270 h 809625"/>
                <a:gd name="connsiteX29" fmla="*/ 374333 w 791527"/>
                <a:gd name="connsiteY29" fmla="*/ 545783 h 809625"/>
                <a:gd name="connsiteX30" fmla="*/ 354330 w 791527"/>
                <a:gd name="connsiteY30" fmla="*/ 465773 h 809625"/>
                <a:gd name="connsiteX31" fmla="*/ 419100 w 791527"/>
                <a:gd name="connsiteY31" fmla="*/ 443865 h 809625"/>
                <a:gd name="connsiteX32" fmla="*/ 374333 w 791527"/>
                <a:gd name="connsiteY32" fmla="*/ 545783 h 809625"/>
                <a:gd name="connsiteX33" fmla="*/ 230505 w 791527"/>
                <a:gd name="connsiteY33" fmla="*/ 502920 h 809625"/>
                <a:gd name="connsiteX34" fmla="*/ 272415 w 791527"/>
                <a:gd name="connsiteY34" fmla="*/ 451485 h 809625"/>
                <a:gd name="connsiteX35" fmla="*/ 299085 w 791527"/>
                <a:gd name="connsiteY35" fmla="*/ 461010 h 809625"/>
                <a:gd name="connsiteX36" fmla="*/ 328613 w 791527"/>
                <a:gd name="connsiteY36" fmla="*/ 578168 h 809625"/>
                <a:gd name="connsiteX37" fmla="*/ 230505 w 791527"/>
                <a:gd name="connsiteY37" fmla="*/ 502920 h 809625"/>
                <a:gd name="connsiteX38" fmla="*/ 494348 w 791527"/>
                <a:gd name="connsiteY38" fmla="*/ 528638 h 809625"/>
                <a:gd name="connsiteX39" fmla="*/ 415290 w 791527"/>
                <a:gd name="connsiteY39" fmla="*/ 573405 h 809625"/>
                <a:gd name="connsiteX40" fmla="*/ 483870 w 791527"/>
                <a:gd name="connsiteY40" fmla="*/ 432435 h 809625"/>
                <a:gd name="connsiteX41" fmla="*/ 566738 w 791527"/>
                <a:gd name="connsiteY41" fmla="*/ 456248 h 809625"/>
                <a:gd name="connsiteX42" fmla="*/ 593408 w 791527"/>
                <a:gd name="connsiteY42" fmla="*/ 453390 h 809625"/>
                <a:gd name="connsiteX43" fmla="*/ 494348 w 791527"/>
                <a:gd name="connsiteY43" fmla="*/ 52863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1527" h="809625">
                  <a:moveTo>
                    <a:pt x="717233" y="255270"/>
                  </a:moveTo>
                  <a:cubicBezTo>
                    <a:pt x="705803" y="217170"/>
                    <a:pt x="681038" y="184785"/>
                    <a:pt x="646748" y="164783"/>
                  </a:cubicBezTo>
                  <a:cubicBezTo>
                    <a:pt x="646748" y="161925"/>
                    <a:pt x="646748" y="159068"/>
                    <a:pt x="646748" y="156210"/>
                  </a:cubicBezTo>
                  <a:cubicBezTo>
                    <a:pt x="647700" y="91440"/>
                    <a:pt x="594360" y="38100"/>
                    <a:pt x="528638" y="38100"/>
                  </a:cubicBezTo>
                  <a:cubicBezTo>
                    <a:pt x="508635" y="38100"/>
                    <a:pt x="490538" y="42863"/>
                    <a:pt x="474345" y="51435"/>
                  </a:cubicBezTo>
                  <a:cubicBezTo>
                    <a:pt x="452438" y="20003"/>
                    <a:pt x="417195" y="0"/>
                    <a:pt x="376238" y="0"/>
                  </a:cubicBezTo>
                  <a:cubicBezTo>
                    <a:pt x="323850" y="0"/>
                    <a:pt x="279083" y="34290"/>
                    <a:pt x="262890" y="81915"/>
                  </a:cubicBezTo>
                  <a:cubicBezTo>
                    <a:pt x="245745" y="72390"/>
                    <a:pt x="225743" y="66675"/>
                    <a:pt x="204788" y="66675"/>
                  </a:cubicBezTo>
                  <a:cubicBezTo>
                    <a:pt x="139065" y="66675"/>
                    <a:pt x="85725" y="120015"/>
                    <a:pt x="85725" y="185738"/>
                  </a:cubicBezTo>
                  <a:cubicBezTo>
                    <a:pt x="85725" y="210503"/>
                    <a:pt x="93345" y="233363"/>
                    <a:pt x="106680" y="252413"/>
                  </a:cubicBezTo>
                  <a:cubicBezTo>
                    <a:pt x="44768" y="268605"/>
                    <a:pt x="0" y="323850"/>
                    <a:pt x="0" y="390525"/>
                  </a:cubicBezTo>
                  <a:cubicBezTo>
                    <a:pt x="0" y="469583"/>
                    <a:pt x="63818" y="533400"/>
                    <a:pt x="142875" y="533400"/>
                  </a:cubicBezTo>
                  <a:cubicBezTo>
                    <a:pt x="154305" y="533400"/>
                    <a:pt x="165735" y="531495"/>
                    <a:pt x="177165" y="529590"/>
                  </a:cubicBezTo>
                  <a:cubicBezTo>
                    <a:pt x="222885" y="550545"/>
                    <a:pt x="323850" y="611505"/>
                    <a:pt x="328613" y="681038"/>
                  </a:cubicBezTo>
                  <a:lnTo>
                    <a:pt x="324803" y="771525"/>
                  </a:lnTo>
                  <a:cubicBezTo>
                    <a:pt x="324803" y="776288"/>
                    <a:pt x="322898" y="781050"/>
                    <a:pt x="319088" y="784860"/>
                  </a:cubicBezTo>
                  <a:lnTo>
                    <a:pt x="310515" y="793433"/>
                  </a:lnTo>
                  <a:cubicBezTo>
                    <a:pt x="304800" y="800100"/>
                    <a:pt x="308610" y="809625"/>
                    <a:pt x="317183" y="809625"/>
                  </a:cubicBezTo>
                  <a:lnTo>
                    <a:pt x="421958" y="809625"/>
                  </a:lnTo>
                  <a:cubicBezTo>
                    <a:pt x="429578" y="809625"/>
                    <a:pt x="433388" y="802005"/>
                    <a:pt x="430530" y="795338"/>
                  </a:cubicBezTo>
                  <a:cubicBezTo>
                    <a:pt x="430530" y="795338"/>
                    <a:pt x="425768" y="785813"/>
                    <a:pt x="422910" y="782955"/>
                  </a:cubicBezTo>
                  <a:cubicBezTo>
                    <a:pt x="420053" y="779145"/>
                    <a:pt x="417195" y="775335"/>
                    <a:pt x="417195" y="769620"/>
                  </a:cubicBezTo>
                  <a:lnTo>
                    <a:pt x="413385" y="654368"/>
                  </a:lnTo>
                  <a:cubicBezTo>
                    <a:pt x="413385" y="653415"/>
                    <a:pt x="414338" y="652463"/>
                    <a:pt x="414338" y="652463"/>
                  </a:cubicBezTo>
                  <a:cubicBezTo>
                    <a:pt x="421958" y="618173"/>
                    <a:pt x="467678" y="595313"/>
                    <a:pt x="516255" y="571500"/>
                  </a:cubicBezTo>
                  <a:cubicBezTo>
                    <a:pt x="564833" y="547688"/>
                    <a:pt x="621983" y="519113"/>
                    <a:pt x="640080" y="469583"/>
                  </a:cubicBezTo>
                  <a:cubicBezTo>
                    <a:pt x="651510" y="473393"/>
                    <a:pt x="663893" y="476250"/>
                    <a:pt x="677228" y="476250"/>
                  </a:cubicBezTo>
                  <a:cubicBezTo>
                    <a:pt x="740093" y="476250"/>
                    <a:pt x="791528" y="424815"/>
                    <a:pt x="791528" y="361950"/>
                  </a:cubicBezTo>
                  <a:cubicBezTo>
                    <a:pt x="790575" y="313373"/>
                    <a:pt x="760095" y="271463"/>
                    <a:pt x="717233" y="255270"/>
                  </a:cubicBezTo>
                  <a:close/>
                  <a:moveTo>
                    <a:pt x="374333" y="545783"/>
                  </a:moveTo>
                  <a:cubicBezTo>
                    <a:pt x="371475" y="521970"/>
                    <a:pt x="365760" y="493395"/>
                    <a:pt x="354330" y="465773"/>
                  </a:cubicBezTo>
                  <a:cubicBezTo>
                    <a:pt x="378143" y="462915"/>
                    <a:pt x="400050" y="455295"/>
                    <a:pt x="419100" y="443865"/>
                  </a:cubicBezTo>
                  <a:cubicBezTo>
                    <a:pt x="399098" y="478155"/>
                    <a:pt x="383858" y="515303"/>
                    <a:pt x="374333" y="545783"/>
                  </a:cubicBezTo>
                  <a:close/>
                  <a:moveTo>
                    <a:pt x="230505" y="502920"/>
                  </a:moveTo>
                  <a:cubicBezTo>
                    <a:pt x="247650" y="489585"/>
                    <a:pt x="261938" y="471488"/>
                    <a:pt x="272415" y="451485"/>
                  </a:cubicBezTo>
                  <a:cubicBezTo>
                    <a:pt x="280988" y="455295"/>
                    <a:pt x="289560" y="459105"/>
                    <a:pt x="299085" y="461010"/>
                  </a:cubicBezTo>
                  <a:cubicBezTo>
                    <a:pt x="323850" y="501968"/>
                    <a:pt x="328613" y="548640"/>
                    <a:pt x="328613" y="578168"/>
                  </a:cubicBezTo>
                  <a:cubicBezTo>
                    <a:pt x="298133" y="545783"/>
                    <a:pt x="259080" y="520065"/>
                    <a:pt x="230505" y="502920"/>
                  </a:cubicBezTo>
                  <a:close/>
                  <a:moveTo>
                    <a:pt x="494348" y="528638"/>
                  </a:moveTo>
                  <a:cubicBezTo>
                    <a:pt x="466725" y="541973"/>
                    <a:pt x="438150" y="556260"/>
                    <a:pt x="415290" y="573405"/>
                  </a:cubicBezTo>
                  <a:cubicBezTo>
                    <a:pt x="427673" y="534353"/>
                    <a:pt x="449580" y="475298"/>
                    <a:pt x="483870" y="432435"/>
                  </a:cubicBezTo>
                  <a:cubicBezTo>
                    <a:pt x="507683" y="447675"/>
                    <a:pt x="536258" y="456248"/>
                    <a:pt x="566738" y="456248"/>
                  </a:cubicBezTo>
                  <a:cubicBezTo>
                    <a:pt x="576263" y="456248"/>
                    <a:pt x="584835" y="455295"/>
                    <a:pt x="593408" y="453390"/>
                  </a:cubicBezTo>
                  <a:cubicBezTo>
                    <a:pt x="582930" y="482918"/>
                    <a:pt x="545783" y="502920"/>
                    <a:pt x="494348" y="528638"/>
                  </a:cubicBezTo>
                  <a:close/>
                </a:path>
              </a:pathLst>
            </a:custGeom>
            <a:solidFill>
              <a:schemeClr val="accent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18" name="Freeform: Shape 517" descr="Deciduous tree with solid fill">
              <a:extLst>
                <a:ext uri="{FF2B5EF4-FFF2-40B4-BE49-F238E27FC236}">
                  <a16:creationId xmlns:a16="http://schemas.microsoft.com/office/drawing/2014/main" id="{09FCE64B-3694-B553-97F9-9F4E50B7968A}"/>
                </a:ext>
              </a:extLst>
            </p:cNvPr>
            <p:cNvSpPr/>
            <p:nvPr/>
          </p:nvSpPr>
          <p:spPr>
            <a:xfrm>
              <a:off x="1418791" y="6066664"/>
              <a:ext cx="791528" cy="533400"/>
            </a:xfrm>
            <a:custGeom>
              <a:avLst/>
              <a:gdLst>
                <a:gd name="connsiteX0" fmla="*/ 376238 w 791528"/>
                <a:gd name="connsiteY0" fmla="*/ 0 h 533400"/>
                <a:gd name="connsiteX1" fmla="*/ 474345 w 791528"/>
                <a:gd name="connsiteY1" fmla="*/ 51435 h 533400"/>
                <a:gd name="connsiteX2" fmla="*/ 528638 w 791528"/>
                <a:gd name="connsiteY2" fmla="*/ 38100 h 533400"/>
                <a:gd name="connsiteX3" fmla="*/ 646748 w 791528"/>
                <a:gd name="connsiteY3" fmla="*/ 156210 h 533400"/>
                <a:gd name="connsiteX4" fmla="*/ 646748 w 791528"/>
                <a:gd name="connsiteY4" fmla="*/ 164783 h 533400"/>
                <a:gd name="connsiteX5" fmla="*/ 717233 w 791528"/>
                <a:gd name="connsiteY5" fmla="*/ 255270 h 533400"/>
                <a:gd name="connsiteX6" fmla="*/ 791528 w 791528"/>
                <a:gd name="connsiteY6" fmla="*/ 361950 h 533400"/>
                <a:gd name="connsiteX7" fmla="*/ 677228 w 791528"/>
                <a:gd name="connsiteY7" fmla="*/ 476250 h 533400"/>
                <a:gd name="connsiteX8" fmla="*/ 640080 w 791528"/>
                <a:gd name="connsiteY8" fmla="*/ 469583 h 533400"/>
                <a:gd name="connsiteX9" fmla="*/ 637088 w 791528"/>
                <a:gd name="connsiteY9" fmla="*/ 474553 h 533400"/>
                <a:gd name="connsiteX10" fmla="*/ 635724 w 791528"/>
                <a:gd name="connsiteY10" fmla="*/ 473871 h 533400"/>
                <a:gd name="connsiteX11" fmla="*/ 602387 w 791528"/>
                <a:gd name="connsiteY11" fmla="*/ 469108 h 533400"/>
                <a:gd name="connsiteX12" fmla="*/ 590480 w 791528"/>
                <a:gd name="connsiteY12" fmla="*/ 466727 h 533400"/>
                <a:gd name="connsiteX13" fmla="*/ 585391 w 791528"/>
                <a:gd name="connsiteY13" fmla="*/ 466428 h 533400"/>
                <a:gd name="connsiteX14" fmla="*/ 593408 w 791528"/>
                <a:gd name="connsiteY14" fmla="*/ 453390 h 533400"/>
                <a:gd name="connsiteX15" fmla="*/ 566738 w 791528"/>
                <a:gd name="connsiteY15" fmla="*/ 456248 h 533400"/>
                <a:gd name="connsiteX16" fmla="*/ 522804 w 791528"/>
                <a:gd name="connsiteY16" fmla="*/ 450057 h 533400"/>
                <a:gd name="connsiteX17" fmla="*/ 509961 w 791528"/>
                <a:gd name="connsiteY17" fmla="*/ 444244 h 533400"/>
                <a:gd name="connsiteX18" fmla="*/ 507137 w 791528"/>
                <a:gd name="connsiteY18" fmla="*/ 435771 h 533400"/>
                <a:gd name="connsiteX19" fmla="*/ 492849 w 791528"/>
                <a:gd name="connsiteY19" fmla="*/ 431008 h 533400"/>
                <a:gd name="connsiteX20" fmla="*/ 471418 w 791528"/>
                <a:gd name="connsiteY20" fmla="*/ 433390 h 533400"/>
                <a:gd name="connsiteX21" fmla="*/ 464274 w 791528"/>
                <a:gd name="connsiteY21" fmla="*/ 435771 h 533400"/>
                <a:gd name="connsiteX22" fmla="*/ 442843 w 791528"/>
                <a:gd name="connsiteY22" fmla="*/ 440533 h 533400"/>
                <a:gd name="connsiteX23" fmla="*/ 423793 w 791528"/>
                <a:gd name="connsiteY23" fmla="*/ 447677 h 533400"/>
                <a:gd name="connsiteX24" fmla="*/ 415959 w 791528"/>
                <a:gd name="connsiteY24" fmla="*/ 450118 h 533400"/>
                <a:gd name="connsiteX25" fmla="*/ 419100 w 791528"/>
                <a:gd name="connsiteY25" fmla="*/ 443865 h 533400"/>
                <a:gd name="connsiteX26" fmla="*/ 354330 w 791528"/>
                <a:gd name="connsiteY26" fmla="*/ 465773 h 533400"/>
                <a:gd name="connsiteX27" fmla="*/ 354692 w 791528"/>
                <a:gd name="connsiteY27" fmla="*/ 466907 h 533400"/>
                <a:gd name="connsiteX28" fmla="*/ 303720 w 791528"/>
                <a:gd name="connsiteY28" fmla="*/ 470683 h 533400"/>
                <a:gd name="connsiteX29" fmla="*/ 299085 w 791528"/>
                <a:gd name="connsiteY29" fmla="*/ 461010 h 533400"/>
                <a:gd name="connsiteX30" fmla="*/ 272415 w 791528"/>
                <a:gd name="connsiteY30" fmla="*/ 451485 h 533400"/>
                <a:gd name="connsiteX31" fmla="*/ 230505 w 791528"/>
                <a:gd name="connsiteY31" fmla="*/ 502920 h 533400"/>
                <a:gd name="connsiteX32" fmla="*/ 231762 w 791528"/>
                <a:gd name="connsiteY32" fmla="*/ 503750 h 533400"/>
                <a:gd name="connsiteX33" fmla="*/ 228530 w 791528"/>
                <a:gd name="connsiteY33" fmla="*/ 504827 h 533400"/>
                <a:gd name="connsiteX34" fmla="*/ 219005 w 791528"/>
                <a:gd name="connsiteY34" fmla="*/ 509590 h 533400"/>
                <a:gd name="connsiteX35" fmla="*/ 211862 w 791528"/>
                <a:gd name="connsiteY35" fmla="*/ 511971 h 533400"/>
                <a:gd name="connsiteX36" fmla="*/ 178524 w 791528"/>
                <a:gd name="connsiteY36" fmla="*/ 526258 h 533400"/>
                <a:gd name="connsiteX37" fmla="*/ 172018 w 791528"/>
                <a:gd name="connsiteY37" fmla="*/ 530162 h 533400"/>
                <a:gd name="connsiteX38" fmla="*/ 142875 w 791528"/>
                <a:gd name="connsiteY38" fmla="*/ 533400 h 533400"/>
                <a:gd name="connsiteX39" fmla="*/ 0 w 791528"/>
                <a:gd name="connsiteY39" fmla="*/ 390525 h 533400"/>
                <a:gd name="connsiteX40" fmla="*/ 106680 w 791528"/>
                <a:gd name="connsiteY40" fmla="*/ 252413 h 533400"/>
                <a:gd name="connsiteX41" fmla="*/ 85725 w 791528"/>
                <a:gd name="connsiteY41" fmla="*/ 185738 h 533400"/>
                <a:gd name="connsiteX42" fmla="*/ 204788 w 791528"/>
                <a:gd name="connsiteY42" fmla="*/ 66675 h 533400"/>
                <a:gd name="connsiteX43" fmla="*/ 262890 w 791528"/>
                <a:gd name="connsiteY43" fmla="*/ 81915 h 533400"/>
                <a:gd name="connsiteX44" fmla="*/ 376238 w 791528"/>
                <a:gd name="connsiteY44"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91528" h="533400">
                  <a:moveTo>
                    <a:pt x="376238" y="0"/>
                  </a:moveTo>
                  <a:cubicBezTo>
                    <a:pt x="417195" y="0"/>
                    <a:pt x="452438" y="20003"/>
                    <a:pt x="474345" y="51435"/>
                  </a:cubicBezTo>
                  <a:cubicBezTo>
                    <a:pt x="490538" y="42863"/>
                    <a:pt x="508635" y="38100"/>
                    <a:pt x="528638" y="38100"/>
                  </a:cubicBezTo>
                  <a:cubicBezTo>
                    <a:pt x="594360" y="38100"/>
                    <a:pt x="647700" y="91440"/>
                    <a:pt x="646748" y="156210"/>
                  </a:cubicBezTo>
                  <a:cubicBezTo>
                    <a:pt x="646748" y="159068"/>
                    <a:pt x="646748" y="161925"/>
                    <a:pt x="646748" y="164783"/>
                  </a:cubicBezTo>
                  <a:cubicBezTo>
                    <a:pt x="681038" y="184785"/>
                    <a:pt x="705803" y="217170"/>
                    <a:pt x="717233" y="255270"/>
                  </a:cubicBezTo>
                  <a:cubicBezTo>
                    <a:pt x="760095" y="271463"/>
                    <a:pt x="790575" y="313373"/>
                    <a:pt x="791528" y="361950"/>
                  </a:cubicBezTo>
                  <a:cubicBezTo>
                    <a:pt x="791528" y="424815"/>
                    <a:pt x="740093" y="476250"/>
                    <a:pt x="677228" y="476250"/>
                  </a:cubicBezTo>
                  <a:cubicBezTo>
                    <a:pt x="663893" y="476250"/>
                    <a:pt x="651510" y="473393"/>
                    <a:pt x="640080" y="469583"/>
                  </a:cubicBezTo>
                  <a:lnTo>
                    <a:pt x="637088" y="474553"/>
                  </a:lnTo>
                  <a:lnTo>
                    <a:pt x="635724" y="473871"/>
                  </a:lnTo>
                  <a:cubicBezTo>
                    <a:pt x="630372" y="472266"/>
                    <a:pt x="606017" y="469667"/>
                    <a:pt x="602387" y="469108"/>
                  </a:cubicBezTo>
                  <a:cubicBezTo>
                    <a:pt x="598386" y="468492"/>
                    <a:pt x="594511" y="467093"/>
                    <a:pt x="590480" y="466727"/>
                  </a:cubicBezTo>
                  <a:lnTo>
                    <a:pt x="585391" y="466428"/>
                  </a:lnTo>
                  <a:lnTo>
                    <a:pt x="593408" y="453390"/>
                  </a:lnTo>
                  <a:cubicBezTo>
                    <a:pt x="584835" y="455295"/>
                    <a:pt x="576263" y="456248"/>
                    <a:pt x="566738" y="456248"/>
                  </a:cubicBezTo>
                  <a:cubicBezTo>
                    <a:pt x="551498" y="456248"/>
                    <a:pt x="536734" y="454105"/>
                    <a:pt x="522804" y="450057"/>
                  </a:cubicBezTo>
                  <a:lnTo>
                    <a:pt x="509961" y="444244"/>
                  </a:lnTo>
                  <a:lnTo>
                    <a:pt x="507137" y="435771"/>
                  </a:lnTo>
                  <a:cubicBezTo>
                    <a:pt x="503587" y="432221"/>
                    <a:pt x="492849" y="431008"/>
                    <a:pt x="492849" y="431008"/>
                  </a:cubicBezTo>
                  <a:cubicBezTo>
                    <a:pt x="485705" y="431802"/>
                    <a:pt x="478508" y="432208"/>
                    <a:pt x="471418" y="433390"/>
                  </a:cubicBezTo>
                  <a:cubicBezTo>
                    <a:pt x="468942" y="433803"/>
                    <a:pt x="466688" y="435081"/>
                    <a:pt x="464274" y="435771"/>
                  </a:cubicBezTo>
                  <a:cubicBezTo>
                    <a:pt x="447139" y="440666"/>
                    <a:pt x="462514" y="435615"/>
                    <a:pt x="442843" y="440533"/>
                  </a:cubicBezTo>
                  <a:cubicBezTo>
                    <a:pt x="437447" y="441882"/>
                    <a:pt x="428149" y="446043"/>
                    <a:pt x="423793" y="447677"/>
                  </a:cubicBezTo>
                  <a:lnTo>
                    <a:pt x="415959" y="450118"/>
                  </a:lnTo>
                  <a:lnTo>
                    <a:pt x="419100" y="443865"/>
                  </a:lnTo>
                  <a:cubicBezTo>
                    <a:pt x="400050" y="455295"/>
                    <a:pt x="378143" y="462915"/>
                    <a:pt x="354330" y="465773"/>
                  </a:cubicBezTo>
                  <a:lnTo>
                    <a:pt x="354692" y="466907"/>
                  </a:lnTo>
                  <a:lnTo>
                    <a:pt x="303720" y="470683"/>
                  </a:lnTo>
                  <a:lnTo>
                    <a:pt x="299085" y="461010"/>
                  </a:lnTo>
                  <a:cubicBezTo>
                    <a:pt x="289560" y="459105"/>
                    <a:pt x="280988" y="455295"/>
                    <a:pt x="272415" y="451485"/>
                  </a:cubicBezTo>
                  <a:cubicBezTo>
                    <a:pt x="261938" y="471488"/>
                    <a:pt x="247650" y="489585"/>
                    <a:pt x="230505" y="502920"/>
                  </a:cubicBezTo>
                  <a:lnTo>
                    <a:pt x="231762" y="503750"/>
                  </a:lnTo>
                  <a:lnTo>
                    <a:pt x="228530" y="504827"/>
                  </a:lnTo>
                  <a:cubicBezTo>
                    <a:pt x="225355" y="506415"/>
                    <a:pt x="222268" y="508192"/>
                    <a:pt x="219005" y="509590"/>
                  </a:cubicBezTo>
                  <a:cubicBezTo>
                    <a:pt x="216698" y="510579"/>
                    <a:pt x="214141" y="510919"/>
                    <a:pt x="211862" y="511971"/>
                  </a:cubicBezTo>
                  <a:cubicBezTo>
                    <a:pt x="180261" y="526556"/>
                    <a:pt x="198451" y="521277"/>
                    <a:pt x="178524" y="526258"/>
                  </a:cubicBezTo>
                  <a:lnTo>
                    <a:pt x="172018" y="530162"/>
                  </a:lnTo>
                  <a:lnTo>
                    <a:pt x="142875" y="533400"/>
                  </a:lnTo>
                  <a:cubicBezTo>
                    <a:pt x="63818" y="533400"/>
                    <a:pt x="0" y="469583"/>
                    <a:pt x="0" y="390525"/>
                  </a:cubicBezTo>
                  <a:cubicBezTo>
                    <a:pt x="0" y="323850"/>
                    <a:pt x="44768" y="268605"/>
                    <a:pt x="106680" y="252413"/>
                  </a:cubicBezTo>
                  <a:cubicBezTo>
                    <a:pt x="93345" y="233363"/>
                    <a:pt x="85725" y="210503"/>
                    <a:pt x="85725" y="185738"/>
                  </a:cubicBezTo>
                  <a:cubicBezTo>
                    <a:pt x="85725" y="120015"/>
                    <a:pt x="139065" y="66675"/>
                    <a:pt x="204788" y="66675"/>
                  </a:cubicBezTo>
                  <a:cubicBezTo>
                    <a:pt x="225743" y="66675"/>
                    <a:pt x="245745" y="72390"/>
                    <a:pt x="262890" y="81915"/>
                  </a:cubicBezTo>
                  <a:cubicBezTo>
                    <a:pt x="279083" y="34290"/>
                    <a:pt x="323850" y="0"/>
                    <a:pt x="376238" y="0"/>
                  </a:cubicBezTo>
                  <a:close/>
                </a:path>
              </a:pathLst>
            </a:custGeom>
            <a:solidFill>
              <a:schemeClr val="accent6">
                <a:lumMod val="7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519" name="Group 518">
            <a:extLst>
              <a:ext uri="{FF2B5EF4-FFF2-40B4-BE49-F238E27FC236}">
                <a16:creationId xmlns:a16="http://schemas.microsoft.com/office/drawing/2014/main" id="{D9FB5059-721B-095E-A311-A15328943D09}"/>
              </a:ext>
            </a:extLst>
          </p:cNvPr>
          <p:cNvGrpSpPr/>
          <p:nvPr/>
        </p:nvGrpSpPr>
        <p:grpSpPr>
          <a:xfrm>
            <a:off x="2692520" y="6250143"/>
            <a:ext cx="384858" cy="393468"/>
            <a:chOff x="1416411" y="6066664"/>
            <a:chExt cx="793908" cy="811670"/>
          </a:xfrm>
        </p:grpSpPr>
        <p:sp>
          <p:nvSpPr>
            <p:cNvPr id="520" name="Graphic 498" descr="Deciduous tree with solid fill">
              <a:extLst>
                <a:ext uri="{FF2B5EF4-FFF2-40B4-BE49-F238E27FC236}">
                  <a16:creationId xmlns:a16="http://schemas.microsoft.com/office/drawing/2014/main" id="{B8C76E35-CCA5-C1DC-10B5-5EF24C19A333}"/>
                </a:ext>
              </a:extLst>
            </p:cNvPr>
            <p:cNvSpPr/>
            <p:nvPr/>
          </p:nvSpPr>
          <p:spPr>
            <a:xfrm>
              <a:off x="1416411" y="6068709"/>
              <a:ext cx="791527" cy="809625"/>
            </a:xfrm>
            <a:custGeom>
              <a:avLst/>
              <a:gdLst>
                <a:gd name="connsiteX0" fmla="*/ 717233 w 791527"/>
                <a:gd name="connsiteY0" fmla="*/ 255270 h 809625"/>
                <a:gd name="connsiteX1" fmla="*/ 646748 w 791527"/>
                <a:gd name="connsiteY1" fmla="*/ 164783 h 809625"/>
                <a:gd name="connsiteX2" fmla="*/ 646748 w 791527"/>
                <a:gd name="connsiteY2" fmla="*/ 156210 h 809625"/>
                <a:gd name="connsiteX3" fmla="*/ 528638 w 791527"/>
                <a:gd name="connsiteY3" fmla="*/ 38100 h 809625"/>
                <a:gd name="connsiteX4" fmla="*/ 474345 w 791527"/>
                <a:gd name="connsiteY4" fmla="*/ 51435 h 809625"/>
                <a:gd name="connsiteX5" fmla="*/ 376238 w 791527"/>
                <a:gd name="connsiteY5" fmla="*/ 0 h 809625"/>
                <a:gd name="connsiteX6" fmla="*/ 262890 w 791527"/>
                <a:gd name="connsiteY6" fmla="*/ 81915 h 809625"/>
                <a:gd name="connsiteX7" fmla="*/ 204788 w 791527"/>
                <a:gd name="connsiteY7" fmla="*/ 66675 h 809625"/>
                <a:gd name="connsiteX8" fmla="*/ 85725 w 791527"/>
                <a:gd name="connsiteY8" fmla="*/ 185738 h 809625"/>
                <a:gd name="connsiteX9" fmla="*/ 106680 w 791527"/>
                <a:gd name="connsiteY9" fmla="*/ 252413 h 809625"/>
                <a:gd name="connsiteX10" fmla="*/ 0 w 791527"/>
                <a:gd name="connsiteY10" fmla="*/ 390525 h 809625"/>
                <a:gd name="connsiteX11" fmla="*/ 142875 w 791527"/>
                <a:gd name="connsiteY11" fmla="*/ 533400 h 809625"/>
                <a:gd name="connsiteX12" fmla="*/ 177165 w 791527"/>
                <a:gd name="connsiteY12" fmla="*/ 529590 h 809625"/>
                <a:gd name="connsiteX13" fmla="*/ 328613 w 791527"/>
                <a:gd name="connsiteY13" fmla="*/ 681038 h 809625"/>
                <a:gd name="connsiteX14" fmla="*/ 324803 w 791527"/>
                <a:gd name="connsiteY14" fmla="*/ 771525 h 809625"/>
                <a:gd name="connsiteX15" fmla="*/ 319088 w 791527"/>
                <a:gd name="connsiteY15" fmla="*/ 784860 h 809625"/>
                <a:gd name="connsiteX16" fmla="*/ 310515 w 791527"/>
                <a:gd name="connsiteY16" fmla="*/ 793433 h 809625"/>
                <a:gd name="connsiteX17" fmla="*/ 317183 w 791527"/>
                <a:gd name="connsiteY17" fmla="*/ 809625 h 809625"/>
                <a:gd name="connsiteX18" fmla="*/ 421958 w 791527"/>
                <a:gd name="connsiteY18" fmla="*/ 809625 h 809625"/>
                <a:gd name="connsiteX19" fmla="*/ 430530 w 791527"/>
                <a:gd name="connsiteY19" fmla="*/ 795338 h 809625"/>
                <a:gd name="connsiteX20" fmla="*/ 422910 w 791527"/>
                <a:gd name="connsiteY20" fmla="*/ 782955 h 809625"/>
                <a:gd name="connsiteX21" fmla="*/ 417195 w 791527"/>
                <a:gd name="connsiteY21" fmla="*/ 769620 h 809625"/>
                <a:gd name="connsiteX22" fmla="*/ 413385 w 791527"/>
                <a:gd name="connsiteY22" fmla="*/ 654368 h 809625"/>
                <a:gd name="connsiteX23" fmla="*/ 414338 w 791527"/>
                <a:gd name="connsiteY23" fmla="*/ 652463 h 809625"/>
                <a:gd name="connsiteX24" fmla="*/ 516255 w 791527"/>
                <a:gd name="connsiteY24" fmla="*/ 571500 h 809625"/>
                <a:gd name="connsiteX25" fmla="*/ 640080 w 791527"/>
                <a:gd name="connsiteY25" fmla="*/ 469583 h 809625"/>
                <a:gd name="connsiteX26" fmla="*/ 677228 w 791527"/>
                <a:gd name="connsiteY26" fmla="*/ 476250 h 809625"/>
                <a:gd name="connsiteX27" fmla="*/ 791528 w 791527"/>
                <a:gd name="connsiteY27" fmla="*/ 361950 h 809625"/>
                <a:gd name="connsiteX28" fmla="*/ 717233 w 791527"/>
                <a:gd name="connsiteY28" fmla="*/ 255270 h 809625"/>
                <a:gd name="connsiteX29" fmla="*/ 374333 w 791527"/>
                <a:gd name="connsiteY29" fmla="*/ 545783 h 809625"/>
                <a:gd name="connsiteX30" fmla="*/ 354330 w 791527"/>
                <a:gd name="connsiteY30" fmla="*/ 465773 h 809625"/>
                <a:gd name="connsiteX31" fmla="*/ 419100 w 791527"/>
                <a:gd name="connsiteY31" fmla="*/ 443865 h 809625"/>
                <a:gd name="connsiteX32" fmla="*/ 374333 w 791527"/>
                <a:gd name="connsiteY32" fmla="*/ 545783 h 809625"/>
                <a:gd name="connsiteX33" fmla="*/ 230505 w 791527"/>
                <a:gd name="connsiteY33" fmla="*/ 502920 h 809625"/>
                <a:gd name="connsiteX34" fmla="*/ 272415 w 791527"/>
                <a:gd name="connsiteY34" fmla="*/ 451485 h 809625"/>
                <a:gd name="connsiteX35" fmla="*/ 299085 w 791527"/>
                <a:gd name="connsiteY35" fmla="*/ 461010 h 809625"/>
                <a:gd name="connsiteX36" fmla="*/ 328613 w 791527"/>
                <a:gd name="connsiteY36" fmla="*/ 578168 h 809625"/>
                <a:gd name="connsiteX37" fmla="*/ 230505 w 791527"/>
                <a:gd name="connsiteY37" fmla="*/ 502920 h 809625"/>
                <a:gd name="connsiteX38" fmla="*/ 494348 w 791527"/>
                <a:gd name="connsiteY38" fmla="*/ 528638 h 809625"/>
                <a:gd name="connsiteX39" fmla="*/ 415290 w 791527"/>
                <a:gd name="connsiteY39" fmla="*/ 573405 h 809625"/>
                <a:gd name="connsiteX40" fmla="*/ 483870 w 791527"/>
                <a:gd name="connsiteY40" fmla="*/ 432435 h 809625"/>
                <a:gd name="connsiteX41" fmla="*/ 566738 w 791527"/>
                <a:gd name="connsiteY41" fmla="*/ 456248 h 809625"/>
                <a:gd name="connsiteX42" fmla="*/ 593408 w 791527"/>
                <a:gd name="connsiteY42" fmla="*/ 453390 h 809625"/>
                <a:gd name="connsiteX43" fmla="*/ 494348 w 791527"/>
                <a:gd name="connsiteY43" fmla="*/ 52863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1527" h="809625">
                  <a:moveTo>
                    <a:pt x="717233" y="255270"/>
                  </a:moveTo>
                  <a:cubicBezTo>
                    <a:pt x="705803" y="217170"/>
                    <a:pt x="681038" y="184785"/>
                    <a:pt x="646748" y="164783"/>
                  </a:cubicBezTo>
                  <a:cubicBezTo>
                    <a:pt x="646748" y="161925"/>
                    <a:pt x="646748" y="159068"/>
                    <a:pt x="646748" y="156210"/>
                  </a:cubicBezTo>
                  <a:cubicBezTo>
                    <a:pt x="647700" y="91440"/>
                    <a:pt x="594360" y="38100"/>
                    <a:pt x="528638" y="38100"/>
                  </a:cubicBezTo>
                  <a:cubicBezTo>
                    <a:pt x="508635" y="38100"/>
                    <a:pt x="490538" y="42863"/>
                    <a:pt x="474345" y="51435"/>
                  </a:cubicBezTo>
                  <a:cubicBezTo>
                    <a:pt x="452438" y="20003"/>
                    <a:pt x="417195" y="0"/>
                    <a:pt x="376238" y="0"/>
                  </a:cubicBezTo>
                  <a:cubicBezTo>
                    <a:pt x="323850" y="0"/>
                    <a:pt x="279083" y="34290"/>
                    <a:pt x="262890" y="81915"/>
                  </a:cubicBezTo>
                  <a:cubicBezTo>
                    <a:pt x="245745" y="72390"/>
                    <a:pt x="225743" y="66675"/>
                    <a:pt x="204788" y="66675"/>
                  </a:cubicBezTo>
                  <a:cubicBezTo>
                    <a:pt x="139065" y="66675"/>
                    <a:pt x="85725" y="120015"/>
                    <a:pt x="85725" y="185738"/>
                  </a:cubicBezTo>
                  <a:cubicBezTo>
                    <a:pt x="85725" y="210503"/>
                    <a:pt x="93345" y="233363"/>
                    <a:pt x="106680" y="252413"/>
                  </a:cubicBezTo>
                  <a:cubicBezTo>
                    <a:pt x="44768" y="268605"/>
                    <a:pt x="0" y="323850"/>
                    <a:pt x="0" y="390525"/>
                  </a:cubicBezTo>
                  <a:cubicBezTo>
                    <a:pt x="0" y="469583"/>
                    <a:pt x="63818" y="533400"/>
                    <a:pt x="142875" y="533400"/>
                  </a:cubicBezTo>
                  <a:cubicBezTo>
                    <a:pt x="154305" y="533400"/>
                    <a:pt x="165735" y="531495"/>
                    <a:pt x="177165" y="529590"/>
                  </a:cubicBezTo>
                  <a:cubicBezTo>
                    <a:pt x="222885" y="550545"/>
                    <a:pt x="323850" y="611505"/>
                    <a:pt x="328613" y="681038"/>
                  </a:cubicBezTo>
                  <a:lnTo>
                    <a:pt x="324803" y="771525"/>
                  </a:lnTo>
                  <a:cubicBezTo>
                    <a:pt x="324803" y="776288"/>
                    <a:pt x="322898" y="781050"/>
                    <a:pt x="319088" y="784860"/>
                  </a:cubicBezTo>
                  <a:lnTo>
                    <a:pt x="310515" y="793433"/>
                  </a:lnTo>
                  <a:cubicBezTo>
                    <a:pt x="304800" y="800100"/>
                    <a:pt x="308610" y="809625"/>
                    <a:pt x="317183" y="809625"/>
                  </a:cubicBezTo>
                  <a:lnTo>
                    <a:pt x="421958" y="809625"/>
                  </a:lnTo>
                  <a:cubicBezTo>
                    <a:pt x="429578" y="809625"/>
                    <a:pt x="433388" y="802005"/>
                    <a:pt x="430530" y="795338"/>
                  </a:cubicBezTo>
                  <a:cubicBezTo>
                    <a:pt x="430530" y="795338"/>
                    <a:pt x="425768" y="785813"/>
                    <a:pt x="422910" y="782955"/>
                  </a:cubicBezTo>
                  <a:cubicBezTo>
                    <a:pt x="420053" y="779145"/>
                    <a:pt x="417195" y="775335"/>
                    <a:pt x="417195" y="769620"/>
                  </a:cubicBezTo>
                  <a:lnTo>
                    <a:pt x="413385" y="654368"/>
                  </a:lnTo>
                  <a:cubicBezTo>
                    <a:pt x="413385" y="653415"/>
                    <a:pt x="414338" y="652463"/>
                    <a:pt x="414338" y="652463"/>
                  </a:cubicBezTo>
                  <a:cubicBezTo>
                    <a:pt x="421958" y="618173"/>
                    <a:pt x="467678" y="595313"/>
                    <a:pt x="516255" y="571500"/>
                  </a:cubicBezTo>
                  <a:cubicBezTo>
                    <a:pt x="564833" y="547688"/>
                    <a:pt x="621983" y="519113"/>
                    <a:pt x="640080" y="469583"/>
                  </a:cubicBezTo>
                  <a:cubicBezTo>
                    <a:pt x="651510" y="473393"/>
                    <a:pt x="663893" y="476250"/>
                    <a:pt x="677228" y="476250"/>
                  </a:cubicBezTo>
                  <a:cubicBezTo>
                    <a:pt x="740093" y="476250"/>
                    <a:pt x="791528" y="424815"/>
                    <a:pt x="791528" y="361950"/>
                  </a:cubicBezTo>
                  <a:cubicBezTo>
                    <a:pt x="790575" y="313373"/>
                    <a:pt x="760095" y="271463"/>
                    <a:pt x="717233" y="255270"/>
                  </a:cubicBezTo>
                  <a:close/>
                  <a:moveTo>
                    <a:pt x="374333" y="545783"/>
                  </a:moveTo>
                  <a:cubicBezTo>
                    <a:pt x="371475" y="521970"/>
                    <a:pt x="365760" y="493395"/>
                    <a:pt x="354330" y="465773"/>
                  </a:cubicBezTo>
                  <a:cubicBezTo>
                    <a:pt x="378143" y="462915"/>
                    <a:pt x="400050" y="455295"/>
                    <a:pt x="419100" y="443865"/>
                  </a:cubicBezTo>
                  <a:cubicBezTo>
                    <a:pt x="399098" y="478155"/>
                    <a:pt x="383858" y="515303"/>
                    <a:pt x="374333" y="545783"/>
                  </a:cubicBezTo>
                  <a:close/>
                  <a:moveTo>
                    <a:pt x="230505" y="502920"/>
                  </a:moveTo>
                  <a:cubicBezTo>
                    <a:pt x="247650" y="489585"/>
                    <a:pt x="261938" y="471488"/>
                    <a:pt x="272415" y="451485"/>
                  </a:cubicBezTo>
                  <a:cubicBezTo>
                    <a:pt x="280988" y="455295"/>
                    <a:pt x="289560" y="459105"/>
                    <a:pt x="299085" y="461010"/>
                  </a:cubicBezTo>
                  <a:cubicBezTo>
                    <a:pt x="323850" y="501968"/>
                    <a:pt x="328613" y="548640"/>
                    <a:pt x="328613" y="578168"/>
                  </a:cubicBezTo>
                  <a:cubicBezTo>
                    <a:pt x="298133" y="545783"/>
                    <a:pt x="259080" y="520065"/>
                    <a:pt x="230505" y="502920"/>
                  </a:cubicBezTo>
                  <a:close/>
                  <a:moveTo>
                    <a:pt x="494348" y="528638"/>
                  </a:moveTo>
                  <a:cubicBezTo>
                    <a:pt x="466725" y="541973"/>
                    <a:pt x="438150" y="556260"/>
                    <a:pt x="415290" y="573405"/>
                  </a:cubicBezTo>
                  <a:cubicBezTo>
                    <a:pt x="427673" y="534353"/>
                    <a:pt x="449580" y="475298"/>
                    <a:pt x="483870" y="432435"/>
                  </a:cubicBezTo>
                  <a:cubicBezTo>
                    <a:pt x="507683" y="447675"/>
                    <a:pt x="536258" y="456248"/>
                    <a:pt x="566738" y="456248"/>
                  </a:cubicBezTo>
                  <a:cubicBezTo>
                    <a:pt x="576263" y="456248"/>
                    <a:pt x="584835" y="455295"/>
                    <a:pt x="593408" y="453390"/>
                  </a:cubicBezTo>
                  <a:cubicBezTo>
                    <a:pt x="582930" y="482918"/>
                    <a:pt x="545783" y="502920"/>
                    <a:pt x="494348" y="528638"/>
                  </a:cubicBezTo>
                  <a:close/>
                </a:path>
              </a:pathLst>
            </a:custGeom>
            <a:solidFill>
              <a:schemeClr val="accent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21" name="Freeform: Shape 520" descr="Deciduous tree with solid fill">
              <a:extLst>
                <a:ext uri="{FF2B5EF4-FFF2-40B4-BE49-F238E27FC236}">
                  <a16:creationId xmlns:a16="http://schemas.microsoft.com/office/drawing/2014/main" id="{8C62A637-D060-F2B4-FFB9-CA0AD574455D}"/>
                </a:ext>
              </a:extLst>
            </p:cNvPr>
            <p:cNvSpPr/>
            <p:nvPr/>
          </p:nvSpPr>
          <p:spPr>
            <a:xfrm>
              <a:off x="1418791" y="6066664"/>
              <a:ext cx="791528" cy="533400"/>
            </a:xfrm>
            <a:custGeom>
              <a:avLst/>
              <a:gdLst>
                <a:gd name="connsiteX0" fmla="*/ 376238 w 791528"/>
                <a:gd name="connsiteY0" fmla="*/ 0 h 533400"/>
                <a:gd name="connsiteX1" fmla="*/ 474345 w 791528"/>
                <a:gd name="connsiteY1" fmla="*/ 51435 h 533400"/>
                <a:gd name="connsiteX2" fmla="*/ 528638 w 791528"/>
                <a:gd name="connsiteY2" fmla="*/ 38100 h 533400"/>
                <a:gd name="connsiteX3" fmla="*/ 646748 w 791528"/>
                <a:gd name="connsiteY3" fmla="*/ 156210 h 533400"/>
                <a:gd name="connsiteX4" fmla="*/ 646748 w 791528"/>
                <a:gd name="connsiteY4" fmla="*/ 164783 h 533400"/>
                <a:gd name="connsiteX5" fmla="*/ 717233 w 791528"/>
                <a:gd name="connsiteY5" fmla="*/ 255270 h 533400"/>
                <a:gd name="connsiteX6" fmla="*/ 791528 w 791528"/>
                <a:gd name="connsiteY6" fmla="*/ 361950 h 533400"/>
                <a:gd name="connsiteX7" fmla="*/ 677228 w 791528"/>
                <a:gd name="connsiteY7" fmla="*/ 476250 h 533400"/>
                <a:gd name="connsiteX8" fmla="*/ 640080 w 791528"/>
                <a:gd name="connsiteY8" fmla="*/ 469583 h 533400"/>
                <a:gd name="connsiteX9" fmla="*/ 637088 w 791528"/>
                <a:gd name="connsiteY9" fmla="*/ 474553 h 533400"/>
                <a:gd name="connsiteX10" fmla="*/ 635724 w 791528"/>
                <a:gd name="connsiteY10" fmla="*/ 473871 h 533400"/>
                <a:gd name="connsiteX11" fmla="*/ 602387 w 791528"/>
                <a:gd name="connsiteY11" fmla="*/ 469108 h 533400"/>
                <a:gd name="connsiteX12" fmla="*/ 590480 w 791528"/>
                <a:gd name="connsiteY12" fmla="*/ 466727 h 533400"/>
                <a:gd name="connsiteX13" fmla="*/ 585391 w 791528"/>
                <a:gd name="connsiteY13" fmla="*/ 466428 h 533400"/>
                <a:gd name="connsiteX14" fmla="*/ 593408 w 791528"/>
                <a:gd name="connsiteY14" fmla="*/ 453390 h 533400"/>
                <a:gd name="connsiteX15" fmla="*/ 566738 w 791528"/>
                <a:gd name="connsiteY15" fmla="*/ 456248 h 533400"/>
                <a:gd name="connsiteX16" fmla="*/ 522804 w 791528"/>
                <a:gd name="connsiteY16" fmla="*/ 450057 h 533400"/>
                <a:gd name="connsiteX17" fmla="*/ 509961 w 791528"/>
                <a:gd name="connsiteY17" fmla="*/ 444244 h 533400"/>
                <a:gd name="connsiteX18" fmla="*/ 507137 w 791528"/>
                <a:gd name="connsiteY18" fmla="*/ 435771 h 533400"/>
                <a:gd name="connsiteX19" fmla="*/ 492849 w 791528"/>
                <a:gd name="connsiteY19" fmla="*/ 431008 h 533400"/>
                <a:gd name="connsiteX20" fmla="*/ 471418 w 791528"/>
                <a:gd name="connsiteY20" fmla="*/ 433390 h 533400"/>
                <a:gd name="connsiteX21" fmla="*/ 464274 w 791528"/>
                <a:gd name="connsiteY21" fmla="*/ 435771 h 533400"/>
                <a:gd name="connsiteX22" fmla="*/ 442843 w 791528"/>
                <a:gd name="connsiteY22" fmla="*/ 440533 h 533400"/>
                <a:gd name="connsiteX23" fmla="*/ 423793 w 791528"/>
                <a:gd name="connsiteY23" fmla="*/ 447677 h 533400"/>
                <a:gd name="connsiteX24" fmla="*/ 415959 w 791528"/>
                <a:gd name="connsiteY24" fmla="*/ 450118 h 533400"/>
                <a:gd name="connsiteX25" fmla="*/ 419100 w 791528"/>
                <a:gd name="connsiteY25" fmla="*/ 443865 h 533400"/>
                <a:gd name="connsiteX26" fmla="*/ 354330 w 791528"/>
                <a:gd name="connsiteY26" fmla="*/ 465773 h 533400"/>
                <a:gd name="connsiteX27" fmla="*/ 354692 w 791528"/>
                <a:gd name="connsiteY27" fmla="*/ 466907 h 533400"/>
                <a:gd name="connsiteX28" fmla="*/ 303720 w 791528"/>
                <a:gd name="connsiteY28" fmla="*/ 470683 h 533400"/>
                <a:gd name="connsiteX29" fmla="*/ 299085 w 791528"/>
                <a:gd name="connsiteY29" fmla="*/ 461010 h 533400"/>
                <a:gd name="connsiteX30" fmla="*/ 272415 w 791528"/>
                <a:gd name="connsiteY30" fmla="*/ 451485 h 533400"/>
                <a:gd name="connsiteX31" fmla="*/ 230505 w 791528"/>
                <a:gd name="connsiteY31" fmla="*/ 502920 h 533400"/>
                <a:gd name="connsiteX32" fmla="*/ 231762 w 791528"/>
                <a:gd name="connsiteY32" fmla="*/ 503750 h 533400"/>
                <a:gd name="connsiteX33" fmla="*/ 228530 w 791528"/>
                <a:gd name="connsiteY33" fmla="*/ 504827 h 533400"/>
                <a:gd name="connsiteX34" fmla="*/ 219005 w 791528"/>
                <a:gd name="connsiteY34" fmla="*/ 509590 h 533400"/>
                <a:gd name="connsiteX35" fmla="*/ 211862 w 791528"/>
                <a:gd name="connsiteY35" fmla="*/ 511971 h 533400"/>
                <a:gd name="connsiteX36" fmla="*/ 178524 w 791528"/>
                <a:gd name="connsiteY36" fmla="*/ 526258 h 533400"/>
                <a:gd name="connsiteX37" fmla="*/ 172018 w 791528"/>
                <a:gd name="connsiteY37" fmla="*/ 530162 h 533400"/>
                <a:gd name="connsiteX38" fmla="*/ 142875 w 791528"/>
                <a:gd name="connsiteY38" fmla="*/ 533400 h 533400"/>
                <a:gd name="connsiteX39" fmla="*/ 0 w 791528"/>
                <a:gd name="connsiteY39" fmla="*/ 390525 h 533400"/>
                <a:gd name="connsiteX40" fmla="*/ 106680 w 791528"/>
                <a:gd name="connsiteY40" fmla="*/ 252413 h 533400"/>
                <a:gd name="connsiteX41" fmla="*/ 85725 w 791528"/>
                <a:gd name="connsiteY41" fmla="*/ 185738 h 533400"/>
                <a:gd name="connsiteX42" fmla="*/ 204788 w 791528"/>
                <a:gd name="connsiteY42" fmla="*/ 66675 h 533400"/>
                <a:gd name="connsiteX43" fmla="*/ 262890 w 791528"/>
                <a:gd name="connsiteY43" fmla="*/ 81915 h 533400"/>
                <a:gd name="connsiteX44" fmla="*/ 376238 w 791528"/>
                <a:gd name="connsiteY44"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91528" h="533400">
                  <a:moveTo>
                    <a:pt x="376238" y="0"/>
                  </a:moveTo>
                  <a:cubicBezTo>
                    <a:pt x="417195" y="0"/>
                    <a:pt x="452438" y="20003"/>
                    <a:pt x="474345" y="51435"/>
                  </a:cubicBezTo>
                  <a:cubicBezTo>
                    <a:pt x="490538" y="42863"/>
                    <a:pt x="508635" y="38100"/>
                    <a:pt x="528638" y="38100"/>
                  </a:cubicBezTo>
                  <a:cubicBezTo>
                    <a:pt x="594360" y="38100"/>
                    <a:pt x="647700" y="91440"/>
                    <a:pt x="646748" y="156210"/>
                  </a:cubicBezTo>
                  <a:cubicBezTo>
                    <a:pt x="646748" y="159068"/>
                    <a:pt x="646748" y="161925"/>
                    <a:pt x="646748" y="164783"/>
                  </a:cubicBezTo>
                  <a:cubicBezTo>
                    <a:pt x="681038" y="184785"/>
                    <a:pt x="705803" y="217170"/>
                    <a:pt x="717233" y="255270"/>
                  </a:cubicBezTo>
                  <a:cubicBezTo>
                    <a:pt x="760095" y="271463"/>
                    <a:pt x="790575" y="313373"/>
                    <a:pt x="791528" y="361950"/>
                  </a:cubicBezTo>
                  <a:cubicBezTo>
                    <a:pt x="791528" y="424815"/>
                    <a:pt x="740093" y="476250"/>
                    <a:pt x="677228" y="476250"/>
                  </a:cubicBezTo>
                  <a:cubicBezTo>
                    <a:pt x="663893" y="476250"/>
                    <a:pt x="651510" y="473393"/>
                    <a:pt x="640080" y="469583"/>
                  </a:cubicBezTo>
                  <a:lnTo>
                    <a:pt x="637088" y="474553"/>
                  </a:lnTo>
                  <a:lnTo>
                    <a:pt x="635724" y="473871"/>
                  </a:lnTo>
                  <a:cubicBezTo>
                    <a:pt x="630372" y="472266"/>
                    <a:pt x="606017" y="469667"/>
                    <a:pt x="602387" y="469108"/>
                  </a:cubicBezTo>
                  <a:cubicBezTo>
                    <a:pt x="598386" y="468492"/>
                    <a:pt x="594511" y="467093"/>
                    <a:pt x="590480" y="466727"/>
                  </a:cubicBezTo>
                  <a:lnTo>
                    <a:pt x="585391" y="466428"/>
                  </a:lnTo>
                  <a:lnTo>
                    <a:pt x="593408" y="453390"/>
                  </a:lnTo>
                  <a:cubicBezTo>
                    <a:pt x="584835" y="455295"/>
                    <a:pt x="576263" y="456248"/>
                    <a:pt x="566738" y="456248"/>
                  </a:cubicBezTo>
                  <a:cubicBezTo>
                    <a:pt x="551498" y="456248"/>
                    <a:pt x="536734" y="454105"/>
                    <a:pt x="522804" y="450057"/>
                  </a:cubicBezTo>
                  <a:lnTo>
                    <a:pt x="509961" y="444244"/>
                  </a:lnTo>
                  <a:lnTo>
                    <a:pt x="507137" y="435771"/>
                  </a:lnTo>
                  <a:cubicBezTo>
                    <a:pt x="503587" y="432221"/>
                    <a:pt x="492849" y="431008"/>
                    <a:pt x="492849" y="431008"/>
                  </a:cubicBezTo>
                  <a:cubicBezTo>
                    <a:pt x="485705" y="431802"/>
                    <a:pt x="478508" y="432208"/>
                    <a:pt x="471418" y="433390"/>
                  </a:cubicBezTo>
                  <a:cubicBezTo>
                    <a:pt x="468942" y="433803"/>
                    <a:pt x="466688" y="435081"/>
                    <a:pt x="464274" y="435771"/>
                  </a:cubicBezTo>
                  <a:cubicBezTo>
                    <a:pt x="447139" y="440666"/>
                    <a:pt x="462514" y="435615"/>
                    <a:pt x="442843" y="440533"/>
                  </a:cubicBezTo>
                  <a:cubicBezTo>
                    <a:pt x="437447" y="441882"/>
                    <a:pt x="428149" y="446043"/>
                    <a:pt x="423793" y="447677"/>
                  </a:cubicBezTo>
                  <a:lnTo>
                    <a:pt x="415959" y="450118"/>
                  </a:lnTo>
                  <a:lnTo>
                    <a:pt x="419100" y="443865"/>
                  </a:lnTo>
                  <a:cubicBezTo>
                    <a:pt x="400050" y="455295"/>
                    <a:pt x="378143" y="462915"/>
                    <a:pt x="354330" y="465773"/>
                  </a:cubicBezTo>
                  <a:lnTo>
                    <a:pt x="354692" y="466907"/>
                  </a:lnTo>
                  <a:lnTo>
                    <a:pt x="303720" y="470683"/>
                  </a:lnTo>
                  <a:lnTo>
                    <a:pt x="299085" y="461010"/>
                  </a:lnTo>
                  <a:cubicBezTo>
                    <a:pt x="289560" y="459105"/>
                    <a:pt x="280988" y="455295"/>
                    <a:pt x="272415" y="451485"/>
                  </a:cubicBezTo>
                  <a:cubicBezTo>
                    <a:pt x="261938" y="471488"/>
                    <a:pt x="247650" y="489585"/>
                    <a:pt x="230505" y="502920"/>
                  </a:cubicBezTo>
                  <a:lnTo>
                    <a:pt x="231762" y="503750"/>
                  </a:lnTo>
                  <a:lnTo>
                    <a:pt x="228530" y="504827"/>
                  </a:lnTo>
                  <a:cubicBezTo>
                    <a:pt x="225355" y="506415"/>
                    <a:pt x="222268" y="508192"/>
                    <a:pt x="219005" y="509590"/>
                  </a:cubicBezTo>
                  <a:cubicBezTo>
                    <a:pt x="216698" y="510579"/>
                    <a:pt x="214141" y="510919"/>
                    <a:pt x="211862" y="511971"/>
                  </a:cubicBezTo>
                  <a:cubicBezTo>
                    <a:pt x="180261" y="526556"/>
                    <a:pt x="198451" y="521277"/>
                    <a:pt x="178524" y="526258"/>
                  </a:cubicBezTo>
                  <a:lnTo>
                    <a:pt x="172018" y="530162"/>
                  </a:lnTo>
                  <a:lnTo>
                    <a:pt x="142875" y="533400"/>
                  </a:lnTo>
                  <a:cubicBezTo>
                    <a:pt x="63818" y="533400"/>
                    <a:pt x="0" y="469583"/>
                    <a:pt x="0" y="390525"/>
                  </a:cubicBezTo>
                  <a:cubicBezTo>
                    <a:pt x="0" y="323850"/>
                    <a:pt x="44768" y="268605"/>
                    <a:pt x="106680" y="252413"/>
                  </a:cubicBezTo>
                  <a:cubicBezTo>
                    <a:pt x="93345" y="233363"/>
                    <a:pt x="85725" y="210503"/>
                    <a:pt x="85725" y="185738"/>
                  </a:cubicBezTo>
                  <a:cubicBezTo>
                    <a:pt x="85725" y="120015"/>
                    <a:pt x="139065" y="66675"/>
                    <a:pt x="204788" y="66675"/>
                  </a:cubicBezTo>
                  <a:cubicBezTo>
                    <a:pt x="225743" y="66675"/>
                    <a:pt x="245745" y="72390"/>
                    <a:pt x="262890" y="81915"/>
                  </a:cubicBezTo>
                  <a:cubicBezTo>
                    <a:pt x="279083" y="34290"/>
                    <a:pt x="323850" y="0"/>
                    <a:pt x="376238" y="0"/>
                  </a:cubicBezTo>
                  <a:close/>
                </a:path>
              </a:pathLst>
            </a:custGeom>
            <a:solidFill>
              <a:schemeClr val="accent6">
                <a:lumMod val="7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pSp>
        <p:nvGrpSpPr>
          <p:cNvPr id="525" name="Group 524">
            <a:extLst>
              <a:ext uri="{FF2B5EF4-FFF2-40B4-BE49-F238E27FC236}">
                <a16:creationId xmlns:a16="http://schemas.microsoft.com/office/drawing/2014/main" id="{966798BD-7DBB-5FA5-2733-420C0452C062}"/>
              </a:ext>
            </a:extLst>
          </p:cNvPr>
          <p:cNvGrpSpPr/>
          <p:nvPr/>
        </p:nvGrpSpPr>
        <p:grpSpPr>
          <a:xfrm>
            <a:off x="1127231" y="6511180"/>
            <a:ext cx="384858" cy="393468"/>
            <a:chOff x="1416411" y="6066664"/>
            <a:chExt cx="793908" cy="811670"/>
          </a:xfrm>
        </p:grpSpPr>
        <p:sp>
          <p:nvSpPr>
            <p:cNvPr id="526" name="Graphic 498" descr="Deciduous tree with solid fill">
              <a:extLst>
                <a:ext uri="{FF2B5EF4-FFF2-40B4-BE49-F238E27FC236}">
                  <a16:creationId xmlns:a16="http://schemas.microsoft.com/office/drawing/2014/main" id="{ABE73608-2F27-4245-1564-3E22CA0984AD}"/>
                </a:ext>
              </a:extLst>
            </p:cNvPr>
            <p:cNvSpPr/>
            <p:nvPr/>
          </p:nvSpPr>
          <p:spPr>
            <a:xfrm>
              <a:off x="1416411" y="6068709"/>
              <a:ext cx="791527" cy="809625"/>
            </a:xfrm>
            <a:custGeom>
              <a:avLst/>
              <a:gdLst>
                <a:gd name="connsiteX0" fmla="*/ 717233 w 791527"/>
                <a:gd name="connsiteY0" fmla="*/ 255270 h 809625"/>
                <a:gd name="connsiteX1" fmla="*/ 646748 w 791527"/>
                <a:gd name="connsiteY1" fmla="*/ 164783 h 809625"/>
                <a:gd name="connsiteX2" fmla="*/ 646748 w 791527"/>
                <a:gd name="connsiteY2" fmla="*/ 156210 h 809625"/>
                <a:gd name="connsiteX3" fmla="*/ 528638 w 791527"/>
                <a:gd name="connsiteY3" fmla="*/ 38100 h 809625"/>
                <a:gd name="connsiteX4" fmla="*/ 474345 w 791527"/>
                <a:gd name="connsiteY4" fmla="*/ 51435 h 809625"/>
                <a:gd name="connsiteX5" fmla="*/ 376238 w 791527"/>
                <a:gd name="connsiteY5" fmla="*/ 0 h 809625"/>
                <a:gd name="connsiteX6" fmla="*/ 262890 w 791527"/>
                <a:gd name="connsiteY6" fmla="*/ 81915 h 809625"/>
                <a:gd name="connsiteX7" fmla="*/ 204788 w 791527"/>
                <a:gd name="connsiteY7" fmla="*/ 66675 h 809625"/>
                <a:gd name="connsiteX8" fmla="*/ 85725 w 791527"/>
                <a:gd name="connsiteY8" fmla="*/ 185738 h 809625"/>
                <a:gd name="connsiteX9" fmla="*/ 106680 w 791527"/>
                <a:gd name="connsiteY9" fmla="*/ 252413 h 809625"/>
                <a:gd name="connsiteX10" fmla="*/ 0 w 791527"/>
                <a:gd name="connsiteY10" fmla="*/ 390525 h 809625"/>
                <a:gd name="connsiteX11" fmla="*/ 142875 w 791527"/>
                <a:gd name="connsiteY11" fmla="*/ 533400 h 809625"/>
                <a:gd name="connsiteX12" fmla="*/ 177165 w 791527"/>
                <a:gd name="connsiteY12" fmla="*/ 529590 h 809625"/>
                <a:gd name="connsiteX13" fmla="*/ 328613 w 791527"/>
                <a:gd name="connsiteY13" fmla="*/ 681038 h 809625"/>
                <a:gd name="connsiteX14" fmla="*/ 324803 w 791527"/>
                <a:gd name="connsiteY14" fmla="*/ 771525 h 809625"/>
                <a:gd name="connsiteX15" fmla="*/ 319088 w 791527"/>
                <a:gd name="connsiteY15" fmla="*/ 784860 h 809625"/>
                <a:gd name="connsiteX16" fmla="*/ 310515 w 791527"/>
                <a:gd name="connsiteY16" fmla="*/ 793433 h 809625"/>
                <a:gd name="connsiteX17" fmla="*/ 317183 w 791527"/>
                <a:gd name="connsiteY17" fmla="*/ 809625 h 809625"/>
                <a:gd name="connsiteX18" fmla="*/ 421958 w 791527"/>
                <a:gd name="connsiteY18" fmla="*/ 809625 h 809625"/>
                <a:gd name="connsiteX19" fmla="*/ 430530 w 791527"/>
                <a:gd name="connsiteY19" fmla="*/ 795338 h 809625"/>
                <a:gd name="connsiteX20" fmla="*/ 422910 w 791527"/>
                <a:gd name="connsiteY20" fmla="*/ 782955 h 809625"/>
                <a:gd name="connsiteX21" fmla="*/ 417195 w 791527"/>
                <a:gd name="connsiteY21" fmla="*/ 769620 h 809625"/>
                <a:gd name="connsiteX22" fmla="*/ 413385 w 791527"/>
                <a:gd name="connsiteY22" fmla="*/ 654368 h 809625"/>
                <a:gd name="connsiteX23" fmla="*/ 414338 w 791527"/>
                <a:gd name="connsiteY23" fmla="*/ 652463 h 809625"/>
                <a:gd name="connsiteX24" fmla="*/ 516255 w 791527"/>
                <a:gd name="connsiteY24" fmla="*/ 571500 h 809625"/>
                <a:gd name="connsiteX25" fmla="*/ 640080 w 791527"/>
                <a:gd name="connsiteY25" fmla="*/ 469583 h 809625"/>
                <a:gd name="connsiteX26" fmla="*/ 677228 w 791527"/>
                <a:gd name="connsiteY26" fmla="*/ 476250 h 809625"/>
                <a:gd name="connsiteX27" fmla="*/ 791528 w 791527"/>
                <a:gd name="connsiteY27" fmla="*/ 361950 h 809625"/>
                <a:gd name="connsiteX28" fmla="*/ 717233 w 791527"/>
                <a:gd name="connsiteY28" fmla="*/ 255270 h 809625"/>
                <a:gd name="connsiteX29" fmla="*/ 374333 w 791527"/>
                <a:gd name="connsiteY29" fmla="*/ 545783 h 809625"/>
                <a:gd name="connsiteX30" fmla="*/ 354330 w 791527"/>
                <a:gd name="connsiteY30" fmla="*/ 465773 h 809625"/>
                <a:gd name="connsiteX31" fmla="*/ 419100 w 791527"/>
                <a:gd name="connsiteY31" fmla="*/ 443865 h 809625"/>
                <a:gd name="connsiteX32" fmla="*/ 374333 w 791527"/>
                <a:gd name="connsiteY32" fmla="*/ 545783 h 809625"/>
                <a:gd name="connsiteX33" fmla="*/ 230505 w 791527"/>
                <a:gd name="connsiteY33" fmla="*/ 502920 h 809625"/>
                <a:gd name="connsiteX34" fmla="*/ 272415 w 791527"/>
                <a:gd name="connsiteY34" fmla="*/ 451485 h 809625"/>
                <a:gd name="connsiteX35" fmla="*/ 299085 w 791527"/>
                <a:gd name="connsiteY35" fmla="*/ 461010 h 809625"/>
                <a:gd name="connsiteX36" fmla="*/ 328613 w 791527"/>
                <a:gd name="connsiteY36" fmla="*/ 578168 h 809625"/>
                <a:gd name="connsiteX37" fmla="*/ 230505 w 791527"/>
                <a:gd name="connsiteY37" fmla="*/ 502920 h 809625"/>
                <a:gd name="connsiteX38" fmla="*/ 494348 w 791527"/>
                <a:gd name="connsiteY38" fmla="*/ 528638 h 809625"/>
                <a:gd name="connsiteX39" fmla="*/ 415290 w 791527"/>
                <a:gd name="connsiteY39" fmla="*/ 573405 h 809625"/>
                <a:gd name="connsiteX40" fmla="*/ 483870 w 791527"/>
                <a:gd name="connsiteY40" fmla="*/ 432435 h 809625"/>
                <a:gd name="connsiteX41" fmla="*/ 566738 w 791527"/>
                <a:gd name="connsiteY41" fmla="*/ 456248 h 809625"/>
                <a:gd name="connsiteX42" fmla="*/ 593408 w 791527"/>
                <a:gd name="connsiteY42" fmla="*/ 453390 h 809625"/>
                <a:gd name="connsiteX43" fmla="*/ 494348 w 791527"/>
                <a:gd name="connsiteY43" fmla="*/ 528638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91527" h="809625">
                  <a:moveTo>
                    <a:pt x="717233" y="255270"/>
                  </a:moveTo>
                  <a:cubicBezTo>
                    <a:pt x="705803" y="217170"/>
                    <a:pt x="681038" y="184785"/>
                    <a:pt x="646748" y="164783"/>
                  </a:cubicBezTo>
                  <a:cubicBezTo>
                    <a:pt x="646748" y="161925"/>
                    <a:pt x="646748" y="159068"/>
                    <a:pt x="646748" y="156210"/>
                  </a:cubicBezTo>
                  <a:cubicBezTo>
                    <a:pt x="647700" y="91440"/>
                    <a:pt x="594360" y="38100"/>
                    <a:pt x="528638" y="38100"/>
                  </a:cubicBezTo>
                  <a:cubicBezTo>
                    <a:pt x="508635" y="38100"/>
                    <a:pt x="490538" y="42863"/>
                    <a:pt x="474345" y="51435"/>
                  </a:cubicBezTo>
                  <a:cubicBezTo>
                    <a:pt x="452438" y="20003"/>
                    <a:pt x="417195" y="0"/>
                    <a:pt x="376238" y="0"/>
                  </a:cubicBezTo>
                  <a:cubicBezTo>
                    <a:pt x="323850" y="0"/>
                    <a:pt x="279083" y="34290"/>
                    <a:pt x="262890" y="81915"/>
                  </a:cubicBezTo>
                  <a:cubicBezTo>
                    <a:pt x="245745" y="72390"/>
                    <a:pt x="225743" y="66675"/>
                    <a:pt x="204788" y="66675"/>
                  </a:cubicBezTo>
                  <a:cubicBezTo>
                    <a:pt x="139065" y="66675"/>
                    <a:pt x="85725" y="120015"/>
                    <a:pt x="85725" y="185738"/>
                  </a:cubicBezTo>
                  <a:cubicBezTo>
                    <a:pt x="85725" y="210503"/>
                    <a:pt x="93345" y="233363"/>
                    <a:pt x="106680" y="252413"/>
                  </a:cubicBezTo>
                  <a:cubicBezTo>
                    <a:pt x="44768" y="268605"/>
                    <a:pt x="0" y="323850"/>
                    <a:pt x="0" y="390525"/>
                  </a:cubicBezTo>
                  <a:cubicBezTo>
                    <a:pt x="0" y="469583"/>
                    <a:pt x="63818" y="533400"/>
                    <a:pt x="142875" y="533400"/>
                  </a:cubicBezTo>
                  <a:cubicBezTo>
                    <a:pt x="154305" y="533400"/>
                    <a:pt x="165735" y="531495"/>
                    <a:pt x="177165" y="529590"/>
                  </a:cubicBezTo>
                  <a:cubicBezTo>
                    <a:pt x="222885" y="550545"/>
                    <a:pt x="323850" y="611505"/>
                    <a:pt x="328613" y="681038"/>
                  </a:cubicBezTo>
                  <a:lnTo>
                    <a:pt x="324803" y="771525"/>
                  </a:lnTo>
                  <a:cubicBezTo>
                    <a:pt x="324803" y="776288"/>
                    <a:pt x="322898" y="781050"/>
                    <a:pt x="319088" y="784860"/>
                  </a:cubicBezTo>
                  <a:lnTo>
                    <a:pt x="310515" y="793433"/>
                  </a:lnTo>
                  <a:cubicBezTo>
                    <a:pt x="304800" y="800100"/>
                    <a:pt x="308610" y="809625"/>
                    <a:pt x="317183" y="809625"/>
                  </a:cubicBezTo>
                  <a:lnTo>
                    <a:pt x="421958" y="809625"/>
                  </a:lnTo>
                  <a:cubicBezTo>
                    <a:pt x="429578" y="809625"/>
                    <a:pt x="433388" y="802005"/>
                    <a:pt x="430530" y="795338"/>
                  </a:cubicBezTo>
                  <a:cubicBezTo>
                    <a:pt x="430530" y="795338"/>
                    <a:pt x="425768" y="785813"/>
                    <a:pt x="422910" y="782955"/>
                  </a:cubicBezTo>
                  <a:cubicBezTo>
                    <a:pt x="420053" y="779145"/>
                    <a:pt x="417195" y="775335"/>
                    <a:pt x="417195" y="769620"/>
                  </a:cubicBezTo>
                  <a:lnTo>
                    <a:pt x="413385" y="654368"/>
                  </a:lnTo>
                  <a:cubicBezTo>
                    <a:pt x="413385" y="653415"/>
                    <a:pt x="414338" y="652463"/>
                    <a:pt x="414338" y="652463"/>
                  </a:cubicBezTo>
                  <a:cubicBezTo>
                    <a:pt x="421958" y="618173"/>
                    <a:pt x="467678" y="595313"/>
                    <a:pt x="516255" y="571500"/>
                  </a:cubicBezTo>
                  <a:cubicBezTo>
                    <a:pt x="564833" y="547688"/>
                    <a:pt x="621983" y="519113"/>
                    <a:pt x="640080" y="469583"/>
                  </a:cubicBezTo>
                  <a:cubicBezTo>
                    <a:pt x="651510" y="473393"/>
                    <a:pt x="663893" y="476250"/>
                    <a:pt x="677228" y="476250"/>
                  </a:cubicBezTo>
                  <a:cubicBezTo>
                    <a:pt x="740093" y="476250"/>
                    <a:pt x="791528" y="424815"/>
                    <a:pt x="791528" y="361950"/>
                  </a:cubicBezTo>
                  <a:cubicBezTo>
                    <a:pt x="790575" y="313373"/>
                    <a:pt x="760095" y="271463"/>
                    <a:pt x="717233" y="255270"/>
                  </a:cubicBezTo>
                  <a:close/>
                  <a:moveTo>
                    <a:pt x="374333" y="545783"/>
                  </a:moveTo>
                  <a:cubicBezTo>
                    <a:pt x="371475" y="521970"/>
                    <a:pt x="365760" y="493395"/>
                    <a:pt x="354330" y="465773"/>
                  </a:cubicBezTo>
                  <a:cubicBezTo>
                    <a:pt x="378143" y="462915"/>
                    <a:pt x="400050" y="455295"/>
                    <a:pt x="419100" y="443865"/>
                  </a:cubicBezTo>
                  <a:cubicBezTo>
                    <a:pt x="399098" y="478155"/>
                    <a:pt x="383858" y="515303"/>
                    <a:pt x="374333" y="545783"/>
                  </a:cubicBezTo>
                  <a:close/>
                  <a:moveTo>
                    <a:pt x="230505" y="502920"/>
                  </a:moveTo>
                  <a:cubicBezTo>
                    <a:pt x="247650" y="489585"/>
                    <a:pt x="261938" y="471488"/>
                    <a:pt x="272415" y="451485"/>
                  </a:cubicBezTo>
                  <a:cubicBezTo>
                    <a:pt x="280988" y="455295"/>
                    <a:pt x="289560" y="459105"/>
                    <a:pt x="299085" y="461010"/>
                  </a:cubicBezTo>
                  <a:cubicBezTo>
                    <a:pt x="323850" y="501968"/>
                    <a:pt x="328613" y="548640"/>
                    <a:pt x="328613" y="578168"/>
                  </a:cubicBezTo>
                  <a:cubicBezTo>
                    <a:pt x="298133" y="545783"/>
                    <a:pt x="259080" y="520065"/>
                    <a:pt x="230505" y="502920"/>
                  </a:cubicBezTo>
                  <a:close/>
                  <a:moveTo>
                    <a:pt x="494348" y="528638"/>
                  </a:moveTo>
                  <a:cubicBezTo>
                    <a:pt x="466725" y="541973"/>
                    <a:pt x="438150" y="556260"/>
                    <a:pt x="415290" y="573405"/>
                  </a:cubicBezTo>
                  <a:cubicBezTo>
                    <a:pt x="427673" y="534353"/>
                    <a:pt x="449580" y="475298"/>
                    <a:pt x="483870" y="432435"/>
                  </a:cubicBezTo>
                  <a:cubicBezTo>
                    <a:pt x="507683" y="447675"/>
                    <a:pt x="536258" y="456248"/>
                    <a:pt x="566738" y="456248"/>
                  </a:cubicBezTo>
                  <a:cubicBezTo>
                    <a:pt x="576263" y="456248"/>
                    <a:pt x="584835" y="455295"/>
                    <a:pt x="593408" y="453390"/>
                  </a:cubicBezTo>
                  <a:cubicBezTo>
                    <a:pt x="582930" y="482918"/>
                    <a:pt x="545783" y="502920"/>
                    <a:pt x="494348" y="528638"/>
                  </a:cubicBezTo>
                  <a:close/>
                </a:path>
              </a:pathLst>
            </a:custGeom>
            <a:solidFill>
              <a:schemeClr val="accent2">
                <a:lumMod val="5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27" name="Freeform: Shape 526" descr="Deciduous tree with solid fill">
              <a:extLst>
                <a:ext uri="{FF2B5EF4-FFF2-40B4-BE49-F238E27FC236}">
                  <a16:creationId xmlns:a16="http://schemas.microsoft.com/office/drawing/2014/main" id="{34E226DF-E8B3-FC94-D21E-F2E325EEE61F}"/>
                </a:ext>
              </a:extLst>
            </p:cNvPr>
            <p:cNvSpPr/>
            <p:nvPr/>
          </p:nvSpPr>
          <p:spPr>
            <a:xfrm>
              <a:off x="1418791" y="6066664"/>
              <a:ext cx="791528" cy="533400"/>
            </a:xfrm>
            <a:custGeom>
              <a:avLst/>
              <a:gdLst>
                <a:gd name="connsiteX0" fmla="*/ 376238 w 791528"/>
                <a:gd name="connsiteY0" fmla="*/ 0 h 533400"/>
                <a:gd name="connsiteX1" fmla="*/ 474345 w 791528"/>
                <a:gd name="connsiteY1" fmla="*/ 51435 h 533400"/>
                <a:gd name="connsiteX2" fmla="*/ 528638 w 791528"/>
                <a:gd name="connsiteY2" fmla="*/ 38100 h 533400"/>
                <a:gd name="connsiteX3" fmla="*/ 646748 w 791528"/>
                <a:gd name="connsiteY3" fmla="*/ 156210 h 533400"/>
                <a:gd name="connsiteX4" fmla="*/ 646748 w 791528"/>
                <a:gd name="connsiteY4" fmla="*/ 164783 h 533400"/>
                <a:gd name="connsiteX5" fmla="*/ 717233 w 791528"/>
                <a:gd name="connsiteY5" fmla="*/ 255270 h 533400"/>
                <a:gd name="connsiteX6" fmla="*/ 791528 w 791528"/>
                <a:gd name="connsiteY6" fmla="*/ 361950 h 533400"/>
                <a:gd name="connsiteX7" fmla="*/ 677228 w 791528"/>
                <a:gd name="connsiteY7" fmla="*/ 476250 h 533400"/>
                <a:gd name="connsiteX8" fmla="*/ 640080 w 791528"/>
                <a:gd name="connsiteY8" fmla="*/ 469583 h 533400"/>
                <a:gd name="connsiteX9" fmla="*/ 637088 w 791528"/>
                <a:gd name="connsiteY9" fmla="*/ 474553 h 533400"/>
                <a:gd name="connsiteX10" fmla="*/ 635724 w 791528"/>
                <a:gd name="connsiteY10" fmla="*/ 473871 h 533400"/>
                <a:gd name="connsiteX11" fmla="*/ 602387 w 791528"/>
                <a:gd name="connsiteY11" fmla="*/ 469108 h 533400"/>
                <a:gd name="connsiteX12" fmla="*/ 590480 w 791528"/>
                <a:gd name="connsiteY12" fmla="*/ 466727 h 533400"/>
                <a:gd name="connsiteX13" fmla="*/ 585391 w 791528"/>
                <a:gd name="connsiteY13" fmla="*/ 466428 h 533400"/>
                <a:gd name="connsiteX14" fmla="*/ 593408 w 791528"/>
                <a:gd name="connsiteY14" fmla="*/ 453390 h 533400"/>
                <a:gd name="connsiteX15" fmla="*/ 566738 w 791528"/>
                <a:gd name="connsiteY15" fmla="*/ 456248 h 533400"/>
                <a:gd name="connsiteX16" fmla="*/ 522804 w 791528"/>
                <a:gd name="connsiteY16" fmla="*/ 450057 h 533400"/>
                <a:gd name="connsiteX17" fmla="*/ 509961 w 791528"/>
                <a:gd name="connsiteY17" fmla="*/ 444244 h 533400"/>
                <a:gd name="connsiteX18" fmla="*/ 507137 w 791528"/>
                <a:gd name="connsiteY18" fmla="*/ 435771 h 533400"/>
                <a:gd name="connsiteX19" fmla="*/ 492849 w 791528"/>
                <a:gd name="connsiteY19" fmla="*/ 431008 h 533400"/>
                <a:gd name="connsiteX20" fmla="*/ 471418 w 791528"/>
                <a:gd name="connsiteY20" fmla="*/ 433390 h 533400"/>
                <a:gd name="connsiteX21" fmla="*/ 464274 w 791528"/>
                <a:gd name="connsiteY21" fmla="*/ 435771 h 533400"/>
                <a:gd name="connsiteX22" fmla="*/ 442843 w 791528"/>
                <a:gd name="connsiteY22" fmla="*/ 440533 h 533400"/>
                <a:gd name="connsiteX23" fmla="*/ 423793 w 791528"/>
                <a:gd name="connsiteY23" fmla="*/ 447677 h 533400"/>
                <a:gd name="connsiteX24" fmla="*/ 415959 w 791528"/>
                <a:gd name="connsiteY24" fmla="*/ 450118 h 533400"/>
                <a:gd name="connsiteX25" fmla="*/ 419100 w 791528"/>
                <a:gd name="connsiteY25" fmla="*/ 443865 h 533400"/>
                <a:gd name="connsiteX26" fmla="*/ 354330 w 791528"/>
                <a:gd name="connsiteY26" fmla="*/ 465773 h 533400"/>
                <a:gd name="connsiteX27" fmla="*/ 354692 w 791528"/>
                <a:gd name="connsiteY27" fmla="*/ 466907 h 533400"/>
                <a:gd name="connsiteX28" fmla="*/ 303720 w 791528"/>
                <a:gd name="connsiteY28" fmla="*/ 470683 h 533400"/>
                <a:gd name="connsiteX29" fmla="*/ 299085 w 791528"/>
                <a:gd name="connsiteY29" fmla="*/ 461010 h 533400"/>
                <a:gd name="connsiteX30" fmla="*/ 272415 w 791528"/>
                <a:gd name="connsiteY30" fmla="*/ 451485 h 533400"/>
                <a:gd name="connsiteX31" fmla="*/ 230505 w 791528"/>
                <a:gd name="connsiteY31" fmla="*/ 502920 h 533400"/>
                <a:gd name="connsiteX32" fmla="*/ 231762 w 791528"/>
                <a:gd name="connsiteY32" fmla="*/ 503750 h 533400"/>
                <a:gd name="connsiteX33" fmla="*/ 228530 w 791528"/>
                <a:gd name="connsiteY33" fmla="*/ 504827 h 533400"/>
                <a:gd name="connsiteX34" fmla="*/ 219005 w 791528"/>
                <a:gd name="connsiteY34" fmla="*/ 509590 h 533400"/>
                <a:gd name="connsiteX35" fmla="*/ 211862 w 791528"/>
                <a:gd name="connsiteY35" fmla="*/ 511971 h 533400"/>
                <a:gd name="connsiteX36" fmla="*/ 178524 w 791528"/>
                <a:gd name="connsiteY36" fmla="*/ 526258 h 533400"/>
                <a:gd name="connsiteX37" fmla="*/ 172018 w 791528"/>
                <a:gd name="connsiteY37" fmla="*/ 530162 h 533400"/>
                <a:gd name="connsiteX38" fmla="*/ 142875 w 791528"/>
                <a:gd name="connsiteY38" fmla="*/ 533400 h 533400"/>
                <a:gd name="connsiteX39" fmla="*/ 0 w 791528"/>
                <a:gd name="connsiteY39" fmla="*/ 390525 h 533400"/>
                <a:gd name="connsiteX40" fmla="*/ 106680 w 791528"/>
                <a:gd name="connsiteY40" fmla="*/ 252413 h 533400"/>
                <a:gd name="connsiteX41" fmla="*/ 85725 w 791528"/>
                <a:gd name="connsiteY41" fmla="*/ 185738 h 533400"/>
                <a:gd name="connsiteX42" fmla="*/ 204788 w 791528"/>
                <a:gd name="connsiteY42" fmla="*/ 66675 h 533400"/>
                <a:gd name="connsiteX43" fmla="*/ 262890 w 791528"/>
                <a:gd name="connsiteY43" fmla="*/ 81915 h 533400"/>
                <a:gd name="connsiteX44" fmla="*/ 376238 w 791528"/>
                <a:gd name="connsiteY44"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91528" h="533400">
                  <a:moveTo>
                    <a:pt x="376238" y="0"/>
                  </a:moveTo>
                  <a:cubicBezTo>
                    <a:pt x="417195" y="0"/>
                    <a:pt x="452438" y="20003"/>
                    <a:pt x="474345" y="51435"/>
                  </a:cubicBezTo>
                  <a:cubicBezTo>
                    <a:pt x="490538" y="42863"/>
                    <a:pt x="508635" y="38100"/>
                    <a:pt x="528638" y="38100"/>
                  </a:cubicBezTo>
                  <a:cubicBezTo>
                    <a:pt x="594360" y="38100"/>
                    <a:pt x="647700" y="91440"/>
                    <a:pt x="646748" y="156210"/>
                  </a:cubicBezTo>
                  <a:cubicBezTo>
                    <a:pt x="646748" y="159068"/>
                    <a:pt x="646748" y="161925"/>
                    <a:pt x="646748" y="164783"/>
                  </a:cubicBezTo>
                  <a:cubicBezTo>
                    <a:pt x="681038" y="184785"/>
                    <a:pt x="705803" y="217170"/>
                    <a:pt x="717233" y="255270"/>
                  </a:cubicBezTo>
                  <a:cubicBezTo>
                    <a:pt x="760095" y="271463"/>
                    <a:pt x="790575" y="313373"/>
                    <a:pt x="791528" y="361950"/>
                  </a:cubicBezTo>
                  <a:cubicBezTo>
                    <a:pt x="791528" y="424815"/>
                    <a:pt x="740093" y="476250"/>
                    <a:pt x="677228" y="476250"/>
                  </a:cubicBezTo>
                  <a:cubicBezTo>
                    <a:pt x="663893" y="476250"/>
                    <a:pt x="651510" y="473393"/>
                    <a:pt x="640080" y="469583"/>
                  </a:cubicBezTo>
                  <a:lnTo>
                    <a:pt x="637088" y="474553"/>
                  </a:lnTo>
                  <a:lnTo>
                    <a:pt x="635724" y="473871"/>
                  </a:lnTo>
                  <a:cubicBezTo>
                    <a:pt x="630372" y="472266"/>
                    <a:pt x="606017" y="469667"/>
                    <a:pt x="602387" y="469108"/>
                  </a:cubicBezTo>
                  <a:cubicBezTo>
                    <a:pt x="598386" y="468492"/>
                    <a:pt x="594511" y="467093"/>
                    <a:pt x="590480" y="466727"/>
                  </a:cubicBezTo>
                  <a:lnTo>
                    <a:pt x="585391" y="466428"/>
                  </a:lnTo>
                  <a:lnTo>
                    <a:pt x="593408" y="453390"/>
                  </a:lnTo>
                  <a:cubicBezTo>
                    <a:pt x="584835" y="455295"/>
                    <a:pt x="576263" y="456248"/>
                    <a:pt x="566738" y="456248"/>
                  </a:cubicBezTo>
                  <a:cubicBezTo>
                    <a:pt x="551498" y="456248"/>
                    <a:pt x="536734" y="454105"/>
                    <a:pt x="522804" y="450057"/>
                  </a:cubicBezTo>
                  <a:lnTo>
                    <a:pt x="509961" y="444244"/>
                  </a:lnTo>
                  <a:lnTo>
                    <a:pt x="507137" y="435771"/>
                  </a:lnTo>
                  <a:cubicBezTo>
                    <a:pt x="503587" y="432221"/>
                    <a:pt x="492849" y="431008"/>
                    <a:pt x="492849" y="431008"/>
                  </a:cubicBezTo>
                  <a:cubicBezTo>
                    <a:pt x="485705" y="431802"/>
                    <a:pt x="478508" y="432208"/>
                    <a:pt x="471418" y="433390"/>
                  </a:cubicBezTo>
                  <a:cubicBezTo>
                    <a:pt x="468942" y="433803"/>
                    <a:pt x="466688" y="435081"/>
                    <a:pt x="464274" y="435771"/>
                  </a:cubicBezTo>
                  <a:cubicBezTo>
                    <a:pt x="447139" y="440666"/>
                    <a:pt x="462514" y="435615"/>
                    <a:pt x="442843" y="440533"/>
                  </a:cubicBezTo>
                  <a:cubicBezTo>
                    <a:pt x="437447" y="441882"/>
                    <a:pt x="428149" y="446043"/>
                    <a:pt x="423793" y="447677"/>
                  </a:cubicBezTo>
                  <a:lnTo>
                    <a:pt x="415959" y="450118"/>
                  </a:lnTo>
                  <a:lnTo>
                    <a:pt x="419100" y="443865"/>
                  </a:lnTo>
                  <a:cubicBezTo>
                    <a:pt x="400050" y="455295"/>
                    <a:pt x="378143" y="462915"/>
                    <a:pt x="354330" y="465773"/>
                  </a:cubicBezTo>
                  <a:lnTo>
                    <a:pt x="354692" y="466907"/>
                  </a:lnTo>
                  <a:lnTo>
                    <a:pt x="303720" y="470683"/>
                  </a:lnTo>
                  <a:lnTo>
                    <a:pt x="299085" y="461010"/>
                  </a:lnTo>
                  <a:cubicBezTo>
                    <a:pt x="289560" y="459105"/>
                    <a:pt x="280988" y="455295"/>
                    <a:pt x="272415" y="451485"/>
                  </a:cubicBezTo>
                  <a:cubicBezTo>
                    <a:pt x="261938" y="471488"/>
                    <a:pt x="247650" y="489585"/>
                    <a:pt x="230505" y="502920"/>
                  </a:cubicBezTo>
                  <a:lnTo>
                    <a:pt x="231762" y="503750"/>
                  </a:lnTo>
                  <a:lnTo>
                    <a:pt x="228530" y="504827"/>
                  </a:lnTo>
                  <a:cubicBezTo>
                    <a:pt x="225355" y="506415"/>
                    <a:pt x="222268" y="508192"/>
                    <a:pt x="219005" y="509590"/>
                  </a:cubicBezTo>
                  <a:cubicBezTo>
                    <a:pt x="216698" y="510579"/>
                    <a:pt x="214141" y="510919"/>
                    <a:pt x="211862" y="511971"/>
                  </a:cubicBezTo>
                  <a:cubicBezTo>
                    <a:pt x="180261" y="526556"/>
                    <a:pt x="198451" y="521277"/>
                    <a:pt x="178524" y="526258"/>
                  </a:cubicBezTo>
                  <a:lnTo>
                    <a:pt x="172018" y="530162"/>
                  </a:lnTo>
                  <a:lnTo>
                    <a:pt x="142875" y="533400"/>
                  </a:lnTo>
                  <a:cubicBezTo>
                    <a:pt x="63818" y="533400"/>
                    <a:pt x="0" y="469583"/>
                    <a:pt x="0" y="390525"/>
                  </a:cubicBezTo>
                  <a:cubicBezTo>
                    <a:pt x="0" y="323850"/>
                    <a:pt x="44768" y="268605"/>
                    <a:pt x="106680" y="252413"/>
                  </a:cubicBezTo>
                  <a:cubicBezTo>
                    <a:pt x="93345" y="233363"/>
                    <a:pt x="85725" y="210503"/>
                    <a:pt x="85725" y="185738"/>
                  </a:cubicBezTo>
                  <a:cubicBezTo>
                    <a:pt x="85725" y="120015"/>
                    <a:pt x="139065" y="66675"/>
                    <a:pt x="204788" y="66675"/>
                  </a:cubicBezTo>
                  <a:cubicBezTo>
                    <a:pt x="225743" y="66675"/>
                    <a:pt x="245745" y="72390"/>
                    <a:pt x="262890" y="81915"/>
                  </a:cubicBezTo>
                  <a:cubicBezTo>
                    <a:pt x="279083" y="34290"/>
                    <a:pt x="323850" y="0"/>
                    <a:pt x="376238" y="0"/>
                  </a:cubicBezTo>
                  <a:close/>
                </a:path>
              </a:pathLst>
            </a:custGeom>
            <a:solidFill>
              <a:schemeClr val="accent6">
                <a:lumMod val="75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66" name="1">
            <a:extLst>
              <a:ext uri="{FF2B5EF4-FFF2-40B4-BE49-F238E27FC236}">
                <a16:creationId xmlns:a16="http://schemas.microsoft.com/office/drawing/2014/main" id="{4AA6E798-CF72-82D7-D791-81CC807C4657}"/>
              </a:ext>
            </a:extLst>
          </p:cNvPr>
          <p:cNvSpPr/>
          <p:nvPr/>
        </p:nvSpPr>
        <p:spPr>
          <a:xfrm rot="11700000">
            <a:off x="5777882" y="863842"/>
            <a:ext cx="1198932" cy="1864673"/>
          </a:xfrm>
          <a:custGeom>
            <a:avLst/>
            <a:gdLst>
              <a:gd name="connsiteX0" fmla="*/ 926433 w 1198932"/>
              <a:gd name="connsiteY0" fmla="*/ 1864673 h 1864673"/>
              <a:gd name="connsiteX1" fmla="*/ 0 w 1198932"/>
              <a:gd name="connsiteY1" fmla="*/ 692204 h 1864673"/>
              <a:gd name="connsiteX2" fmla="*/ 1198932 w 1198932"/>
              <a:gd name="connsiteY2" fmla="*/ 0 h 1864673"/>
              <a:gd name="connsiteX3" fmla="*/ 926433 w 1198932"/>
              <a:gd name="connsiteY3" fmla="*/ 1864673 h 1864673"/>
            </a:gdLst>
            <a:ahLst/>
            <a:cxnLst>
              <a:cxn ang="0">
                <a:pos x="connsiteX0" y="connsiteY0"/>
              </a:cxn>
              <a:cxn ang="0">
                <a:pos x="connsiteX1" y="connsiteY1"/>
              </a:cxn>
              <a:cxn ang="0">
                <a:pos x="connsiteX2" y="connsiteY2"/>
              </a:cxn>
              <a:cxn ang="0">
                <a:pos x="connsiteX3" y="connsiteY3"/>
              </a:cxn>
            </a:cxnLst>
            <a:rect l="l" t="t" r="r" b="b"/>
            <a:pathLst>
              <a:path w="1198932" h="1864673">
                <a:moveTo>
                  <a:pt x="926433" y="1864673"/>
                </a:moveTo>
                <a:lnTo>
                  <a:pt x="0" y="692204"/>
                </a:lnTo>
                <a:lnTo>
                  <a:pt x="1198932" y="0"/>
                </a:lnTo>
                <a:lnTo>
                  <a:pt x="926433" y="1864673"/>
                </a:lnTo>
                <a:close/>
              </a:path>
            </a:pathLst>
          </a:custGeom>
          <a:gradFill>
            <a:gsLst>
              <a:gs pos="19000">
                <a:srgbClr val="37A2B3"/>
              </a:gs>
              <a:gs pos="96000">
                <a:srgbClr val="97DEE4"/>
              </a:gs>
            </a:gsLst>
            <a:lin ang="4200000" scaled="0"/>
          </a:gradFill>
          <a:ln>
            <a:noFill/>
          </a:ln>
          <a:effectLst>
            <a:outerShdw blurRad="266700" dist="38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1" name="2">
            <a:extLst>
              <a:ext uri="{FF2B5EF4-FFF2-40B4-BE49-F238E27FC236}">
                <a16:creationId xmlns:a16="http://schemas.microsoft.com/office/drawing/2014/main" id="{CB75743A-D83D-6EB8-27E6-8BE37C1F34F8}"/>
              </a:ext>
            </a:extLst>
          </p:cNvPr>
          <p:cNvSpPr/>
          <p:nvPr/>
        </p:nvSpPr>
        <p:spPr>
          <a:xfrm rot="11700000">
            <a:off x="4798891" y="2283251"/>
            <a:ext cx="3950835" cy="2000817"/>
          </a:xfrm>
          <a:custGeom>
            <a:avLst/>
            <a:gdLst>
              <a:gd name="connsiteX0" fmla="*/ 683735 w 3950835"/>
              <a:gd name="connsiteY0" fmla="*/ 245785 h 2000817"/>
              <a:gd name="connsiteX1" fmla="*/ 489527 w 3950835"/>
              <a:gd name="connsiteY1" fmla="*/ 1 h 2000817"/>
              <a:gd name="connsiteX2" fmla="*/ 719653 w 3950835"/>
              <a:gd name="connsiteY2" fmla="*/ 1 h 2000817"/>
              <a:gd name="connsiteX3" fmla="*/ 607330 w 3950835"/>
              <a:gd name="connsiteY3" fmla="*/ 768621 h 2000817"/>
              <a:gd name="connsiteX4" fmla="*/ 0 w 3950835"/>
              <a:gd name="connsiteY4" fmla="*/ 1 h 2000817"/>
              <a:gd name="connsiteX5" fmla="*/ 489526 w 3950835"/>
              <a:gd name="connsiteY5" fmla="*/ 1 h 2000817"/>
              <a:gd name="connsiteX6" fmla="*/ 683734 w 3950835"/>
              <a:gd name="connsiteY6" fmla="*/ 245786 h 2000817"/>
              <a:gd name="connsiteX7" fmla="*/ 683735 w 3950835"/>
              <a:gd name="connsiteY7" fmla="*/ 245785 h 2000817"/>
              <a:gd name="connsiteX8" fmla="*/ 683735 w 3950835"/>
              <a:gd name="connsiteY8" fmla="*/ 245786 h 2000817"/>
              <a:gd name="connsiteX9" fmla="*/ 3488712 w 3950835"/>
              <a:gd name="connsiteY9" fmla="*/ 407121 h 2000817"/>
              <a:gd name="connsiteX10" fmla="*/ 3167023 w 3950835"/>
              <a:gd name="connsiteY10" fmla="*/ 0 h 2000817"/>
              <a:gd name="connsiteX11" fmla="*/ 3548208 w 3950835"/>
              <a:gd name="connsiteY11" fmla="*/ 0 h 2000817"/>
              <a:gd name="connsiteX12" fmla="*/ 3828496 w 3950835"/>
              <a:gd name="connsiteY12" fmla="*/ 837144 h 2000817"/>
              <a:gd name="connsiteX13" fmla="*/ 3488714 w 3950835"/>
              <a:gd name="connsiteY13" fmla="*/ 407125 h 2000817"/>
              <a:gd name="connsiteX14" fmla="*/ 3488714 w 3950835"/>
              <a:gd name="connsiteY14" fmla="*/ 407124 h 2000817"/>
              <a:gd name="connsiteX15" fmla="*/ 3488713 w 3950835"/>
              <a:gd name="connsiteY15" fmla="*/ 407122 h 2000817"/>
              <a:gd name="connsiteX16" fmla="*/ 3548209 w 3950835"/>
              <a:gd name="connsiteY16" fmla="*/ 0 h 2000817"/>
              <a:gd name="connsiteX17" fmla="*/ 3950835 w 3950835"/>
              <a:gd name="connsiteY17" fmla="*/ 1 h 2000817"/>
              <a:gd name="connsiteX18" fmla="*/ 2070483 w 3950835"/>
              <a:gd name="connsiteY18" fmla="*/ 2000817 h 2000817"/>
              <a:gd name="connsiteX19" fmla="*/ 683736 w 3950835"/>
              <a:gd name="connsiteY19" fmla="*/ 245786 h 2000817"/>
              <a:gd name="connsiteX20" fmla="*/ 719653 w 3950835"/>
              <a:gd name="connsiteY20" fmla="*/ 0 h 2000817"/>
              <a:gd name="connsiteX21" fmla="*/ 3167021 w 3950835"/>
              <a:gd name="connsiteY21" fmla="*/ 0 h 2000817"/>
              <a:gd name="connsiteX22" fmla="*/ 3488712 w 3950835"/>
              <a:gd name="connsiteY22" fmla="*/ 407122 h 2000817"/>
              <a:gd name="connsiteX23" fmla="*/ 3488712 w 3950835"/>
              <a:gd name="connsiteY23" fmla="*/ 407121 h 2000817"/>
              <a:gd name="connsiteX24" fmla="*/ 3488712 w 3950835"/>
              <a:gd name="connsiteY24" fmla="*/ 407123 h 2000817"/>
              <a:gd name="connsiteX25" fmla="*/ 3488713 w 3950835"/>
              <a:gd name="connsiteY25" fmla="*/ 407124 h 2000817"/>
              <a:gd name="connsiteX26" fmla="*/ 3365039 w 3950835"/>
              <a:gd name="connsiteY26" fmla="*/ 1253405 h 200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50835" h="2000817">
                <a:moveTo>
                  <a:pt x="683735" y="245785"/>
                </a:moveTo>
                <a:lnTo>
                  <a:pt x="489527" y="1"/>
                </a:lnTo>
                <a:lnTo>
                  <a:pt x="719653" y="1"/>
                </a:lnTo>
                <a:close/>
                <a:moveTo>
                  <a:pt x="607330" y="768621"/>
                </a:moveTo>
                <a:lnTo>
                  <a:pt x="0" y="1"/>
                </a:lnTo>
                <a:lnTo>
                  <a:pt x="489526" y="1"/>
                </a:lnTo>
                <a:lnTo>
                  <a:pt x="683734" y="245786"/>
                </a:lnTo>
                <a:lnTo>
                  <a:pt x="683735" y="245785"/>
                </a:lnTo>
                <a:lnTo>
                  <a:pt x="683735" y="245786"/>
                </a:lnTo>
                <a:close/>
                <a:moveTo>
                  <a:pt x="3488712" y="407121"/>
                </a:moveTo>
                <a:lnTo>
                  <a:pt x="3167023" y="0"/>
                </a:lnTo>
                <a:lnTo>
                  <a:pt x="3548208" y="0"/>
                </a:lnTo>
                <a:close/>
                <a:moveTo>
                  <a:pt x="3828496" y="837144"/>
                </a:moveTo>
                <a:lnTo>
                  <a:pt x="3488714" y="407125"/>
                </a:lnTo>
                <a:lnTo>
                  <a:pt x="3488714" y="407124"/>
                </a:lnTo>
                <a:lnTo>
                  <a:pt x="3488713" y="407122"/>
                </a:lnTo>
                <a:lnTo>
                  <a:pt x="3548209" y="0"/>
                </a:lnTo>
                <a:lnTo>
                  <a:pt x="3950835" y="1"/>
                </a:lnTo>
                <a:close/>
                <a:moveTo>
                  <a:pt x="2070483" y="2000817"/>
                </a:moveTo>
                <a:lnTo>
                  <a:pt x="683736" y="245786"/>
                </a:lnTo>
                <a:lnTo>
                  <a:pt x="719653" y="0"/>
                </a:lnTo>
                <a:lnTo>
                  <a:pt x="3167021" y="0"/>
                </a:lnTo>
                <a:lnTo>
                  <a:pt x="3488712" y="407122"/>
                </a:lnTo>
                <a:lnTo>
                  <a:pt x="3488712" y="407121"/>
                </a:lnTo>
                <a:lnTo>
                  <a:pt x="3488712" y="407123"/>
                </a:lnTo>
                <a:lnTo>
                  <a:pt x="3488713" y="407124"/>
                </a:lnTo>
                <a:lnTo>
                  <a:pt x="3365039" y="1253405"/>
                </a:lnTo>
                <a:close/>
              </a:path>
            </a:pathLst>
          </a:custGeom>
          <a:gradFill>
            <a:gsLst>
              <a:gs pos="21000">
                <a:srgbClr val="00909E"/>
              </a:gs>
              <a:gs pos="97000">
                <a:srgbClr val="00CED4"/>
              </a:gs>
            </a:gsLst>
            <a:lin ang="3000000" scaled="0"/>
          </a:gradFill>
          <a:ln>
            <a:noFill/>
          </a:ln>
          <a:effectLst>
            <a:outerShdw blurRad="266700" dist="38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0" name="3">
            <a:extLst>
              <a:ext uri="{FF2B5EF4-FFF2-40B4-BE49-F238E27FC236}">
                <a16:creationId xmlns:a16="http://schemas.microsoft.com/office/drawing/2014/main" id="{849BA7B4-C5B8-EFC8-BC7B-6B905C1737A3}"/>
              </a:ext>
            </a:extLst>
          </p:cNvPr>
          <p:cNvSpPr/>
          <p:nvPr/>
        </p:nvSpPr>
        <p:spPr>
          <a:xfrm rot="11700000">
            <a:off x="3770024" y="4283838"/>
            <a:ext cx="4484907" cy="2637695"/>
          </a:xfrm>
          <a:custGeom>
            <a:avLst/>
            <a:gdLst>
              <a:gd name="connsiteX0" fmla="*/ 868259 w 4484907"/>
              <a:gd name="connsiteY0" fmla="*/ 2637695 h 2637695"/>
              <a:gd name="connsiteX1" fmla="*/ 527716 w 4484907"/>
              <a:gd name="connsiteY1" fmla="*/ 2637694 h 2637695"/>
              <a:gd name="connsiteX2" fmla="*/ 377231 w 4484907"/>
              <a:gd name="connsiteY2" fmla="*/ 2447244 h 2637695"/>
              <a:gd name="connsiteX3" fmla="*/ 527715 w 4484907"/>
              <a:gd name="connsiteY3" fmla="*/ 2637694 h 2637695"/>
              <a:gd name="connsiteX4" fmla="*/ 38189 w 4484907"/>
              <a:gd name="connsiteY4" fmla="*/ 2637694 h 2637695"/>
              <a:gd name="connsiteX5" fmla="*/ 0 w 4484907"/>
              <a:gd name="connsiteY5" fmla="*/ 2589362 h 2637695"/>
              <a:gd name="connsiteX6" fmla="*/ 336167 w 4484907"/>
              <a:gd name="connsiteY6" fmla="*/ 2395275 h 2637695"/>
              <a:gd name="connsiteX7" fmla="*/ 336168 w 4484907"/>
              <a:gd name="connsiteY7" fmla="*/ 2395276 h 2637695"/>
              <a:gd name="connsiteX8" fmla="*/ 955982 w 4484907"/>
              <a:gd name="connsiteY8" fmla="*/ 2037428 h 2637695"/>
              <a:gd name="connsiteX9" fmla="*/ 3205212 w 4484907"/>
              <a:gd name="connsiteY9" fmla="*/ 2637694 h 2637695"/>
              <a:gd name="connsiteX10" fmla="*/ 868260 w 4484907"/>
              <a:gd name="connsiteY10" fmla="*/ 2637694 h 2637695"/>
              <a:gd name="connsiteX11" fmla="*/ 955982 w 4484907"/>
              <a:gd name="connsiteY11" fmla="*/ 2037427 h 2637695"/>
              <a:gd name="connsiteX12" fmla="*/ 2174860 w 4484907"/>
              <a:gd name="connsiteY12" fmla="*/ 1333708 h 2637695"/>
              <a:gd name="connsiteX13" fmla="*/ 4099441 w 4484907"/>
              <a:gd name="connsiteY13" fmla="*/ 2637694 h 2637695"/>
              <a:gd name="connsiteX14" fmla="*/ 3696815 w 4484907"/>
              <a:gd name="connsiteY14" fmla="*/ 2637694 h 2637695"/>
              <a:gd name="connsiteX15" fmla="*/ 3696815 w 4484907"/>
              <a:gd name="connsiteY15" fmla="*/ 2637695 h 2637695"/>
              <a:gd name="connsiteX16" fmla="*/ 3205212 w 4484907"/>
              <a:gd name="connsiteY16" fmla="*/ 2637695 h 2637695"/>
              <a:gd name="connsiteX17" fmla="*/ 2174860 w 4484907"/>
              <a:gd name="connsiteY17" fmla="*/ 1333708 h 2637695"/>
              <a:gd name="connsiteX18" fmla="*/ 2174860 w 4484907"/>
              <a:gd name="connsiteY18" fmla="*/ 1333708 h 2637695"/>
              <a:gd name="connsiteX19" fmla="*/ 4045180 w 4484907"/>
              <a:gd name="connsiteY19" fmla="*/ 253878 h 2637695"/>
              <a:gd name="connsiteX20" fmla="*/ 4045181 w 4484907"/>
              <a:gd name="connsiteY20" fmla="*/ 253877 h 2637695"/>
              <a:gd name="connsiteX21" fmla="*/ 4484907 w 4484907"/>
              <a:gd name="connsiteY21" fmla="*/ 0 h 2637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484907" h="2637695">
                <a:moveTo>
                  <a:pt x="868259" y="2637695"/>
                </a:moveTo>
                <a:lnTo>
                  <a:pt x="527716" y="2637694"/>
                </a:lnTo>
                <a:lnTo>
                  <a:pt x="377231" y="2447244"/>
                </a:lnTo>
                <a:lnTo>
                  <a:pt x="527715" y="2637694"/>
                </a:lnTo>
                <a:lnTo>
                  <a:pt x="38189" y="2637694"/>
                </a:lnTo>
                <a:lnTo>
                  <a:pt x="0" y="2589362"/>
                </a:lnTo>
                <a:lnTo>
                  <a:pt x="336167" y="2395275"/>
                </a:lnTo>
                <a:lnTo>
                  <a:pt x="336168" y="2395276"/>
                </a:lnTo>
                <a:lnTo>
                  <a:pt x="955982" y="2037428"/>
                </a:lnTo>
                <a:close/>
                <a:moveTo>
                  <a:pt x="3205212" y="2637694"/>
                </a:moveTo>
                <a:lnTo>
                  <a:pt x="868260" y="2637694"/>
                </a:lnTo>
                <a:lnTo>
                  <a:pt x="955982" y="2037427"/>
                </a:lnTo>
                <a:lnTo>
                  <a:pt x="2174860" y="1333708"/>
                </a:lnTo>
                <a:close/>
                <a:moveTo>
                  <a:pt x="4099441" y="2637694"/>
                </a:moveTo>
                <a:lnTo>
                  <a:pt x="3696815" y="2637694"/>
                </a:lnTo>
                <a:lnTo>
                  <a:pt x="3696815" y="2637695"/>
                </a:lnTo>
                <a:lnTo>
                  <a:pt x="3205212" y="2637695"/>
                </a:lnTo>
                <a:lnTo>
                  <a:pt x="2174860" y="1333708"/>
                </a:lnTo>
                <a:lnTo>
                  <a:pt x="2174860" y="1333708"/>
                </a:lnTo>
                <a:lnTo>
                  <a:pt x="4045180" y="253878"/>
                </a:lnTo>
                <a:lnTo>
                  <a:pt x="4045181" y="253877"/>
                </a:lnTo>
                <a:lnTo>
                  <a:pt x="4484907" y="0"/>
                </a:lnTo>
                <a:close/>
              </a:path>
            </a:pathLst>
          </a:custGeom>
          <a:gradFill>
            <a:gsLst>
              <a:gs pos="0">
                <a:srgbClr val="49B6CB"/>
              </a:gs>
              <a:gs pos="96000">
                <a:srgbClr val="127393"/>
              </a:gs>
            </a:gsLst>
            <a:lin ang="600000" scaled="0"/>
          </a:gradFill>
          <a:ln>
            <a:noFill/>
          </a:ln>
          <a:effectLst>
            <a:outerShdw blurRad="266700" dist="38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5" name="4">
            <a:extLst>
              <a:ext uri="{FF2B5EF4-FFF2-40B4-BE49-F238E27FC236}">
                <a16:creationId xmlns:a16="http://schemas.microsoft.com/office/drawing/2014/main" id="{9CAB3B8E-82ED-1195-17C5-5CC32525DFC6}"/>
              </a:ext>
            </a:extLst>
          </p:cNvPr>
          <p:cNvSpPr/>
          <p:nvPr/>
        </p:nvSpPr>
        <p:spPr>
          <a:xfrm>
            <a:off x="1862488" y="5057452"/>
            <a:ext cx="7495706" cy="1800548"/>
          </a:xfrm>
          <a:custGeom>
            <a:avLst/>
            <a:gdLst>
              <a:gd name="connsiteX0" fmla="*/ 4293996 w 7495706"/>
              <a:gd name="connsiteY0" fmla="*/ 649975 h 1800548"/>
              <a:gd name="connsiteX1" fmla="*/ 4789849 w 7495706"/>
              <a:gd name="connsiteY1" fmla="*/ 1800548 h 1800548"/>
              <a:gd name="connsiteX2" fmla="*/ 1952961 w 7495706"/>
              <a:gd name="connsiteY2" fmla="*/ 1800548 h 1800548"/>
              <a:gd name="connsiteX3" fmla="*/ 1519145 w 7495706"/>
              <a:gd name="connsiteY3" fmla="*/ 1800548 h 1800548"/>
              <a:gd name="connsiteX4" fmla="*/ 0 w 7495706"/>
              <a:gd name="connsiteY4" fmla="*/ 1800548 h 1800548"/>
              <a:gd name="connsiteX5" fmla="*/ 1717472 w 7495706"/>
              <a:gd name="connsiteY5" fmla="*/ 1340353 h 1800548"/>
              <a:gd name="connsiteX6" fmla="*/ 2207923 w 7495706"/>
              <a:gd name="connsiteY6" fmla="*/ 1208937 h 1800548"/>
              <a:gd name="connsiteX7" fmla="*/ 6719737 w 7495706"/>
              <a:gd name="connsiteY7" fmla="*/ 0 h 1800548"/>
              <a:gd name="connsiteX8" fmla="*/ 7495706 w 7495706"/>
              <a:gd name="connsiteY8" fmla="*/ 1800548 h 1800548"/>
              <a:gd name="connsiteX9" fmla="*/ 7077461 w 7495706"/>
              <a:gd name="connsiteY9" fmla="*/ 1800548 h 1800548"/>
              <a:gd name="connsiteX10" fmla="*/ 5000638 w 7495706"/>
              <a:gd name="connsiteY10" fmla="*/ 1800548 h 1800548"/>
              <a:gd name="connsiteX11" fmla="*/ 5000637 w 7495706"/>
              <a:gd name="connsiteY11" fmla="*/ 1800548 h 1800548"/>
              <a:gd name="connsiteX12" fmla="*/ 4789850 w 7495706"/>
              <a:gd name="connsiteY12" fmla="*/ 1800548 h 1800548"/>
              <a:gd name="connsiteX13" fmla="*/ 4293997 w 7495706"/>
              <a:gd name="connsiteY13" fmla="*/ 649975 h 1800548"/>
              <a:gd name="connsiteX14" fmla="*/ 5653477 w 7495706"/>
              <a:gd name="connsiteY14" fmla="*/ 285704 h 1800548"/>
              <a:gd name="connsiteX15" fmla="*/ 5653477 w 7495706"/>
              <a:gd name="connsiteY15" fmla="*/ 285703 h 1800548"/>
              <a:gd name="connsiteX16" fmla="*/ 6344790 w 7495706"/>
              <a:gd name="connsiteY16" fmla="*/ 100467 h 1800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95706" h="1800548">
                <a:moveTo>
                  <a:pt x="4293996" y="649975"/>
                </a:moveTo>
                <a:lnTo>
                  <a:pt x="4789849" y="1800548"/>
                </a:lnTo>
                <a:lnTo>
                  <a:pt x="1952961" y="1800548"/>
                </a:lnTo>
                <a:lnTo>
                  <a:pt x="1519145" y="1800548"/>
                </a:lnTo>
                <a:lnTo>
                  <a:pt x="0" y="1800548"/>
                </a:lnTo>
                <a:lnTo>
                  <a:pt x="1717472" y="1340353"/>
                </a:lnTo>
                <a:lnTo>
                  <a:pt x="2207923" y="1208937"/>
                </a:lnTo>
                <a:close/>
                <a:moveTo>
                  <a:pt x="6719737" y="0"/>
                </a:moveTo>
                <a:lnTo>
                  <a:pt x="7495706" y="1800548"/>
                </a:lnTo>
                <a:lnTo>
                  <a:pt x="7077461" y="1800548"/>
                </a:lnTo>
                <a:lnTo>
                  <a:pt x="5000638" y="1800548"/>
                </a:lnTo>
                <a:lnTo>
                  <a:pt x="5000637" y="1800548"/>
                </a:lnTo>
                <a:lnTo>
                  <a:pt x="4789850" y="1800548"/>
                </a:lnTo>
                <a:lnTo>
                  <a:pt x="4293997" y="649975"/>
                </a:lnTo>
                <a:lnTo>
                  <a:pt x="5653477" y="285704"/>
                </a:lnTo>
                <a:lnTo>
                  <a:pt x="5653477" y="285703"/>
                </a:lnTo>
                <a:lnTo>
                  <a:pt x="6344790" y="100467"/>
                </a:lnTo>
                <a:close/>
              </a:path>
            </a:pathLst>
          </a:custGeom>
          <a:gradFill>
            <a:gsLst>
              <a:gs pos="0">
                <a:srgbClr val="528098"/>
              </a:gs>
              <a:gs pos="96000">
                <a:srgbClr val="072237"/>
              </a:gs>
            </a:gsLst>
            <a:lin ang="3000000" scaled="0"/>
          </a:gradFill>
          <a:ln>
            <a:noFill/>
          </a:ln>
          <a:effectLst>
            <a:outerShdw blurRad="266700" dist="38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TextBox 2">
            <a:extLst>
              <a:ext uri="{FF2B5EF4-FFF2-40B4-BE49-F238E27FC236}">
                <a16:creationId xmlns:a16="http://schemas.microsoft.com/office/drawing/2014/main" id="{2BBEF387-AFD7-3BB9-07CA-9A3BB9E76187}"/>
              </a:ext>
            </a:extLst>
          </p:cNvPr>
          <p:cNvSpPr txBox="1"/>
          <p:nvPr/>
        </p:nvSpPr>
        <p:spPr>
          <a:xfrm>
            <a:off x="9070026" y="5488532"/>
            <a:ext cx="308372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65000"/>
                    <a:lumOff val="35000"/>
                  </a:prstClr>
                </a:solidFill>
                <a:effectLst/>
                <a:uLnTx/>
                <a:uFillTx/>
                <a:latin typeface="Aptos Display" panose="02110004020202020204"/>
                <a:ea typeface="+mn-ea"/>
                <a:cs typeface="+mn-cs"/>
              </a:rPr>
              <a:t>HEADING</a:t>
            </a:r>
            <a:endParaRPr kumimoji="0" lang="en-US" sz="1800" b="1" i="0" u="none" strike="noStrike" kern="1200" cap="none" spc="300" normalizeH="0" baseline="0" noProof="0" dirty="0">
              <a:ln>
                <a:noFill/>
              </a:ln>
              <a:solidFill>
                <a:prstClr val="black">
                  <a:lumMod val="65000"/>
                  <a:lumOff val="35000"/>
                </a:prstClr>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ptos Display" panose="02110004020202020204"/>
                <a:ea typeface="+mn-ea"/>
                <a:cs typeface="+mn-cs"/>
              </a:rPr>
              <a:t>Type your text in this text box and don’t forget to subscribe </a:t>
            </a:r>
          </a:p>
        </p:txBody>
      </p:sp>
      <p:sp>
        <p:nvSpPr>
          <p:cNvPr id="10" name="!!TextBox 2">
            <a:extLst>
              <a:ext uri="{FF2B5EF4-FFF2-40B4-BE49-F238E27FC236}">
                <a16:creationId xmlns:a16="http://schemas.microsoft.com/office/drawing/2014/main" id="{27037D95-EC38-5BC2-1410-5F8B143EDC1C}"/>
              </a:ext>
            </a:extLst>
          </p:cNvPr>
          <p:cNvSpPr txBox="1"/>
          <p:nvPr/>
        </p:nvSpPr>
        <p:spPr>
          <a:xfrm>
            <a:off x="537025" y="4543008"/>
            <a:ext cx="308372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65000"/>
                    <a:lumOff val="35000"/>
                  </a:prstClr>
                </a:solidFill>
                <a:effectLst/>
                <a:uLnTx/>
                <a:uFillTx/>
                <a:latin typeface="Aptos Display" panose="02110004020202020204"/>
                <a:ea typeface="+mn-ea"/>
                <a:cs typeface="+mn-cs"/>
              </a:rPr>
              <a:t>HEADING</a:t>
            </a:r>
            <a:endParaRPr kumimoji="0" lang="en-US" sz="1800" b="1" i="0" u="none" strike="noStrike" kern="1200" cap="none" spc="300" normalizeH="0" baseline="0" noProof="0" dirty="0">
              <a:ln>
                <a:noFill/>
              </a:ln>
              <a:solidFill>
                <a:prstClr val="black">
                  <a:lumMod val="65000"/>
                  <a:lumOff val="35000"/>
                </a:prstClr>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ptos Display" panose="02110004020202020204"/>
                <a:ea typeface="+mn-ea"/>
                <a:cs typeface="+mn-cs"/>
              </a:rPr>
              <a:t>Type your text in this text box and don’t forget to subscribe </a:t>
            </a:r>
          </a:p>
        </p:txBody>
      </p:sp>
      <p:sp>
        <p:nvSpPr>
          <p:cNvPr id="11" name="!!TextBox 2">
            <a:extLst>
              <a:ext uri="{FF2B5EF4-FFF2-40B4-BE49-F238E27FC236}">
                <a16:creationId xmlns:a16="http://schemas.microsoft.com/office/drawing/2014/main" id="{8A1CA77E-BAE6-D915-E3E0-A328C037091A}"/>
              </a:ext>
            </a:extLst>
          </p:cNvPr>
          <p:cNvSpPr txBox="1"/>
          <p:nvPr/>
        </p:nvSpPr>
        <p:spPr>
          <a:xfrm>
            <a:off x="7961811" y="2632560"/>
            <a:ext cx="308372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65000"/>
                    <a:lumOff val="35000"/>
                  </a:prstClr>
                </a:solidFill>
                <a:effectLst/>
                <a:uLnTx/>
                <a:uFillTx/>
                <a:latin typeface="Aptos Display" panose="02110004020202020204"/>
                <a:ea typeface="+mn-ea"/>
                <a:cs typeface="+mn-cs"/>
              </a:rPr>
              <a:t>HEADING</a:t>
            </a:r>
            <a:endParaRPr kumimoji="0" lang="en-US" sz="1800" b="1" i="0" u="none" strike="noStrike" kern="1200" cap="none" spc="300" normalizeH="0" baseline="0" noProof="0" dirty="0">
              <a:ln>
                <a:noFill/>
              </a:ln>
              <a:solidFill>
                <a:prstClr val="black">
                  <a:lumMod val="65000"/>
                  <a:lumOff val="35000"/>
                </a:prstClr>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ptos Display" panose="02110004020202020204"/>
                <a:ea typeface="+mn-ea"/>
                <a:cs typeface="+mn-cs"/>
              </a:rPr>
              <a:t>Type your text in this text box and don’t forget to subscribe </a:t>
            </a:r>
          </a:p>
        </p:txBody>
      </p:sp>
      <p:sp>
        <p:nvSpPr>
          <p:cNvPr id="12" name="!!TextBox 2">
            <a:extLst>
              <a:ext uri="{FF2B5EF4-FFF2-40B4-BE49-F238E27FC236}">
                <a16:creationId xmlns:a16="http://schemas.microsoft.com/office/drawing/2014/main" id="{94C4AC56-6ACA-C181-A4D8-A2BCEF454C08}"/>
              </a:ext>
            </a:extLst>
          </p:cNvPr>
          <p:cNvSpPr txBox="1"/>
          <p:nvPr/>
        </p:nvSpPr>
        <p:spPr>
          <a:xfrm>
            <a:off x="1998415" y="1360885"/>
            <a:ext cx="308372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65000"/>
                    <a:lumOff val="35000"/>
                  </a:prstClr>
                </a:solidFill>
                <a:effectLst/>
                <a:uLnTx/>
                <a:uFillTx/>
                <a:latin typeface="Aptos Display" panose="02110004020202020204"/>
                <a:ea typeface="+mn-ea"/>
                <a:cs typeface="+mn-cs"/>
              </a:rPr>
              <a:t>HEADING</a:t>
            </a:r>
            <a:endParaRPr kumimoji="0" lang="en-US" sz="1800" b="1" i="0" u="none" strike="noStrike" kern="1200" cap="none" spc="300" normalizeH="0" baseline="0" noProof="0" dirty="0">
              <a:ln>
                <a:noFill/>
              </a:ln>
              <a:solidFill>
                <a:prstClr val="black">
                  <a:lumMod val="65000"/>
                  <a:lumOff val="35000"/>
                </a:prstClr>
              </a:solidFill>
              <a:effectLst/>
              <a:uLnTx/>
              <a:uFillTx/>
              <a:latin typeface="Aptos Display"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Aptos Display" panose="02110004020202020204"/>
                <a:ea typeface="+mn-ea"/>
                <a:cs typeface="+mn-cs"/>
              </a:rPr>
              <a:t>Type your text in this text box and don’t forget to subscribe </a:t>
            </a:r>
          </a:p>
        </p:txBody>
      </p:sp>
      <p:pic>
        <p:nvPicPr>
          <p:cNvPr id="13" name="Graphic 12" descr="Alarm clock outline">
            <a:extLst>
              <a:ext uri="{FF2B5EF4-FFF2-40B4-BE49-F238E27FC236}">
                <a16:creationId xmlns:a16="http://schemas.microsoft.com/office/drawing/2014/main" id="{FD096536-BA6D-7894-F07E-312C8D4C5E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71071" y="5893049"/>
            <a:ext cx="822960" cy="822960"/>
          </a:xfrm>
          <a:prstGeom prst="rect">
            <a:avLst/>
          </a:prstGeom>
        </p:spPr>
      </p:pic>
      <p:pic>
        <p:nvPicPr>
          <p:cNvPr id="14" name="Graphic 13" descr="Bass clef outline">
            <a:extLst>
              <a:ext uri="{FF2B5EF4-FFF2-40B4-BE49-F238E27FC236}">
                <a16:creationId xmlns:a16="http://schemas.microsoft.com/office/drawing/2014/main" id="{1A763737-CF5A-2E71-06BC-BD841069BA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65097" y="4543008"/>
            <a:ext cx="822960" cy="822960"/>
          </a:xfrm>
          <a:prstGeom prst="rect">
            <a:avLst/>
          </a:prstGeom>
        </p:spPr>
      </p:pic>
      <p:pic>
        <p:nvPicPr>
          <p:cNvPr id="15" name="Graphic 14" descr="Bitcoin outline">
            <a:extLst>
              <a:ext uri="{FF2B5EF4-FFF2-40B4-BE49-F238E27FC236}">
                <a16:creationId xmlns:a16="http://schemas.microsoft.com/office/drawing/2014/main" id="{F750DC0B-E126-3A64-611A-1DB59AC6D6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026573" y="1260759"/>
            <a:ext cx="548640" cy="548640"/>
          </a:xfrm>
          <a:prstGeom prst="rect">
            <a:avLst/>
          </a:prstGeom>
        </p:spPr>
      </p:pic>
      <p:pic>
        <p:nvPicPr>
          <p:cNvPr id="16" name="Graphic 15" descr="Download from cloud outline">
            <a:extLst>
              <a:ext uri="{FF2B5EF4-FFF2-40B4-BE49-F238E27FC236}">
                <a16:creationId xmlns:a16="http://schemas.microsoft.com/office/drawing/2014/main" id="{7B9E2846-E651-8D47-1A18-82F2C8D7B9F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012477" y="2493314"/>
            <a:ext cx="640080" cy="640080"/>
          </a:xfrm>
          <a:prstGeom prst="rect">
            <a:avLst/>
          </a:prstGeom>
        </p:spPr>
      </p:pic>
      <p:sp>
        <p:nvSpPr>
          <p:cNvPr id="2" name="TextBox 1">
            <a:extLst>
              <a:ext uri="{FF2B5EF4-FFF2-40B4-BE49-F238E27FC236}">
                <a16:creationId xmlns:a16="http://schemas.microsoft.com/office/drawing/2014/main" id="{70A0546D-7E59-CE57-B88C-ED7207D12512}"/>
              </a:ext>
            </a:extLst>
          </p:cNvPr>
          <p:cNvSpPr txBox="1"/>
          <p:nvPr/>
        </p:nvSpPr>
        <p:spPr>
          <a:xfrm>
            <a:off x="5764580" y="1777725"/>
            <a:ext cx="1052356"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ptos" panose="02110004020202020204"/>
                <a:ea typeface="+mn-ea"/>
                <a:cs typeface="+mn-cs"/>
              </a:rPr>
              <a:t>FOURTH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CD009AE3-A7FC-7CC0-6A48-B472B924D79F}"/>
              </a:ext>
            </a:extLst>
          </p:cNvPr>
          <p:cNvSpPr txBox="1"/>
          <p:nvPr/>
        </p:nvSpPr>
        <p:spPr>
          <a:xfrm>
            <a:off x="5459315" y="3128907"/>
            <a:ext cx="1681195" cy="7232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THIRD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9" name="TextBox 8">
            <a:extLst>
              <a:ext uri="{FF2B5EF4-FFF2-40B4-BE49-F238E27FC236}">
                <a16:creationId xmlns:a16="http://schemas.microsoft.com/office/drawing/2014/main" id="{513032F5-4066-C7BF-4A25-45E83769202D}"/>
              </a:ext>
            </a:extLst>
          </p:cNvPr>
          <p:cNvSpPr txBox="1"/>
          <p:nvPr/>
        </p:nvSpPr>
        <p:spPr>
          <a:xfrm>
            <a:off x="4607276" y="4592850"/>
            <a:ext cx="1999000" cy="7232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SECOND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7" name="TextBox 16">
            <a:extLst>
              <a:ext uri="{FF2B5EF4-FFF2-40B4-BE49-F238E27FC236}">
                <a16:creationId xmlns:a16="http://schemas.microsoft.com/office/drawing/2014/main" id="{E3893A53-5806-0308-47C7-748B97E7D656}"/>
              </a:ext>
            </a:extLst>
          </p:cNvPr>
          <p:cNvSpPr txBox="1"/>
          <p:nvPr/>
        </p:nvSpPr>
        <p:spPr>
          <a:xfrm>
            <a:off x="6044787" y="5872582"/>
            <a:ext cx="23657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ptos" panose="02110004020202020204"/>
                <a:ea typeface="+mn-ea"/>
                <a:cs typeface="+mn-cs"/>
              </a:rPr>
              <a:t>FIRST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873874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5000" fill="hold" grpId="0" nodeType="withEffect" p14:presetBounceEnd="70000">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14:bounceEnd="70000">
                                          <p:cBhvr additive="base">
                                            <p:cTn id="7" dur="2500" fill="hold"/>
                                            <p:tgtEl>
                                              <p:spTgt spid="45"/>
                                            </p:tgtEl>
                                            <p:attrNameLst>
                                              <p:attrName>ppt_x</p:attrName>
                                            </p:attrNameLst>
                                          </p:cBhvr>
                                          <p:tavLst>
                                            <p:tav tm="0">
                                              <p:val>
                                                <p:strVal val="#ppt_x"/>
                                              </p:val>
                                            </p:tav>
                                            <p:tav tm="100000">
                                              <p:val>
                                                <p:strVal val="#ppt_x"/>
                                              </p:val>
                                            </p:tav>
                                          </p:tavLst>
                                        </p:anim>
                                        <p:anim calcmode="lin" valueType="num" p14:bounceEnd="70000">
                                          <p:cBhvr additive="base">
                                            <p:cTn id="8" dur="2500" fill="hold"/>
                                            <p:tgtEl>
                                              <p:spTgt spid="45"/>
                                            </p:tgtEl>
                                            <p:attrNameLst>
                                              <p:attrName>ppt_y</p:attrName>
                                            </p:attrNameLst>
                                          </p:cBhvr>
                                          <p:tavLst>
                                            <p:tav tm="0">
                                              <p:val>
                                                <p:strVal val="1+#ppt_h/2"/>
                                              </p:val>
                                            </p:tav>
                                            <p:tav tm="100000">
                                              <p:val>
                                                <p:strVal val="#ppt_y"/>
                                              </p:val>
                                            </p:tav>
                                          </p:tavLst>
                                        </p:anim>
                                      </p:childTnLst>
                                    </p:cTn>
                                  </p:par>
                                  <p:par>
                                    <p:cTn id="9" presetID="2" presetClass="entr" presetSubtype="4" accel="25000" fill="hold" grpId="0" nodeType="withEffect" p14:presetBounceEnd="70000">
                                      <p:stCondLst>
                                        <p:cond delay="0"/>
                                      </p:stCondLst>
                                      <p:childTnLst>
                                        <p:set>
                                          <p:cBhvr>
                                            <p:cTn id="10" dur="1" fill="hold">
                                              <p:stCondLst>
                                                <p:cond delay="0"/>
                                              </p:stCondLst>
                                            </p:cTn>
                                            <p:tgtEl>
                                              <p:spTgt spid="80"/>
                                            </p:tgtEl>
                                            <p:attrNameLst>
                                              <p:attrName>style.visibility</p:attrName>
                                            </p:attrNameLst>
                                          </p:cBhvr>
                                          <p:to>
                                            <p:strVal val="visible"/>
                                          </p:to>
                                        </p:set>
                                        <p:anim calcmode="lin" valueType="num" p14:bounceEnd="70000">
                                          <p:cBhvr additive="base">
                                            <p:cTn id="11" dur="2500" fill="hold"/>
                                            <p:tgtEl>
                                              <p:spTgt spid="80"/>
                                            </p:tgtEl>
                                            <p:attrNameLst>
                                              <p:attrName>ppt_x</p:attrName>
                                            </p:attrNameLst>
                                          </p:cBhvr>
                                          <p:tavLst>
                                            <p:tav tm="0">
                                              <p:val>
                                                <p:strVal val="#ppt_x"/>
                                              </p:val>
                                            </p:tav>
                                            <p:tav tm="100000">
                                              <p:val>
                                                <p:strVal val="#ppt_x"/>
                                              </p:val>
                                            </p:tav>
                                          </p:tavLst>
                                        </p:anim>
                                        <p:anim calcmode="lin" valueType="num" p14:bounceEnd="70000">
                                          <p:cBhvr additive="base">
                                            <p:cTn id="12" dur="2500" fill="hold"/>
                                            <p:tgtEl>
                                              <p:spTgt spid="80"/>
                                            </p:tgtEl>
                                            <p:attrNameLst>
                                              <p:attrName>ppt_y</p:attrName>
                                            </p:attrNameLst>
                                          </p:cBhvr>
                                          <p:tavLst>
                                            <p:tav tm="0">
                                              <p:val>
                                                <p:strVal val="1+#ppt_h/2"/>
                                              </p:val>
                                            </p:tav>
                                            <p:tav tm="100000">
                                              <p:val>
                                                <p:strVal val="#ppt_y"/>
                                              </p:val>
                                            </p:tav>
                                          </p:tavLst>
                                        </p:anim>
                                      </p:childTnLst>
                                    </p:cTn>
                                  </p:par>
                                  <p:par>
                                    <p:cTn id="13" presetID="2" presetClass="entr" presetSubtype="4" accel="25000" fill="hold" grpId="0" nodeType="withEffect" p14:presetBounceEnd="70000">
                                      <p:stCondLst>
                                        <p:cond delay="0"/>
                                      </p:stCondLst>
                                      <p:childTnLst>
                                        <p:set>
                                          <p:cBhvr>
                                            <p:cTn id="14" dur="1" fill="hold">
                                              <p:stCondLst>
                                                <p:cond delay="0"/>
                                              </p:stCondLst>
                                            </p:cTn>
                                            <p:tgtEl>
                                              <p:spTgt spid="81"/>
                                            </p:tgtEl>
                                            <p:attrNameLst>
                                              <p:attrName>style.visibility</p:attrName>
                                            </p:attrNameLst>
                                          </p:cBhvr>
                                          <p:to>
                                            <p:strVal val="visible"/>
                                          </p:to>
                                        </p:set>
                                        <p:anim calcmode="lin" valueType="num" p14:bounceEnd="70000">
                                          <p:cBhvr additive="base">
                                            <p:cTn id="15" dur="2500" fill="hold"/>
                                            <p:tgtEl>
                                              <p:spTgt spid="81"/>
                                            </p:tgtEl>
                                            <p:attrNameLst>
                                              <p:attrName>ppt_x</p:attrName>
                                            </p:attrNameLst>
                                          </p:cBhvr>
                                          <p:tavLst>
                                            <p:tav tm="0">
                                              <p:val>
                                                <p:strVal val="#ppt_x"/>
                                              </p:val>
                                            </p:tav>
                                            <p:tav tm="100000">
                                              <p:val>
                                                <p:strVal val="#ppt_x"/>
                                              </p:val>
                                            </p:tav>
                                          </p:tavLst>
                                        </p:anim>
                                        <p:anim calcmode="lin" valueType="num" p14:bounceEnd="70000">
                                          <p:cBhvr additive="base">
                                            <p:cTn id="16" dur="2500" fill="hold"/>
                                            <p:tgtEl>
                                              <p:spTgt spid="81"/>
                                            </p:tgtEl>
                                            <p:attrNameLst>
                                              <p:attrName>ppt_y</p:attrName>
                                            </p:attrNameLst>
                                          </p:cBhvr>
                                          <p:tavLst>
                                            <p:tav tm="0">
                                              <p:val>
                                                <p:strVal val="1+#ppt_h/2"/>
                                              </p:val>
                                            </p:tav>
                                            <p:tav tm="100000">
                                              <p:val>
                                                <p:strVal val="#ppt_y"/>
                                              </p:val>
                                            </p:tav>
                                          </p:tavLst>
                                        </p:anim>
                                      </p:childTnLst>
                                    </p:cTn>
                                  </p:par>
                                  <p:par>
                                    <p:cTn id="17" presetID="2" presetClass="entr" presetSubtype="4" accel="25000" fill="hold" grpId="0" nodeType="withEffect" p14:presetBounceEnd="70000">
                                      <p:stCondLst>
                                        <p:cond delay="0"/>
                                      </p:stCondLst>
                                      <p:childTnLst>
                                        <p:set>
                                          <p:cBhvr>
                                            <p:cTn id="18" dur="1" fill="hold">
                                              <p:stCondLst>
                                                <p:cond delay="0"/>
                                              </p:stCondLst>
                                            </p:cTn>
                                            <p:tgtEl>
                                              <p:spTgt spid="66"/>
                                            </p:tgtEl>
                                            <p:attrNameLst>
                                              <p:attrName>style.visibility</p:attrName>
                                            </p:attrNameLst>
                                          </p:cBhvr>
                                          <p:to>
                                            <p:strVal val="visible"/>
                                          </p:to>
                                        </p:set>
                                        <p:anim calcmode="lin" valueType="num" p14:bounceEnd="70000">
                                          <p:cBhvr additive="base">
                                            <p:cTn id="19" dur="2500" fill="hold"/>
                                            <p:tgtEl>
                                              <p:spTgt spid="66"/>
                                            </p:tgtEl>
                                            <p:attrNameLst>
                                              <p:attrName>ppt_x</p:attrName>
                                            </p:attrNameLst>
                                          </p:cBhvr>
                                          <p:tavLst>
                                            <p:tav tm="0">
                                              <p:val>
                                                <p:strVal val="#ppt_x"/>
                                              </p:val>
                                            </p:tav>
                                            <p:tav tm="100000">
                                              <p:val>
                                                <p:strVal val="#ppt_x"/>
                                              </p:val>
                                            </p:tav>
                                          </p:tavLst>
                                        </p:anim>
                                        <p:anim calcmode="lin" valueType="num" p14:bounceEnd="70000">
                                          <p:cBhvr additive="base">
                                            <p:cTn id="20" dur="2500" fill="hold"/>
                                            <p:tgtEl>
                                              <p:spTgt spid="66"/>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497"/>
                                            </p:tgtEl>
                                            <p:attrNameLst>
                                              <p:attrName>style.visibility</p:attrName>
                                            </p:attrNameLst>
                                          </p:cBhvr>
                                          <p:to>
                                            <p:strVal val="visible"/>
                                          </p:to>
                                        </p:set>
                                        <p:animEffect transition="in" filter="fade">
                                          <p:cBhvr>
                                            <p:cTn id="23" dur="1000"/>
                                            <p:tgtEl>
                                              <p:spTgt spid="497"/>
                                            </p:tgtEl>
                                          </p:cBhvr>
                                        </p:animEffect>
                                      </p:childTnLst>
                                    </p:cTn>
                                  </p:par>
                                  <p:par>
                                    <p:cTn id="24" presetID="10" presetClass="entr" presetSubtype="0" fill="hold" nodeType="withEffect">
                                      <p:stCondLst>
                                        <p:cond delay="1250"/>
                                      </p:stCondLst>
                                      <p:childTnLst>
                                        <p:set>
                                          <p:cBhvr>
                                            <p:cTn id="25" dur="1" fill="hold">
                                              <p:stCondLst>
                                                <p:cond delay="0"/>
                                              </p:stCondLst>
                                            </p:cTn>
                                            <p:tgtEl>
                                              <p:spTgt spid="512"/>
                                            </p:tgtEl>
                                            <p:attrNameLst>
                                              <p:attrName>style.visibility</p:attrName>
                                            </p:attrNameLst>
                                          </p:cBhvr>
                                          <p:to>
                                            <p:strVal val="visible"/>
                                          </p:to>
                                        </p:set>
                                        <p:animEffect transition="in" filter="fade">
                                          <p:cBhvr>
                                            <p:cTn id="26" dur="1500"/>
                                            <p:tgtEl>
                                              <p:spTgt spid="512"/>
                                            </p:tgtEl>
                                          </p:cBhvr>
                                        </p:animEffect>
                                      </p:childTnLst>
                                    </p:cTn>
                                  </p:par>
                                  <p:par>
                                    <p:cTn id="27" presetID="10" presetClass="entr" presetSubtype="0" fill="hold" nodeType="withEffect">
                                      <p:stCondLst>
                                        <p:cond delay="1250"/>
                                      </p:stCondLst>
                                      <p:childTnLst>
                                        <p:set>
                                          <p:cBhvr>
                                            <p:cTn id="28" dur="1" fill="hold">
                                              <p:stCondLst>
                                                <p:cond delay="0"/>
                                              </p:stCondLst>
                                            </p:cTn>
                                            <p:tgtEl>
                                              <p:spTgt spid="513"/>
                                            </p:tgtEl>
                                            <p:attrNameLst>
                                              <p:attrName>style.visibility</p:attrName>
                                            </p:attrNameLst>
                                          </p:cBhvr>
                                          <p:to>
                                            <p:strVal val="visible"/>
                                          </p:to>
                                        </p:set>
                                        <p:animEffect transition="in" filter="fade">
                                          <p:cBhvr>
                                            <p:cTn id="29" dur="1500"/>
                                            <p:tgtEl>
                                              <p:spTgt spid="513"/>
                                            </p:tgtEl>
                                          </p:cBhvr>
                                        </p:animEffect>
                                      </p:childTnLst>
                                    </p:cTn>
                                  </p:par>
                                  <p:par>
                                    <p:cTn id="30" presetID="10" presetClass="entr" presetSubtype="0" fill="hold" nodeType="withEffect">
                                      <p:stCondLst>
                                        <p:cond delay="1250"/>
                                      </p:stCondLst>
                                      <p:childTnLst>
                                        <p:set>
                                          <p:cBhvr>
                                            <p:cTn id="31" dur="1" fill="hold">
                                              <p:stCondLst>
                                                <p:cond delay="0"/>
                                              </p:stCondLst>
                                            </p:cTn>
                                            <p:tgtEl>
                                              <p:spTgt spid="516"/>
                                            </p:tgtEl>
                                            <p:attrNameLst>
                                              <p:attrName>style.visibility</p:attrName>
                                            </p:attrNameLst>
                                          </p:cBhvr>
                                          <p:to>
                                            <p:strVal val="visible"/>
                                          </p:to>
                                        </p:set>
                                        <p:animEffect transition="in" filter="fade">
                                          <p:cBhvr>
                                            <p:cTn id="32" dur="1500"/>
                                            <p:tgtEl>
                                              <p:spTgt spid="516"/>
                                            </p:tgtEl>
                                          </p:cBhvr>
                                        </p:animEffect>
                                      </p:childTnLst>
                                    </p:cTn>
                                  </p:par>
                                  <p:par>
                                    <p:cTn id="33" presetID="10" presetClass="entr" presetSubtype="0" fill="hold" nodeType="withEffect">
                                      <p:stCondLst>
                                        <p:cond delay="1250"/>
                                      </p:stCondLst>
                                      <p:childTnLst>
                                        <p:set>
                                          <p:cBhvr>
                                            <p:cTn id="34" dur="1" fill="hold">
                                              <p:stCondLst>
                                                <p:cond delay="0"/>
                                              </p:stCondLst>
                                            </p:cTn>
                                            <p:tgtEl>
                                              <p:spTgt spid="519"/>
                                            </p:tgtEl>
                                            <p:attrNameLst>
                                              <p:attrName>style.visibility</p:attrName>
                                            </p:attrNameLst>
                                          </p:cBhvr>
                                          <p:to>
                                            <p:strVal val="visible"/>
                                          </p:to>
                                        </p:set>
                                        <p:animEffect transition="in" filter="fade">
                                          <p:cBhvr>
                                            <p:cTn id="35" dur="1500"/>
                                            <p:tgtEl>
                                              <p:spTgt spid="519"/>
                                            </p:tgtEl>
                                          </p:cBhvr>
                                        </p:animEffect>
                                      </p:childTnLst>
                                    </p:cTn>
                                  </p:par>
                                  <p:par>
                                    <p:cTn id="36" presetID="10" presetClass="entr" presetSubtype="0" fill="hold" nodeType="withEffect">
                                      <p:stCondLst>
                                        <p:cond delay="1250"/>
                                      </p:stCondLst>
                                      <p:childTnLst>
                                        <p:set>
                                          <p:cBhvr>
                                            <p:cTn id="37" dur="1" fill="hold">
                                              <p:stCondLst>
                                                <p:cond delay="0"/>
                                              </p:stCondLst>
                                            </p:cTn>
                                            <p:tgtEl>
                                              <p:spTgt spid="525"/>
                                            </p:tgtEl>
                                            <p:attrNameLst>
                                              <p:attrName>style.visibility</p:attrName>
                                            </p:attrNameLst>
                                          </p:cBhvr>
                                          <p:to>
                                            <p:strVal val="visible"/>
                                          </p:to>
                                        </p:set>
                                        <p:animEffect transition="in" filter="fade">
                                          <p:cBhvr>
                                            <p:cTn id="38" dur="1500"/>
                                            <p:tgtEl>
                                              <p:spTgt spid="525"/>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500"/>
                                            <p:tgtEl>
                                              <p:spTgt spid="7"/>
                                            </p:tgtEl>
                                          </p:cBhvr>
                                        </p:animEffect>
                                      </p:childTnLst>
                                    </p:cTn>
                                  </p:par>
                                  <p:par>
                                    <p:cTn id="42" presetID="10" presetClass="entr" presetSubtype="0" fill="hold" grpId="0" nodeType="withEffect">
                                      <p:stCondLst>
                                        <p:cond delay="125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500"/>
                                            <p:tgtEl>
                                              <p:spTgt spid="10"/>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500"/>
                                            <p:tgtEl>
                                              <p:spTgt spid="11"/>
                                            </p:tgtEl>
                                          </p:cBhvr>
                                        </p:animEffect>
                                      </p:childTnLst>
                                    </p:cTn>
                                  </p:par>
                                  <p:par>
                                    <p:cTn id="48" presetID="10" presetClass="entr" presetSubtype="0" fill="hold" grpId="0" nodeType="withEffect">
                                      <p:stCondLst>
                                        <p:cond delay="125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500"/>
                                            <p:tgtEl>
                                              <p:spTgt spid="12"/>
                                            </p:tgtEl>
                                          </p:cBhvr>
                                        </p:animEffect>
                                      </p:childTnLst>
                                    </p:cTn>
                                  </p:par>
                                  <p:par>
                                    <p:cTn id="51" presetID="10" presetClass="entr" presetSubtype="0" fill="hold" nodeType="withEffect">
                                      <p:stCondLst>
                                        <p:cond delay="125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1500"/>
                                            <p:tgtEl>
                                              <p:spTgt spid="13"/>
                                            </p:tgtEl>
                                          </p:cBhvr>
                                        </p:animEffect>
                                      </p:childTnLst>
                                    </p:cTn>
                                  </p:par>
                                  <p:par>
                                    <p:cTn id="54" presetID="10" presetClass="entr" presetSubtype="0" fill="hold" nodeType="withEffect">
                                      <p:stCondLst>
                                        <p:cond delay="125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500"/>
                                            <p:tgtEl>
                                              <p:spTgt spid="14"/>
                                            </p:tgtEl>
                                          </p:cBhvr>
                                        </p:animEffect>
                                      </p:childTnLst>
                                    </p:cTn>
                                  </p:par>
                                  <p:par>
                                    <p:cTn id="57" presetID="10" presetClass="entr" presetSubtype="0" fill="hold" nodeType="withEffect">
                                      <p:stCondLst>
                                        <p:cond delay="125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500"/>
                                            <p:tgtEl>
                                              <p:spTgt spid="15"/>
                                            </p:tgtEl>
                                          </p:cBhvr>
                                        </p:animEffect>
                                      </p:childTnLst>
                                    </p:cTn>
                                  </p:par>
                                  <p:par>
                                    <p:cTn id="60" presetID="10" presetClass="entr" presetSubtype="0" fill="hold" nodeType="withEffect">
                                      <p:stCondLst>
                                        <p:cond delay="125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1500"/>
                                            <p:tgtEl>
                                              <p:spTgt spid="16"/>
                                            </p:tgtEl>
                                          </p:cBhvr>
                                        </p:animEffect>
                                      </p:childTnLst>
                                    </p:cTn>
                                  </p:par>
                                  <p:par>
                                    <p:cTn id="63" presetID="10" presetClass="entr" presetSubtype="0" fill="hold" grpId="0" nodeType="withEffect">
                                      <p:stCondLst>
                                        <p:cond delay="1250"/>
                                      </p:stCondLst>
                                      <p:childTnLst>
                                        <p:set>
                                          <p:cBhvr>
                                            <p:cTn id="64" dur="1" fill="hold">
                                              <p:stCondLst>
                                                <p:cond delay="0"/>
                                              </p:stCondLst>
                                            </p:cTn>
                                            <p:tgtEl>
                                              <p:spTgt spid="2"/>
                                            </p:tgtEl>
                                            <p:attrNameLst>
                                              <p:attrName>style.visibility</p:attrName>
                                            </p:attrNameLst>
                                          </p:cBhvr>
                                          <p:to>
                                            <p:strVal val="visible"/>
                                          </p:to>
                                        </p:set>
                                        <p:animEffect transition="in" filter="fade">
                                          <p:cBhvr>
                                            <p:cTn id="65" dur="1500"/>
                                            <p:tgtEl>
                                              <p:spTgt spid="2"/>
                                            </p:tgtEl>
                                          </p:cBhvr>
                                        </p:animEffect>
                                      </p:childTnLst>
                                    </p:cTn>
                                  </p:par>
                                  <p:par>
                                    <p:cTn id="66" presetID="10" presetClass="entr" presetSubtype="0" fill="hold" grpId="0" nodeType="withEffect">
                                      <p:stCondLst>
                                        <p:cond delay="125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500"/>
                                            <p:tgtEl>
                                              <p:spTgt spid="8"/>
                                            </p:tgtEl>
                                          </p:cBhvr>
                                        </p:animEffect>
                                      </p:childTnLst>
                                    </p:cTn>
                                  </p:par>
                                  <p:par>
                                    <p:cTn id="69" presetID="10" presetClass="entr" presetSubtype="0" fill="hold" grpId="0" nodeType="withEffect">
                                      <p:stCondLst>
                                        <p:cond delay="125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1500"/>
                                            <p:tgtEl>
                                              <p:spTgt spid="9"/>
                                            </p:tgtEl>
                                          </p:cBhvr>
                                        </p:animEffect>
                                      </p:childTnLst>
                                    </p:cTn>
                                  </p:par>
                                  <p:par>
                                    <p:cTn id="72" presetID="10" presetClass="entr" presetSubtype="0" fill="hold" grpId="0" nodeType="withEffect">
                                      <p:stCondLst>
                                        <p:cond delay="125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 grpId="0" animBg="1"/>
          <p:bldP spid="66" grpId="0" animBg="1"/>
          <p:bldP spid="81" grpId="0" animBg="1"/>
          <p:bldP spid="80" grpId="0" animBg="1"/>
          <p:bldP spid="45" grpId="0" animBg="1"/>
          <p:bldP spid="7" grpId="0"/>
          <p:bldP spid="10" grpId="0"/>
          <p:bldP spid="11" grpId="0"/>
          <p:bldP spid="12" grpId="0"/>
          <p:bldP spid="2" grpId="0"/>
          <p:bldP spid="8" grpId="0"/>
          <p:bldP spid="9" grpId="0"/>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5000"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2500" fill="hold"/>
                                            <p:tgtEl>
                                              <p:spTgt spid="45"/>
                                            </p:tgtEl>
                                            <p:attrNameLst>
                                              <p:attrName>ppt_x</p:attrName>
                                            </p:attrNameLst>
                                          </p:cBhvr>
                                          <p:tavLst>
                                            <p:tav tm="0">
                                              <p:val>
                                                <p:strVal val="#ppt_x"/>
                                              </p:val>
                                            </p:tav>
                                            <p:tav tm="100000">
                                              <p:val>
                                                <p:strVal val="#ppt_x"/>
                                              </p:val>
                                            </p:tav>
                                          </p:tavLst>
                                        </p:anim>
                                        <p:anim calcmode="lin" valueType="num">
                                          <p:cBhvr additive="base">
                                            <p:cTn id="8" dur="2500" fill="hold"/>
                                            <p:tgtEl>
                                              <p:spTgt spid="45"/>
                                            </p:tgtEl>
                                            <p:attrNameLst>
                                              <p:attrName>ppt_y</p:attrName>
                                            </p:attrNameLst>
                                          </p:cBhvr>
                                          <p:tavLst>
                                            <p:tav tm="0">
                                              <p:val>
                                                <p:strVal val="1+#ppt_h/2"/>
                                              </p:val>
                                            </p:tav>
                                            <p:tav tm="100000">
                                              <p:val>
                                                <p:strVal val="#ppt_y"/>
                                              </p:val>
                                            </p:tav>
                                          </p:tavLst>
                                        </p:anim>
                                      </p:childTnLst>
                                    </p:cTn>
                                  </p:par>
                                  <p:par>
                                    <p:cTn id="9" presetID="2" presetClass="entr" presetSubtype="4" accel="25000" fill="hold" grpId="0" nodeType="withEffect">
                                      <p:stCondLst>
                                        <p:cond delay="0"/>
                                      </p:stCondLst>
                                      <p:childTnLst>
                                        <p:set>
                                          <p:cBhvr>
                                            <p:cTn id="10" dur="1" fill="hold">
                                              <p:stCondLst>
                                                <p:cond delay="0"/>
                                              </p:stCondLst>
                                            </p:cTn>
                                            <p:tgtEl>
                                              <p:spTgt spid="80"/>
                                            </p:tgtEl>
                                            <p:attrNameLst>
                                              <p:attrName>style.visibility</p:attrName>
                                            </p:attrNameLst>
                                          </p:cBhvr>
                                          <p:to>
                                            <p:strVal val="visible"/>
                                          </p:to>
                                        </p:set>
                                        <p:anim calcmode="lin" valueType="num">
                                          <p:cBhvr additive="base">
                                            <p:cTn id="11" dur="2500" fill="hold"/>
                                            <p:tgtEl>
                                              <p:spTgt spid="80"/>
                                            </p:tgtEl>
                                            <p:attrNameLst>
                                              <p:attrName>ppt_x</p:attrName>
                                            </p:attrNameLst>
                                          </p:cBhvr>
                                          <p:tavLst>
                                            <p:tav tm="0">
                                              <p:val>
                                                <p:strVal val="#ppt_x"/>
                                              </p:val>
                                            </p:tav>
                                            <p:tav tm="100000">
                                              <p:val>
                                                <p:strVal val="#ppt_x"/>
                                              </p:val>
                                            </p:tav>
                                          </p:tavLst>
                                        </p:anim>
                                        <p:anim calcmode="lin" valueType="num">
                                          <p:cBhvr additive="base">
                                            <p:cTn id="12" dur="2500" fill="hold"/>
                                            <p:tgtEl>
                                              <p:spTgt spid="80"/>
                                            </p:tgtEl>
                                            <p:attrNameLst>
                                              <p:attrName>ppt_y</p:attrName>
                                            </p:attrNameLst>
                                          </p:cBhvr>
                                          <p:tavLst>
                                            <p:tav tm="0">
                                              <p:val>
                                                <p:strVal val="1+#ppt_h/2"/>
                                              </p:val>
                                            </p:tav>
                                            <p:tav tm="100000">
                                              <p:val>
                                                <p:strVal val="#ppt_y"/>
                                              </p:val>
                                            </p:tav>
                                          </p:tavLst>
                                        </p:anim>
                                      </p:childTnLst>
                                    </p:cTn>
                                  </p:par>
                                  <p:par>
                                    <p:cTn id="13" presetID="2" presetClass="entr" presetSubtype="4" accel="25000" fill="hold" grpId="0" nodeType="withEffect">
                                      <p:stCondLst>
                                        <p:cond delay="0"/>
                                      </p:stCondLst>
                                      <p:childTnLst>
                                        <p:set>
                                          <p:cBhvr>
                                            <p:cTn id="14" dur="1" fill="hold">
                                              <p:stCondLst>
                                                <p:cond delay="0"/>
                                              </p:stCondLst>
                                            </p:cTn>
                                            <p:tgtEl>
                                              <p:spTgt spid="81"/>
                                            </p:tgtEl>
                                            <p:attrNameLst>
                                              <p:attrName>style.visibility</p:attrName>
                                            </p:attrNameLst>
                                          </p:cBhvr>
                                          <p:to>
                                            <p:strVal val="visible"/>
                                          </p:to>
                                        </p:set>
                                        <p:anim calcmode="lin" valueType="num">
                                          <p:cBhvr additive="base">
                                            <p:cTn id="15" dur="2500" fill="hold"/>
                                            <p:tgtEl>
                                              <p:spTgt spid="81"/>
                                            </p:tgtEl>
                                            <p:attrNameLst>
                                              <p:attrName>ppt_x</p:attrName>
                                            </p:attrNameLst>
                                          </p:cBhvr>
                                          <p:tavLst>
                                            <p:tav tm="0">
                                              <p:val>
                                                <p:strVal val="#ppt_x"/>
                                              </p:val>
                                            </p:tav>
                                            <p:tav tm="100000">
                                              <p:val>
                                                <p:strVal val="#ppt_x"/>
                                              </p:val>
                                            </p:tav>
                                          </p:tavLst>
                                        </p:anim>
                                        <p:anim calcmode="lin" valueType="num">
                                          <p:cBhvr additive="base">
                                            <p:cTn id="16" dur="2500" fill="hold"/>
                                            <p:tgtEl>
                                              <p:spTgt spid="81"/>
                                            </p:tgtEl>
                                            <p:attrNameLst>
                                              <p:attrName>ppt_y</p:attrName>
                                            </p:attrNameLst>
                                          </p:cBhvr>
                                          <p:tavLst>
                                            <p:tav tm="0">
                                              <p:val>
                                                <p:strVal val="1+#ppt_h/2"/>
                                              </p:val>
                                            </p:tav>
                                            <p:tav tm="100000">
                                              <p:val>
                                                <p:strVal val="#ppt_y"/>
                                              </p:val>
                                            </p:tav>
                                          </p:tavLst>
                                        </p:anim>
                                      </p:childTnLst>
                                    </p:cTn>
                                  </p:par>
                                  <p:par>
                                    <p:cTn id="17" presetID="2" presetClass="entr" presetSubtype="4" accel="25000" fill="hold" grpId="0" nodeType="withEffect">
                                      <p:stCondLst>
                                        <p:cond delay="0"/>
                                      </p:stCondLst>
                                      <p:childTnLst>
                                        <p:set>
                                          <p:cBhvr>
                                            <p:cTn id="18" dur="1" fill="hold">
                                              <p:stCondLst>
                                                <p:cond delay="0"/>
                                              </p:stCondLst>
                                            </p:cTn>
                                            <p:tgtEl>
                                              <p:spTgt spid="66"/>
                                            </p:tgtEl>
                                            <p:attrNameLst>
                                              <p:attrName>style.visibility</p:attrName>
                                            </p:attrNameLst>
                                          </p:cBhvr>
                                          <p:to>
                                            <p:strVal val="visible"/>
                                          </p:to>
                                        </p:set>
                                        <p:anim calcmode="lin" valueType="num">
                                          <p:cBhvr additive="base">
                                            <p:cTn id="19" dur="2500" fill="hold"/>
                                            <p:tgtEl>
                                              <p:spTgt spid="66"/>
                                            </p:tgtEl>
                                            <p:attrNameLst>
                                              <p:attrName>ppt_x</p:attrName>
                                            </p:attrNameLst>
                                          </p:cBhvr>
                                          <p:tavLst>
                                            <p:tav tm="0">
                                              <p:val>
                                                <p:strVal val="#ppt_x"/>
                                              </p:val>
                                            </p:tav>
                                            <p:tav tm="100000">
                                              <p:val>
                                                <p:strVal val="#ppt_x"/>
                                              </p:val>
                                            </p:tav>
                                          </p:tavLst>
                                        </p:anim>
                                        <p:anim calcmode="lin" valueType="num">
                                          <p:cBhvr additive="base">
                                            <p:cTn id="20" dur="2500" fill="hold"/>
                                            <p:tgtEl>
                                              <p:spTgt spid="66"/>
                                            </p:tgtEl>
                                            <p:attrNameLst>
                                              <p:attrName>ppt_y</p:attrName>
                                            </p:attrNameLst>
                                          </p:cBhvr>
                                          <p:tavLst>
                                            <p:tav tm="0">
                                              <p:val>
                                                <p:strVal val="1+#ppt_h/2"/>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497"/>
                                            </p:tgtEl>
                                            <p:attrNameLst>
                                              <p:attrName>style.visibility</p:attrName>
                                            </p:attrNameLst>
                                          </p:cBhvr>
                                          <p:to>
                                            <p:strVal val="visible"/>
                                          </p:to>
                                        </p:set>
                                        <p:animEffect transition="in" filter="fade">
                                          <p:cBhvr>
                                            <p:cTn id="23" dur="1000"/>
                                            <p:tgtEl>
                                              <p:spTgt spid="497"/>
                                            </p:tgtEl>
                                          </p:cBhvr>
                                        </p:animEffect>
                                      </p:childTnLst>
                                    </p:cTn>
                                  </p:par>
                                  <p:par>
                                    <p:cTn id="24" presetID="10" presetClass="entr" presetSubtype="0" fill="hold" nodeType="withEffect">
                                      <p:stCondLst>
                                        <p:cond delay="1250"/>
                                      </p:stCondLst>
                                      <p:childTnLst>
                                        <p:set>
                                          <p:cBhvr>
                                            <p:cTn id="25" dur="1" fill="hold">
                                              <p:stCondLst>
                                                <p:cond delay="0"/>
                                              </p:stCondLst>
                                            </p:cTn>
                                            <p:tgtEl>
                                              <p:spTgt spid="512"/>
                                            </p:tgtEl>
                                            <p:attrNameLst>
                                              <p:attrName>style.visibility</p:attrName>
                                            </p:attrNameLst>
                                          </p:cBhvr>
                                          <p:to>
                                            <p:strVal val="visible"/>
                                          </p:to>
                                        </p:set>
                                        <p:animEffect transition="in" filter="fade">
                                          <p:cBhvr>
                                            <p:cTn id="26" dur="1500"/>
                                            <p:tgtEl>
                                              <p:spTgt spid="512"/>
                                            </p:tgtEl>
                                          </p:cBhvr>
                                        </p:animEffect>
                                      </p:childTnLst>
                                    </p:cTn>
                                  </p:par>
                                  <p:par>
                                    <p:cTn id="27" presetID="10" presetClass="entr" presetSubtype="0" fill="hold" nodeType="withEffect">
                                      <p:stCondLst>
                                        <p:cond delay="1250"/>
                                      </p:stCondLst>
                                      <p:childTnLst>
                                        <p:set>
                                          <p:cBhvr>
                                            <p:cTn id="28" dur="1" fill="hold">
                                              <p:stCondLst>
                                                <p:cond delay="0"/>
                                              </p:stCondLst>
                                            </p:cTn>
                                            <p:tgtEl>
                                              <p:spTgt spid="513"/>
                                            </p:tgtEl>
                                            <p:attrNameLst>
                                              <p:attrName>style.visibility</p:attrName>
                                            </p:attrNameLst>
                                          </p:cBhvr>
                                          <p:to>
                                            <p:strVal val="visible"/>
                                          </p:to>
                                        </p:set>
                                        <p:animEffect transition="in" filter="fade">
                                          <p:cBhvr>
                                            <p:cTn id="29" dur="1500"/>
                                            <p:tgtEl>
                                              <p:spTgt spid="513"/>
                                            </p:tgtEl>
                                          </p:cBhvr>
                                        </p:animEffect>
                                      </p:childTnLst>
                                    </p:cTn>
                                  </p:par>
                                  <p:par>
                                    <p:cTn id="30" presetID="10" presetClass="entr" presetSubtype="0" fill="hold" nodeType="withEffect">
                                      <p:stCondLst>
                                        <p:cond delay="1250"/>
                                      </p:stCondLst>
                                      <p:childTnLst>
                                        <p:set>
                                          <p:cBhvr>
                                            <p:cTn id="31" dur="1" fill="hold">
                                              <p:stCondLst>
                                                <p:cond delay="0"/>
                                              </p:stCondLst>
                                            </p:cTn>
                                            <p:tgtEl>
                                              <p:spTgt spid="516"/>
                                            </p:tgtEl>
                                            <p:attrNameLst>
                                              <p:attrName>style.visibility</p:attrName>
                                            </p:attrNameLst>
                                          </p:cBhvr>
                                          <p:to>
                                            <p:strVal val="visible"/>
                                          </p:to>
                                        </p:set>
                                        <p:animEffect transition="in" filter="fade">
                                          <p:cBhvr>
                                            <p:cTn id="32" dur="1500"/>
                                            <p:tgtEl>
                                              <p:spTgt spid="516"/>
                                            </p:tgtEl>
                                          </p:cBhvr>
                                        </p:animEffect>
                                      </p:childTnLst>
                                    </p:cTn>
                                  </p:par>
                                  <p:par>
                                    <p:cTn id="33" presetID="10" presetClass="entr" presetSubtype="0" fill="hold" nodeType="withEffect">
                                      <p:stCondLst>
                                        <p:cond delay="1250"/>
                                      </p:stCondLst>
                                      <p:childTnLst>
                                        <p:set>
                                          <p:cBhvr>
                                            <p:cTn id="34" dur="1" fill="hold">
                                              <p:stCondLst>
                                                <p:cond delay="0"/>
                                              </p:stCondLst>
                                            </p:cTn>
                                            <p:tgtEl>
                                              <p:spTgt spid="519"/>
                                            </p:tgtEl>
                                            <p:attrNameLst>
                                              <p:attrName>style.visibility</p:attrName>
                                            </p:attrNameLst>
                                          </p:cBhvr>
                                          <p:to>
                                            <p:strVal val="visible"/>
                                          </p:to>
                                        </p:set>
                                        <p:animEffect transition="in" filter="fade">
                                          <p:cBhvr>
                                            <p:cTn id="35" dur="1500"/>
                                            <p:tgtEl>
                                              <p:spTgt spid="519"/>
                                            </p:tgtEl>
                                          </p:cBhvr>
                                        </p:animEffect>
                                      </p:childTnLst>
                                    </p:cTn>
                                  </p:par>
                                  <p:par>
                                    <p:cTn id="36" presetID="10" presetClass="entr" presetSubtype="0" fill="hold" nodeType="withEffect">
                                      <p:stCondLst>
                                        <p:cond delay="1250"/>
                                      </p:stCondLst>
                                      <p:childTnLst>
                                        <p:set>
                                          <p:cBhvr>
                                            <p:cTn id="37" dur="1" fill="hold">
                                              <p:stCondLst>
                                                <p:cond delay="0"/>
                                              </p:stCondLst>
                                            </p:cTn>
                                            <p:tgtEl>
                                              <p:spTgt spid="525"/>
                                            </p:tgtEl>
                                            <p:attrNameLst>
                                              <p:attrName>style.visibility</p:attrName>
                                            </p:attrNameLst>
                                          </p:cBhvr>
                                          <p:to>
                                            <p:strVal val="visible"/>
                                          </p:to>
                                        </p:set>
                                        <p:animEffect transition="in" filter="fade">
                                          <p:cBhvr>
                                            <p:cTn id="38" dur="1500"/>
                                            <p:tgtEl>
                                              <p:spTgt spid="525"/>
                                            </p:tgtEl>
                                          </p:cBhvr>
                                        </p:animEffect>
                                      </p:childTnLst>
                                    </p:cTn>
                                  </p:par>
                                  <p:par>
                                    <p:cTn id="39" presetID="10" presetClass="entr" presetSubtype="0" fill="hold" grpId="0" nodeType="withEffect">
                                      <p:stCondLst>
                                        <p:cond delay="125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500"/>
                                            <p:tgtEl>
                                              <p:spTgt spid="7"/>
                                            </p:tgtEl>
                                          </p:cBhvr>
                                        </p:animEffect>
                                      </p:childTnLst>
                                    </p:cTn>
                                  </p:par>
                                  <p:par>
                                    <p:cTn id="42" presetID="10" presetClass="entr" presetSubtype="0" fill="hold" grpId="0" nodeType="withEffect">
                                      <p:stCondLst>
                                        <p:cond delay="125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500"/>
                                            <p:tgtEl>
                                              <p:spTgt spid="10"/>
                                            </p:tgtEl>
                                          </p:cBhvr>
                                        </p:animEffect>
                                      </p:childTnLst>
                                    </p:cTn>
                                  </p:par>
                                  <p:par>
                                    <p:cTn id="45" presetID="10" presetClass="entr" presetSubtype="0" fill="hold" grpId="0" nodeType="withEffect">
                                      <p:stCondLst>
                                        <p:cond delay="125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500"/>
                                            <p:tgtEl>
                                              <p:spTgt spid="11"/>
                                            </p:tgtEl>
                                          </p:cBhvr>
                                        </p:animEffect>
                                      </p:childTnLst>
                                    </p:cTn>
                                  </p:par>
                                  <p:par>
                                    <p:cTn id="48" presetID="10" presetClass="entr" presetSubtype="0" fill="hold" grpId="0" nodeType="withEffect">
                                      <p:stCondLst>
                                        <p:cond delay="125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1500"/>
                                            <p:tgtEl>
                                              <p:spTgt spid="12"/>
                                            </p:tgtEl>
                                          </p:cBhvr>
                                        </p:animEffect>
                                      </p:childTnLst>
                                    </p:cTn>
                                  </p:par>
                                  <p:par>
                                    <p:cTn id="51" presetID="10" presetClass="entr" presetSubtype="0" fill="hold" nodeType="withEffect">
                                      <p:stCondLst>
                                        <p:cond delay="125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1500"/>
                                            <p:tgtEl>
                                              <p:spTgt spid="13"/>
                                            </p:tgtEl>
                                          </p:cBhvr>
                                        </p:animEffect>
                                      </p:childTnLst>
                                    </p:cTn>
                                  </p:par>
                                  <p:par>
                                    <p:cTn id="54" presetID="10" presetClass="entr" presetSubtype="0" fill="hold" nodeType="withEffect">
                                      <p:stCondLst>
                                        <p:cond delay="125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500"/>
                                            <p:tgtEl>
                                              <p:spTgt spid="14"/>
                                            </p:tgtEl>
                                          </p:cBhvr>
                                        </p:animEffect>
                                      </p:childTnLst>
                                    </p:cTn>
                                  </p:par>
                                  <p:par>
                                    <p:cTn id="57" presetID="10" presetClass="entr" presetSubtype="0" fill="hold" nodeType="withEffect">
                                      <p:stCondLst>
                                        <p:cond delay="1250"/>
                                      </p:stCondLst>
                                      <p:childTnLst>
                                        <p:set>
                                          <p:cBhvr>
                                            <p:cTn id="58" dur="1" fill="hold">
                                              <p:stCondLst>
                                                <p:cond delay="0"/>
                                              </p:stCondLst>
                                            </p:cTn>
                                            <p:tgtEl>
                                              <p:spTgt spid="15"/>
                                            </p:tgtEl>
                                            <p:attrNameLst>
                                              <p:attrName>style.visibility</p:attrName>
                                            </p:attrNameLst>
                                          </p:cBhvr>
                                          <p:to>
                                            <p:strVal val="visible"/>
                                          </p:to>
                                        </p:set>
                                        <p:animEffect transition="in" filter="fade">
                                          <p:cBhvr>
                                            <p:cTn id="59" dur="1500"/>
                                            <p:tgtEl>
                                              <p:spTgt spid="15"/>
                                            </p:tgtEl>
                                          </p:cBhvr>
                                        </p:animEffect>
                                      </p:childTnLst>
                                    </p:cTn>
                                  </p:par>
                                  <p:par>
                                    <p:cTn id="60" presetID="10" presetClass="entr" presetSubtype="0" fill="hold" nodeType="withEffect">
                                      <p:stCondLst>
                                        <p:cond delay="125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1500"/>
                                            <p:tgtEl>
                                              <p:spTgt spid="16"/>
                                            </p:tgtEl>
                                          </p:cBhvr>
                                        </p:animEffect>
                                      </p:childTnLst>
                                    </p:cTn>
                                  </p:par>
                                  <p:par>
                                    <p:cTn id="63" presetID="10" presetClass="entr" presetSubtype="0" fill="hold" grpId="0" nodeType="withEffect">
                                      <p:stCondLst>
                                        <p:cond delay="1250"/>
                                      </p:stCondLst>
                                      <p:childTnLst>
                                        <p:set>
                                          <p:cBhvr>
                                            <p:cTn id="64" dur="1" fill="hold">
                                              <p:stCondLst>
                                                <p:cond delay="0"/>
                                              </p:stCondLst>
                                            </p:cTn>
                                            <p:tgtEl>
                                              <p:spTgt spid="2"/>
                                            </p:tgtEl>
                                            <p:attrNameLst>
                                              <p:attrName>style.visibility</p:attrName>
                                            </p:attrNameLst>
                                          </p:cBhvr>
                                          <p:to>
                                            <p:strVal val="visible"/>
                                          </p:to>
                                        </p:set>
                                        <p:animEffect transition="in" filter="fade">
                                          <p:cBhvr>
                                            <p:cTn id="65" dur="1500"/>
                                            <p:tgtEl>
                                              <p:spTgt spid="2"/>
                                            </p:tgtEl>
                                          </p:cBhvr>
                                        </p:animEffect>
                                      </p:childTnLst>
                                    </p:cTn>
                                  </p:par>
                                  <p:par>
                                    <p:cTn id="66" presetID="10" presetClass="entr" presetSubtype="0" fill="hold" grpId="0" nodeType="withEffect">
                                      <p:stCondLst>
                                        <p:cond delay="1250"/>
                                      </p:stCondLst>
                                      <p:childTnLst>
                                        <p:set>
                                          <p:cBhvr>
                                            <p:cTn id="67" dur="1" fill="hold">
                                              <p:stCondLst>
                                                <p:cond delay="0"/>
                                              </p:stCondLst>
                                            </p:cTn>
                                            <p:tgtEl>
                                              <p:spTgt spid="8"/>
                                            </p:tgtEl>
                                            <p:attrNameLst>
                                              <p:attrName>style.visibility</p:attrName>
                                            </p:attrNameLst>
                                          </p:cBhvr>
                                          <p:to>
                                            <p:strVal val="visible"/>
                                          </p:to>
                                        </p:set>
                                        <p:animEffect transition="in" filter="fade">
                                          <p:cBhvr>
                                            <p:cTn id="68" dur="1500"/>
                                            <p:tgtEl>
                                              <p:spTgt spid="8"/>
                                            </p:tgtEl>
                                          </p:cBhvr>
                                        </p:animEffect>
                                      </p:childTnLst>
                                    </p:cTn>
                                  </p:par>
                                  <p:par>
                                    <p:cTn id="69" presetID="10" presetClass="entr" presetSubtype="0" fill="hold" grpId="0" nodeType="withEffect">
                                      <p:stCondLst>
                                        <p:cond delay="125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1500"/>
                                            <p:tgtEl>
                                              <p:spTgt spid="9"/>
                                            </p:tgtEl>
                                          </p:cBhvr>
                                        </p:animEffect>
                                      </p:childTnLst>
                                    </p:cTn>
                                  </p:par>
                                  <p:par>
                                    <p:cTn id="72" presetID="10" presetClass="entr" presetSubtype="0" fill="hold" grpId="0" nodeType="withEffect">
                                      <p:stCondLst>
                                        <p:cond delay="125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 grpId="0" animBg="1"/>
          <p:bldP spid="66" grpId="0" animBg="1"/>
          <p:bldP spid="81" grpId="0" animBg="1"/>
          <p:bldP spid="80" grpId="0" animBg="1"/>
          <p:bldP spid="45" grpId="0" animBg="1"/>
          <p:bldP spid="7" grpId="0"/>
          <p:bldP spid="10" grpId="0"/>
          <p:bldP spid="11" grpId="0"/>
          <p:bldP spid="12" grpId="0"/>
          <p:bldP spid="2" grpId="0"/>
          <p:bldP spid="8" grpId="0"/>
          <p:bldP spid="9" grpId="0"/>
          <p:bldP spid="17" grpId="0"/>
        </p:bldLst>
      </p:timing>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9FDCF6-5C34-0F70-57F5-BB97232E850D}"/>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7CAF6D9F-9FE5-DAAB-519D-60001031180E}"/>
              </a:ext>
            </a:extLst>
          </p:cNvPr>
          <p:cNvSpPr txBox="1"/>
          <p:nvPr/>
        </p:nvSpPr>
        <p:spPr>
          <a:xfrm>
            <a:off x="4931826" y="446856"/>
            <a:ext cx="356452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25" name="TextBox 24">
            <a:extLst>
              <a:ext uri="{FF2B5EF4-FFF2-40B4-BE49-F238E27FC236}">
                <a16:creationId xmlns:a16="http://schemas.microsoft.com/office/drawing/2014/main" id="{28EDE192-B232-185F-BE83-5D35AAF85493}"/>
              </a:ext>
            </a:extLst>
          </p:cNvPr>
          <p:cNvSpPr txBox="1"/>
          <p:nvPr/>
        </p:nvSpPr>
        <p:spPr>
          <a:xfrm>
            <a:off x="8655422" y="5117447"/>
            <a:ext cx="363449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grpSp>
        <p:nvGrpSpPr>
          <p:cNvPr id="9" name="Group 8">
            <a:extLst>
              <a:ext uri="{FF2B5EF4-FFF2-40B4-BE49-F238E27FC236}">
                <a16:creationId xmlns:a16="http://schemas.microsoft.com/office/drawing/2014/main" id="{10F1B407-63C2-AB9B-B506-04D5946281E0}"/>
              </a:ext>
            </a:extLst>
          </p:cNvPr>
          <p:cNvGrpSpPr/>
          <p:nvPr/>
        </p:nvGrpSpPr>
        <p:grpSpPr>
          <a:xfrm>
            <a:off x="-4804832" y="215664"/>
            <a:ext cx="8940962" cy="1554481"/>
            <a:chOff x="-3951700" y="215664"/>
            <a:chExt cx="8087829" cy="1554481"/>
          </a:xfrm>
        </p:grpSpPr>
        <p:grpSp>
          <p:nvGrpSpPr>
            <p:cNvPr id="49" name="Group 48">
              <a:extLst>
                <a:ext uri="{FF2B5EF4-FFF2-40B4-BE49-F238E27FC236}">
                  <a16:creationId xmlns:a16="http://schemas.microsoft.com/office/drawing/2014/main" id="{4B1D5F47-464F-1DA8-55F0-316D215F2A8C}"/>
                </a:ext>
              </a:extLst>
            </p:cNvPr>
            <p:cNvGrpSpPr/>
            <p:nvPr/>
          </p:nvGrpSpPr>
          <p:grpSpPr>
            <a:xfrm>
              <a:off x="-3951700" y="215664"/>
              <a:ext cx="8087829" cy="1554481"/>
              <a:chOff x="-14700" y="4717175"/>
              <a:chExt cx="8087829" cy="1554481"/>
            </a:xfrm>
          </p:grpSpPr>
          <p:sp>
            <p:nvSpPr>
              <p:cNvPr id="50" name="Teardrop 49">
                <a:extLst>
                  <a:ext uri="{FF2B5EF4-FFF2-40B4-BE49-F238E27FC236}">
                    <a16:creationId xmlns:a16="http://schemas.microsoft.com/office/drawing/2014/main" id="{78D79DC5-9DF9-CE19-712C-95BF5971AE8E}"/>
                  </a:ext>
                </a:extLst>
              </p:cNvPr>
              <p:cNvSpPr/>
              <p:nvPr/>
            </p:nvSpPr>
            <p:spPr>
              <a:xfrm rot="10800000">
                <a:off x="7158729" y="4717175"/>
                <a:ext cx="914400" cy="914400"/>
              </a:xfrm>
              <a:prstGeom prst="teardrop">
                <a:avLst/>
              </a:prstGeom>
              <a:gradFill flip="none" rotWithShape="1">
                <a:gsLst>
                  <a:gs pos="100000">
                    <a:srgbClr val="75CA65"/>
                  </a:gs>
                  <a:gs pos="0">
                    <a:schemeClr val="bg1"/>
                  </a:gs>
                </a:gsLst>
                <a:lin ang="5400000" scaled="1"/>
                <a:tileRect/>
              </a:gradFill>
              <a:ln w="76200">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1" name="Freeform: Shape 50">
                <a:extLst>
                  <a:ext uri="{FF2B5EF4-FFF2-40B4-BE49-F238E27FC236}">
                    <a16:creationId xmlns:a16="http://schemas.microsoft.com/office/drawing/2014/main" id="{AA627EDD-5758-580B-30CD-AE8C9E5A8145}"/>
                  </a:ext>
                </a:extLst>
              </p:cNvPr>
              <p:cNvSpPr/>
              <p:nvPr/>
            </p:nvSpPr>
            <p:spPr>
              <a:xfrm rot="10800000">
                <a:off x="-14700" y="5174375"/>
                <a:ext cx="8087829" cy="1097281"/>
              </a:xfrm>
              <a:custGeom>
                <a:avLst/>
                <a:gdLst>
                  <a:gd name="connsiteX0" fmla="*/ 0 w 8087829"/>
                  <a:gd name="connsiteY0" fmla="*/ 1097281 h 1097281"/>
                  <a:gd name="connsiteX1" fmla="*/ 0 w 8087829"/>
                  <a:gd name="connsiteY1" fmla="*/ 457201 h 1097281"/>
                  <a:gd name="connsiteX2" fmla="*/ 365058 w 8087829"/>
                  <a:gd name="connsiteY2" fmla="*/ 9290 h 1097281"/>
                  <a:gd name="connsiteX3" fmla="*/ 424100 w 8087829"/>
                  <a:gd name="connsiteY3" fmla="*/ 3338 h 1097281"/>
                  <a:gd name="connsiteX4" fmla="*/ 424100 w 8087829"/>
                  <a:gd name="connsiteY4" fmla="*/ 0 h 1097281"/>
                  <a:gd name="connsiteX5" fmla="*/ 8087829 w 8087829"/>
                  <a:gd name="connsiteY5" fmla="*/ 0 h 1097281"/>
                  <a:gd name="connsiteX6" fmla="*/ 8087829 w 8087829"/>
                  <a:gd name="connsiteY6" fmla="*/ 640080 h 1097281"/>
                  <a:gd name="connsiteX7" fmla="*/ 914400 w 8087829"/>
                  <a:gd name="connsiteY7" fmla="*/ 640080 h 1097281"/>
                  <a:gd name="connsiteX8" fmla="*/ 914400 w 8087829"/>
                  <a:gd name="connsiteY8" fmla="*/ 640081 h 1097281"/>
                  <a:gd name="connsiteX9" fmla="*/ 457200 w 8087829"/>
                  <a:gd name="connsiteY9" fmla="*/ 640081 h 1097281"/>
                  <a:gd name="connsiteX10" fmla="*/ 0 w 8087829"/>
                  <a:gd name="connsiteY10" fmla="*/ 1097281 h 109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87829" h="1097281">
                    <a:moveTo>
                      <a:pt x="0" y="1097281"/>
                    </a:moveTo>
                    <a:lnTo>
                      <a:pt x="0" y="457201"/>
                    </a:lnTo>
                    <a:cubicBezTo>
                      <a:pt x="0" y="236259"/>
                      <a:pt x="156720" y="51922"/>
                      <a:pt x="365058" y="9290"/>
                    </a:cubicBezTo>
                    <a:lnTo>
                      <a:pt x="424100" y="3338"/>
                    </a:lnTo>
                    <a:lnTo>
                      <a:pt x="424100" y="0"/>
                    </a:lnTo>
                    <a:lnTo>
                      <a:pt x="8087829" y="0"/>
                    </a:lnTo>
                    <a:lnTo>
                      <a:pt x="8087829" y="640080"/>
                    </a:lnTo>
                    <a:lnTo>
                      <a:pt x="914400" y="640080"/>
                    </a:lnTo>
                    <a:lnTo>
                      <a:pt x="914400" y="640081"/>
                    </a:lnTo>
                    <a:lnTo>
                      <a:pt x="457200" y="640081"/>
                    </a:lnTo>
                    <a:cubicBezTo>
                      <a:pt x="204695" y="640081"/>
                      <a:pt x="0" y="844776"/>
                      <a:pt x="0" y="1097281"/>
                    </a:cubicBezTo>
                    <a:close/>
                  </a:path>
                </a:pathLst>
              </a:custGeom>
              <a:gradFill flip="none" rotWithShape="1">
                <a:gsLst>
                  <a:gs pos="2000">
                    <a:srgbClr val="75CA65"/>
                  </a:gs>
                  <a:gs pos="68000">
                    <a:schemeClr val="bg1"/>
                  </a:gs>
                </a:gsLst>
                <a:lin ang="2700000" scaled="1"/>
                <a:tileRect/>
              </a:gradFill>
              <a:ln>
                <a:noFill/>
              </a:ln>
              <a:effectLst>
                <a:outerShdw blurRad="3175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31" name="TextBox 30">
              <a:extLst>
                <a:ext uri="{FF2B5EF4-FFF2-40B4-BE49-F238E27FC236}">
                  <a16:creationId xmlns:a16="http://schemas.microsoft.com/office/drawing/2014/main" id="{3ED13F3D-C238-2078-B80B-5DB1994BB38B}"/>
                </a:ext>
              </a:extLst>
            </p:cNvPr>
            <p:cNvSpPr txBox="1"/>
            <p:nvPr/>
          </p:nvSpPr>
          <p:spPr>
            <a:xfrm>
              <a:off x="-14700" y="1275363"/>
              <a:ext cx="35645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Russo One" panose="02000503050000020004" pitchFamily="2" charset="0"/>
                  <a:ea typeface="+mn-ea"/>
                  <a:cs typeface="+mn-cs"/>
                </a:rPr>
                <a:t>MAIN TITLE</a:t>
              </a:r>
            </a:p>
          </p:txBody>
        </p:sp>
      </p:grpSp>
      <p:sp>
        <p:nvSpPr>
          <p:cNvPr id="58" name="TextBox 57">
            <a:extLst>
              <a:ext uri="{FF2B5EF4-FFF2-40B4-BE49-F238E27FC236}">
                <a16:creationId xmlns:a16="http://schemas.microsoft.com/office/drawing/2014/main" id="{09FB3881-E6B0-DBEA-0A62-8B5A9AD37802}"/>
              </a:ext>
            </a:extLst>
          </p:cNvPr>
          <p:cNvSpPr txBox="1"/>
          <p:nvPr/>
        </p:nvSpPr>
        <p:spPr>
          <a:xfrm>
            <a:off x="6130691" y="2003720"/>
            <a:ext cx="356452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59" name="TextBox 58">
            <a:extLst>
              <a:ext uri="{FF2B5EF4-FFF2-40B4-BE49-F238E27FC236}">
                <a16:creationId xmlns:a16="http://schemas.microsoft.com/office/drawing/2014/main" id="{F1CCBAE4-3A28-BA01-8E4C-FB6472FEC4BB}"/>
              </a:ext>
            </a:extLst>
          </p:cNvPr>
          <p:cNvSpPr txBox="1"/>
          <p:nvPr/>
        </p:nvSpPr>
        <p:spPr>
          <a:xfrm>
            <a:off x="7329556" y="3560584"/>
            <a:ext cx="356452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grpSp>
        <p:nvGrpSpPr>
          <p:cNvPr id="10" name="Group 9">
            <a:extLst>
              <a:ext uri="{FF2B5EF4-FFF2-40B4-BE49-F238E27FC236}">
                <a16:creationId xmlns:a16="http://schemas.microsoft.com/office/drawing/2014/main" id="{D560E866-88ED-79E8-D86A-1CF28EDCAE54}"/>
              </a:ext>
            </a:extLst>
          </p:cNvPr>
          <p:cNvGrpSpPr/>
          <p:nvPr/>
        </p:nvGrpSpPr>
        <p:grpSpPr>
          <a:xfrm>
            <a:off x="-3492499" y="1716168"/>
            <a:ext cx="8940962" cy="1554481"/>
            <a:chOff x="-2639367" y="1716168"/>
            <a:chExt cx="8087829" cy="1554481"/>
          </a:xfrm>
        </p:grpSpPr>
        <p:grpSp>
          <p:nvGrpSpPr>
            <p:cNvPr id="52" name="Group 51">
              <a:extLst>
                <a:ext uri="{FF2B5EF4-FFF2-40B4-BE49-F238E27FC236}">
                  <a16:creationId xmlns:a16="http://schemas.microsoft.com/office/drawing/2014/main" id="{B6E82D4E-E7CE-A61D-4C94-77111B8BE826}"/>
                </a:ext>
              </a:extLst>
            </p:cNvPr>
            <p:cNvGrpSpPr/>
            <p:nvPr/>
          </p:nvGrpSpPr>
          <p:grpSpPr>
            <a:xfrm>
              <a:off x="-2639367" y="1716168"/>
              <a:ext cx="8087829" cy="1554481"/>
              <a:chOff x="-14700" y="4717175"/>
              <a:chExt cx="8087829" cy="1554481"/>
            </a:xfrm>
          </p:grpSpPr>
          <p:sp>
            <p:nvSpPr>
              <p:cNvPr id="53" name="Teardrop 52">
                <a:extLst>
                  <a:ext uri="{FF2B5EF4-FFF2-40B4-BE49-F238E27FC236}">
                    <a16:creationId xmlns:a16="http://schemas.microsoft.com/office/drawing/2014/main" id="{602B483E-7F59-2BF8-0E01-07AB36FB6AF8}"/>
                  </a:ext>
                </a:extLst>
              </p:cNvPr>
              <p:cNvSpPr/>
              <p:nvPr/>
            </p:nvSpPr>
            <p:spPr>
              <a:xfrm rot="10800000">
                <a:off x="7158729" y="4717175"/>
                <a:ext cx="914400" cy="914400"/>
              </a:xfrm>
              <a:prstGeom prst="teardrop">
                <a:avLst/>
              </a:prstGeom>
              <a:gradFill flip="none" rotWithShape="1">
                <a:gsLst>
                  <a:gs pos="100000">
                    <a:srgbClr val="B9DF8B"/>
                  </a:gs>
                  <a:gs pos="0">
                    <a:schemeClr val="bg1"/>
                  </a:gs>
                </a:gsLst>
                <a:lin ang="5400000" scaled="0"/>
                <a:tileRect/>
              </a:gradFill>
              <a:ln w="76200">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4" name="Freeform: Shape 53">
                <a:extLst>
                  <a:ext uri="{FF2B5EF4-FFF2-40B4-BE49-F238E27FC236}">
                    <a16:creationId xmlns:a16="http://schemas.microsoft.com/office/drawing/2014/main" id="{48BDBBDB-89A0-ADBD-B113-94E268CD7DF7}"/>
                  </a:ext>
                </a:extLst>
              </p:cNvPr>
              <p:cNvSpPr/>
              <p:nvPr/>
            </p:nvSpPr>
            <p:spPr>
              <a:xfrm rot="10800000">
                <a:off x="-14700" y="5174375"/>
                <a:ext cx="8087829" cy="1097281"/>
              </a:xfrm>
              <a:custGeom>
                <a:avLst/>
                <a:gdLst>
                  <a:gd name="connsiteX0" fmla="*/ 0 w 8087829"/>
                  <a:gd name="connsiteY0" fmla="*/ 1097281 h 1097281"/>
                  <a:gd name="connsiteX1" fmla="*/ 0 w 8087829"/>
                  <a:gd name="connsiteY1" fmla="*/ 457201 h 1097281"/>
                  <a:gd name="connsiteX2" fmla="*/ 365058 w 8087829"/>
                  <a:gd name="connsiteY2" fmla="*/ 9290 h 1097281"/>
                  <a:gd name="connsiteX3" fmla="*/ 424100 w 8087829"/>
                  <a:gd name="connsiteY3" fmla="*/ 3338 h 1097281"/>
                  <a:gd name="connsiteX4" fmla="*/ 424100 w 8087829"/>
                  <a:gd name="connsiteY4" fmla="*/ 0 h 1097281"/>
                  <a:gd name="connsiteX5" fmla="*/ 8087829 w 8087829"/>
                  <a:gd name="connsiteY5" fmla="*/ 0 h 1097281"/>
                  <a:gd name="connsiteX6" fmla="*/ 8087829 w 8087829"/>
                  <a:gd name="connsiteY6" fmla="*/ 640080 h 1097281"/>
                  <a:gd name="connsiteX7" fmla="*/ 914400 w 8087829"/>
                  <a:gd name="connsiteY7" fmla="*/ 640080 h 1097281"/>
                  <a:gd name="connsiteX8" fmla="*/ 914400 w 8087829"/>
                  <a:gd name="connsiteY8" fmla="*/ 640081 h 1097281"/>
                  <a:gd name="connsiteX9" fmla="*/ 457200 w 8087829"/>
                  <a:gd name="connsiteY9" fmla="*/ 640081 h 1097281"/>
                  <a:gd name="connsiteX10" fmla="*/ 0 w 8087829"/>
                  <a:gd name="connsiteY10" fmla="*/ 1097281 h 109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87829" h="1097281">
                    <a:moveTo>
                      <a:pt x="0" y="1097281"/>
                    </a:moveTo>
                    <a:lnTo>
                      <a:pt x="0" y="457201"/>
                    </a:lnTo>
                    <a:cubicBezTo>
                      <a:pt x="0" y="236259"/>
                      <a:pt x="156720" y="51922"/>
                      <a:pt x="365058" y="9290"/>
                    </a:cubicBezTo>
                    <a:lnTo>
                      <a:pt x="424100" y="3338"/>
                    </a:lnTo>
                    <a:lnTo>
                      <a:pt x="424100" y="0"/>
                    </a:lnTo>
                    <a:lnTo>
                      <a:pt x="8087829" y="0"/>
                    </a:lnTo>
                    <a:lnTo>
                      <a:pt x="8087829" y="640080"/>
                    </a:lnTo>
                    <a:lnTo>
                      <a:pt x="914400" y="640080"/>
                    </a:lnTo>
                    <a:lnTo>
                      <a:pt x="914400" y="640081"/>
                    </a:lnTo>
                    <a:lnTo>
                      <a:pt x="457200" y="640081"/>
                    </a:lnTo>
                    <a:cubicBezTo>
                      <a:pt x="204695" y="640081"/>
                      <a:pt x="0" y="844776"/>
                      <a:pt x="0" y="1097281"/>
                    </a:cubicBezTo>
                    <a:close/>
                  </a:path>
                </a:pathLst>
              </a:custGeom>
              <a:gradFill flip="none" rotWithShape="1">
                <a:gsLst>
                  <a:gs pos="2000">
                    <a:srgbClr val="A3D566"/>
                  </a:gs>
                  <a:gs pos="68000">
                    <a:schemeClr val="bg1"/>
                  </a:gs>
                </a:gsLst>
                <a:lin ang="2700000" scaled="1"/>
                <a:tileRect/>
              </a:gradFill>
              <a:ln>
                <a:noFill/>
              </a:ln>
              <a:effectLst>
                <a:outerShdw blurRad="3175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2" name="TextBox 1">
              <a:extLst>
                <a:ext uri="{FF2B5EF4-FFF2-40B4-BE49-F238E27FC236}">
                  <a16:creationId xmlns:a16="http://schemas.microsoft.com/office/drawing/2014/main" id="{F7105A33-EACB-E7CF-B8E6-C1D3B4D461EC}"/>
                </a:ext>
              </a:extLst>
            </p:cNvPr>
            <p:cNvSpPr txBox="1"/>
            <p:nvPr/>
          </p:nvSpPr>
          <p:spPr>
            <a:xfrm>
              <a:off x="1307670" y="2813449"/>
              <a:ext cx="35645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Russo One" panose="02000503050000020004" pitchFamily="2" charset="0"/>
                  <a:ea typeface="+mn-ea"/>
                  <a:cs typeface="+mn-cs"/>
                </a:rPr>
                <a:t>MAIN TITLE</a:t>
              </a:r>
            </a:p>
          </p:txBody>
        </p:sp>
      </p:grpSp>
      <p:grpSp>
        <p:nvGrpSpPr>
          <p:cNvPr id="11" name="Group 10">
            <a:extLst>
              <a:ext uri="{FF2B5EF4-FFF2-40B4-BE49-F238E27FC236}">
                <a16:creationId xmlns:a16="http://schemas.microsoft.com/office/drawing/2014/main" id="{5B22F108-A64F-B941-23AC-4F6AF8C50609}"/>
              </a:ext>
            </a:extLst>
          </p:cNvPr>
          <p:cNvGrpSpPr/>
          <p:nvPr/>
        </p:nvGrpSpPr>
        <p:grpSpPr>
          <a:xfrm>
            <a:off x="-2180166" y="3216672"/>
            <a:ext cx="8940962" cy="1554481"/>
            <a:chOff x="-1327034" y="3216672"/>
            <a:chExt cx="8087829" cy="1554481"/>
          </a:xfrm>
        </p:grpSpPr>
        <p:grpSp>
          <p:nvGrpSpPr>
            <p:cNvPr id="55" name="Group 54">
              <a:extLst>
                <a:ext uri="{FF2B5EF4-FFF2-40B4-BE49-F238E27FC236}">
                  <a16:creationId xmlns:a16="http://schemas.microsoft.com/office/drawing/2014/main" id="{F198F7C9-CDB7-44C4-6848-FF7F2A61C161}"/>
                </a:ext>
              </a:extLst>
            </p:cNvPr>
            <p:cNvGrpSpPr/>
            <p:nvPr/>
          </p:nvGrpSpPr>
          <p:grpSpPr>
            <a:xfrm>
              <a:off x="-1327034" y="3216672"/>
              <a:ext cx="8087829" cy="1554481"/>
              <a:chOff x="-14700" y="4717175"/>
              <a:chExt cx="8087829" cy="1554481"/>
            </a:xfrm>
          </p:grpSpPr>
          <p:sp>
            <p:nvSpPr>
              <p:cNvPr id="56" name="Teardrop 55">
                <a:extLst>
                  <a:ext uri="{FF2B5EF4-FFF2-40B4-BE49-F238E27FC236}">
                    <a16:creationId xmlns:a16="http://schemas.microsoft.com/office/drawing/2014/main" id="{7604B46C-6570-6C08-368C-91EC1D4027B7}"/>
                  </a:ext>
                </a:extLst>
              </p:cNvPr>
              <p:cNvSpPr/>
              <p:nvPr/>
            </p:nvSpPr>
            <p:spPr>
              <a:xfrm rot="10800000">
                <a:off x="7158729" y="4717175"/>
                <a:ext cx="914400" cy="914400"/>
              </a:xfrm>
              <a:prstGeom prst="teardrop">
                <a:avLst/>
              </a:prstGeom>
              <a:gradFill>
                <a:gsLst>
                  <a:gs pos="0">
                    <a:schemeClr val="bg1"/>
                  </a:gs>
                  <a:gs pos="100000">
                    <a:srgbClr val="75D7B6"/>
                  </a:gs>
                </a:gsLst>
                <a:lin ang="5400000" scaled="0"/>
              </a:gradFill>
              <a:ln w="76200">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7" name="Freeform: Shape 56">
                <a:extLst>
                  <a:ext uri="{FF2B5EF4-FFF2-40B4-BE49-F238E27FC236}">
                    <a16:creationId xmlns:a16="http://schemas.microsoft.com/office/drawing/2014/main" id="{1A571536-CA10-3BA8-43EF-7343CE29A360}"/>
                  </a:ext>
                </a:extLst>
              </p:cNvPr>
              <p:cNvSpPr/>
              <p:nvPr/>
            </p:nvSpPr>
            <p:spPr>
              <a:xfrm rot="10800000">
                <a:off x="-14700" y="5174375"/>
                <a:ext cx="8087829" cy="1097281"/>
              </a:xfrm>
              <a:custGeom>
                <a:avLst/>
                <a:gdLst>
                  <a:gd name="connsiteX0" fmla="*/ 0 w 8087829"/>
                  <a:gd name="connsiteY0" fmla="*/ 1097281 h 1097281"/>
                  <a:gd name="connsiteX1" fmla="*/ 0 w 8087829"/>
                  <a:gd name="connsiteY1" fmla="*/ 457201 h 1097281"/>
                  <a:gd name="connsiteX2" fmla="*/ 365058 w 8087829"/>
                  <a:gd name="connsiteY2" fmla="*/ 9290 h 1097281"/>
                  <a:gd name="connsiteX3" fmla="*/ 424100 w 8087829"/>
                  <a:gd name="connsiteY3" fmla="*/ 3338 h 1097281"/>
                  <a:gd name="connsiteX4" fmla="*/ 424100 w 8087829"/>
                  <a:gd name="connsiteY4" fmla="*/ 0 h 1097281"/>
                  <a:gd name="connsiteX5" fmla="*/ 8087829 w 8087829"/>
                  <a:gd name="connsiteY5" fmla="*/ 0 h 1097281"/>
                  <a:gd name="connsiteX6" fmla="*/ 8087829 w 8087829"/>
                  <a:gd name="connsiteY6" fmla="*/ 640080 h 1097281"/>
                  <a:gd name="connsiteX7" fmla="*/ 914400 w 8087829"/>
                  <a:gd name="connsiteY7" fmla="*/ 640080 h 1097281"/>
                  <a:gd name="connsiteX8" fmla="*/ 914400 w 8087829"/>
                  <a:gd name="connsiteY8" fmla="*/ 640081 h 1097281"/>
                  <a:gd name="connsiteX9" fmla="*/ 457200 w 8087829"/>
                  <a:gd name="connsiteY9" fmla="*/ 640081 h 1097281"/>
                  <a:gd name="connsiteX10" fmla="*/ 0 w 8087829"/>
                  <a:gd name="connsiteY10" fmla="*/ 1097281 h 109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87829" h="1097281">
                    <a:moveTo>
                      <a:pt x="0" y="1097281"/>
                    </a:moveTo>
                    <a:lnTo>
                      <a:pt x="0" y="457201"/>
                    </a:lnTo>
                    <a:cubicBezTo>
                      <a:pt x="0" y="236259"/>
                      <a:pt x="156720" y="51922"/>
                      <a:pt x="365058" y="9290"/>
                    </a:cubicBezTo>
                    <a:lnTo>
                      <a:pt x="424100" y="3338"/>
                    </a:lnTo>
                    <a:lnTo>
                      <a:pt x="424100" y="0"/>
                    </a:lnTo>
                    <a:lnTo>
                      <a:pt x="8087829" y="0"/>
                    </a:lnTo>
                    <a:lnTo>
                      <a:pt x="8087829" y="640080"/>
                    </a:lnTo>
                    <a:lnTo>
                      <a:pt x="914400" y="640080"/>
                    </a:lnTo>
                    <a:lnTo>
                      <a:pt x="914400" y="640081"/>
                    </a:lnTo>
                    <a:lnTo>
                      <a:pt x="457200" y="640081"/>
                    </a:lnTo>
                    <a:cubicBezTo>
                      <a:pt x="204695" y="640081"/>
                      <a:pt x="0" y="844776"/>
                      <a:pt x="0" y="1097281"/>
                    </a:cubicBezTo>
                    <a:close/>
                  </a:path>
                </a:pathLst>
              </a:custGeom>
              <a:gradFill flip="none" rotWithShape="1">
                <a:gsLst>
                  <a:gs pos="2000">
                    <a:srgbClr val="47C99D"/>
                  </a:gs>
                  <a:gs pos="67000">
                    <a:schemeClr val="bg1"/>
                  </a:gs>
                </a:gsLst>
                <a:lin ang="2700000" scaled="1"/>
                <a:tileRect/>
              </a:gradFill>
              <a:ln>
                <a:noFill/>
              </a:ln>
              <a:effectLst>
                <a:outerShdw blurRad="3175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3" name="TextBox 2">
              <a:extLst>
                <a:ext uri="{FF2B5EF4-FFF2-40B4-BE49-F238E27FC236}">
                  <a16:creationId xmlns:a16="http://schemas.microsoft.com/office/drawing/2014/main" id="{47A5DAB5-AD86-F1CF-C43D-54A5846ED28E}"/>
                </a:ext>
              </a:extLst>
            </p:cNvPr>
            <p:cNvSpPr txBox="1"/>
            <p:nvPr/>
          </p:nvSpPr>
          <p:spPr>
            <a:xfrm>
              <a:off x="2618840" y="4283392"/>
              <a:ext cx="35645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Russo One" panose="02000503050000020004" pitchFamily="2" charset="0"/>
                  <a:ea typeface="+mn-ea"/>
                  <a:cs typeface="+mn-cs"/>
                </a:rPr>
                <a:t>MAIN TITLE</a:t>
              </a:r>
            </a:p>
          </p:txBody>
        </p:sp>
      </p:grpSp>
      <p:grpSp>
        <p:nvGrpSpPr>
          <p:cNvPr id="12" name="Group 11">
            <a:extLst>
              <a:ext uri="{FF2B5EF4-FFF2-40B4-BE49-F238E27FC236}">
                <a16:creationId xmlns:a16="http://schemas.microsoft.com/office/drawing/2014/main" id="{A37494D4-6B33-AC45-AD53-172FEE997627}"/>
              </a:ext>
            </a:extLst>
          </p:cNvPr>
          <p:cNvGrpSpPr/>
          <p:nvPr/>
        </p:nvGrpSpPr>
        <p:grpSpPr>
          <a:xfrm>
            <a:off x="-867832" y="4717175"/>
            <a:ext cx="8940962" cy="1554481"/>
            <a:chOff x="-14700" y="4717175"/>
            <a:chExt cx="8087829" cy="1554481"/>
          </a:xfrm>
        </p:grpSpPr>
        <p:grpSp>
          <p:nvGrpSpPr>
            <p:cNvPr id="48" name="Group 47">
              <a:extLst>
                <a:ext uri="{FF2B5EF4-FFF2-40B4-BE49-F238E27FC236}">
                  <a16:creationId xmlns:a16="http://schemas.microsoft.com/office/drawing/2014/main" id="{3094406B-6E9A-3876-EFCA-25B6255D230D}"/>
                </a:ext>
              </a:extLst>
            </p:cNvPr>
            <p:cNvGrpSpPr/>
            <p:nvPr/>
          </p:nvGrpSpPr>
          <p:grpSpPr>
            <a:xfrm>
              <a:off x="-14700" y="4717175"/>
              <a:ext cx="8087829" cy="1554481"/>
              <a:chOff x="-14700" y="4717175"/>
              <a:chExt cx="8087829" cy="1554481"/>
            </a:xfrm>
          </p:grpSpPr>
          <p:sp>
            <p:nvSpPr>
              <p:cNvPr id="46" name="Teardrop 45">
                <a:extLst>
                  <a:ext uri="{FF2B5EF4-FFF2-40B4-BE49-F238E27FC236}">
                    <a16:creationId xmlns:a16="http://schemas.microsoft.com/office/drawing/2014/main" id="{AFCE03C4-325C-3C67-F131-01DE3311659E}"/>
                  </a:ext>
                </a:extLst>
              </p:cNvPr>
              <p:cNvSpPr/>
              <p:nvPr/>
            </p:nvSpPr>
            <p:spPr>
              <a:xfrm rot="10800000">
                <a:off x="7158729" y="4717175"/>
                <a:ext cx="914400" cy="914400"/>
              </a:xfrm>
              <a:prstGeom prst="teardrop">
                <a:avLst/>
              </a:prstGeom>
              <a:gradFill flip="none" rotWithShape="1">
                <a:gsLst>
                  <a:gs pos="0">
                    <a:schemeClr val="bg1"/>
                  </a:gs>
                  <a:gs pos="100000">
                    <a:srgbClr val="F9B13E"/>
                  </a:gs>
                </a:gsLst>
                <a:lin ang="5400000" scaled="0"/>
                <a:tileRect/>
              </a:gradFill>
              <a:ln w="76200">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5" name="Freeform: Shape 44">
                <a:extLst>
                  <a:ext uri="{FF2B5EF4-FFF2-40B4-BE49-F238E27FC236}">
                    <a16:creationId xmlns:a16="http://schemas.microsoft.com/office/drawing/2014/main" id="{D8CE7EB3-4412-CB02-100B-7EAEB7E8B0F7}"/>
                  </a:ext>
                </a:extLst>
              </p:cNvPr>
              <p:cNvSpPr/>
              <p:nvPr/>
            </p:nvSpPr>
            <p:spPr>
              <a:xfrm rot="10800000">
                <a:off x="-14700" y="5174375"/>
                <a:ext cx="8087829" cy="1097281"/>
              </a:xfrm>
              <a:custGeom>
                <a:avLst/>
                <a:gdLst>
                  <a:gd name="connsiteX0" fmla="*/ 0 w 8087829"/>
                  <a:gd name="connsiteY0" fmla="*/ 1097281 h 1097281"/>
                  <a:gd name="connsiteX1" fmla="*/ 0 w 8087829"/>
                  <a:gd name="connsiteY1" fmla="*/ 457201 h 1097281"/>
                  <a:gd name="connsiteX2" fmla="*/ 365058 w 8087829"/>
                  <a:gd name="connsiteY2" fmla="*/ 9290 h 1097281"/>
                  <a:gd name="connsiteX3" fmla="*/ 424100 w 8087829"/>
                  <a:gd name="connsiteY3" fmla="*/ 3338 h 1097281"/>
                  <a:gd name="connsiteX4" fmla="*/ 424100 w 8087829"/>
                  <a:gd name="connsiteY4" fmla="*/ 0 h 1097281"/>
                  <a:gd name="connsiteX5" fmla="*/ 8087829 w 8087829"/>
                  <a:gd name="connsiteY5" fmla="*/ 0 h 1097281"/>
                  <a:gd name="connsiteX6" fmla="*/ 8087829 w 8087829"/>
                  <a:gd name="connsiteY6" fmla="*/ 640080 h 1097281"/>
                  <a:gd name="connsiteX7" fmla="*/ 914400 w 8087829"/>
                  <a:gd name="connsiteY7" fmla="*/ 640080 h 1097281"/>
                  <a:gd name="connsiteX8" fmla="*/ 914400 w 8087829"/>
                  <a:gd name="connsiteY8" fmla="*/ 640081 h 1097281"/>
                  <a:gd name="connsiteX9" fmla="*/ 457200 w 8087829"/>
                  <a:gd name="connsiteY9" fmla="*/ 640081 h 1097281"/>
                  <a:gd name="connsiteX10" fmla="*/ 0 w 8087829"/>
                  <a:gd name="connsiteY10" fmla="*/ 1097281 h 109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087829" h="1097281">
                    <a:moveTo>
                      <a:pt x="0" y="1097281"/>
                    </a:moveTo>
                    <a:lnTo>
                      <a:pt x="0" y="457201"/>
                    </a:lnTo>
                    <a:cubicBezTo>
                      <a:pt x="0" y="236259"/>
                      <a:pt x="156720" y="51922"/>
                      <a:pt x="365058" y="9290"/>
                    </a:cubicBezTo>
                    <a:lnTo>
                      <a:pt x="424100" y="3338"/>
                    </a:lnTo>
                    <a:lnTo>
                      <a:pt x="424100" y="0"/>
                    </a:lnTo>
                    <a:lnTo>
                      <a:pt x="8087829" y="0"/>
                    </a:lnTo>
                    <a:lnTo>
                      <a:pt x="8087829" y="640080"/>
                    </a:lnTo>
                    <a:lnTo>
                      <a:pt x="914400" y="640080"/>
                    </a:lnTo>
                    <a:lnTo>
                      <a:pt x="914400" y="640081"/>
                    </a:lnTo>
                    <a:lnTo>
                      <a:pt x="457200" y="640081"/>
                    </a:lnTo>
                    <a:cubicBezTo>
                      <a:pt x="204695" y="640081"/>
                      <a:pt x="0" y="844776"/>
                      <a:pt x="0" y="1097281"/>
                    </a:cubicBezTo>
                    <a:close/>
                  </a:path>
                </a:pathLst>
              </a:custGeom>
              <a:gradFill flip="none" rotWithShape="1">
                <a:gsLst>
                  <a:gs pos="2000">
                    <a:srgbClr val="F9B13E"/>
                  </a:gs>
                  <a:gs pos="67000">
                    <a:schemeClr val="bg1"/>
                  </a:gs>
                </a:gsLst>
                <a:lin ang="2700000" scaled="1"/>
                <a:tileRect/>
              </a:gradFill>
              <a:ln>
                <a:noFill/>
              </a:ln>
              <a:effectLst>
                <a:outerShdw blurRad="3175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4" name="TextBox 3">
              <a:extLst>
                <a:ext uri="{FF2B5EF4-FFF2-40B4-BE49-F238E27FC236}">
                  <a16:creationId xmlns:a16="http://schemas.microsoft.com/office/drawing/2014/main" id="{EA2F9DF0-D880-FD7C-523E-1CFACECD52CD}"/>
                </a:ext>
              </a:extLst>
            </p:cNvPr>
            <p:cNvSpPr txBox="1"/>
            <p:nvPr/>
          </p:nvSpPr>
          <p:spPr>
            <a:xfrm>
              <a:off x="3930009" y="5811960"/>
              <a:ext cx="356452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300" normalizeH="0" baseline="0" noProof="0" dirty="0">
                  <a:ln>
                    <a:noFill/>
                  </a:ln>
                  <a:solidFill>
                    <a:prstClr val="black">
                      <a:lumMod val="65000"/>
                      <a:lumOff val="35000"/>
                    </a:prstClr>
                  </a:solidFill>
                  <a:effectLst>
                    <a:outerShdw blurRad="304800" dist="63500" dir="2700000" algn="tl" rotWithShape="0">
                      <a:prstClr val="black">
                        <a:alpha val="40000"/>
                      </a:prstClr>
                    </a:outerShdw>
                  </a:effectLst>
                  <a:uLnTx/>
                  <a:uFillTx/>
                  <a:latin typeface="Russo One" panose="02000503050000020004" pitchFamily="2" charset="0"/>
                  <a:ea typeface="+mn-ea"/>
                  <a:cs typeface="+mn-cs"/>
                </a:rPr>
                <a:t>MAIN TITLE</a:t>
              </a:r>
            </a:p>
          </p:txBody>
        </p:sp>
      </p:grpSp>
      <p:pic>
        <p:nvPicPr>
          <p:cNvPr id="5" name="Graphic 4" descr="Alarm clock outline">
            <a:extLst>
              <a:ext uri="{FF2B5EF4-FFF2-40B4-BE49-F238E27FC236}">
                <a16:creationId xmlns:a16="http://schemas.microsoft.com/office/drawing/2014/main" id="{71CE9D40-4EBD-6820-A31F-F9787EA23D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36142" y="3370496"/>
            <a:ext cx="640080" cy="640080"/>
          </a:xfrm>
          <a:prstGeom prst="rect">
            <a:avLst/>
          </a:prstGeom>
        </p:spPr>
      </p:pic>
      <p:pic>
        <p:nvPicPr>
          <p:cNvPr id="6" name="Graphic 5" descr="Bass clef outline">
            <a:extLst>
              <a:ext uri="{FF2B5EF4-FFF2-40B4-BE49-F238E27FC236}">
                <a16:creationId xmlns:a16="http://schemas.microsoft.com/office/drawing/2014/main" id="{B4619EA0-F03E-A34F-7353-6404A6B284F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25634" y="406683"/>
            <a:ext cx="640080" cy="640080"/>
          </a:xfrm>
          <a:prstGeom prst="rect">
            <a:avLst/>
          </a:prstGeom>
        </p:spPr>
      </p:pic>
      <p:pic>
        <p:nvPicPr>
          <p:cNvPr id="7" name="Graphic 6" descr="Bitcoin outline">
            <a:extLst>
              <a:ext uri="{FF2B5EF4-FFF2-40B4-BE49-F238E27FC236}">
                <a16:creationId xmlns:a16="http://schemas.microsoft.com/office/drawing/2014/main" id="{FF6AF4E1-1718-D374-BBD6-BD3A019DD1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28348" y="4849429"/>
            <a:ext cx="640080" cy="640080"/>
          </a:xfrm>
          <a:prstGeom prst="rect">
            <a:avLst/>
          </a:prstGeom>
        </p:spPr>
      </p:pic>
      <p:pic>
        <p:nvPicPr>
          <p:cNvPr id="8" name="Graphic 7" descr="Download from cloud outline">
            <a:extLst>
              <a:ext uri="{FF2B5EF4-FFF2-40B4-BE49-F238E27FC236}">
                <a16:creationId xmlns:a16="http://schemas.microsoft.com/office/drawing/2014/main" id="{AD7060DB-F5EE-0DCB-B75F-2B22660570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623808" y="1827385"/>
            <a:ext cx="640080" cy="640080"/>
          </a:xfrm>
          <a:prstGeom prst="rect">
            <a:avLst/>
          </a:prstGeom>
        </p:spPr>
      </p:pic>
    </p:spTree>
    <p:extLst>
      <p:ext uri="{BB962C8B-B14F-4D97-AF65-F5344CB8AC3E}">
        <p14:creationId xmlns:p14="http://schemas.microsoft.com/office/powerpoint/2010/main" val="423370016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2500">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14:bounceEnd="62500">
                                          <p:cBhvr additive="base">
                                            <p:cTn id="7" dur="1750" fill="hold"/>
                                            <p:tgtEl>
                                              <p:spTgt spid="9"/>
                                            </p:tgtEl>
                                            <p:attrNameLst>
                                              <p:attrName>ppt_x</p:attrName>
                                            </p:attrNameLst>
                                          </p:cBhvr>
                                          <p:tavLst>
                                            <p:tav tm="0">
                                              <p:val>
                                                <p:strVal val="0-#ppt_w/2"/>
                                              </p:val>
                                            </p:tav>
                                            <p:tav tm="100000">
                                              <p:val>
                                                <p:strVal val="#ppt_x"/>
                                              </p:val>
                                            </p:tav>
                                          </p:tavLst>
                                        </p:anim>
                                        <p:anim calcmode="lin" valueType="num" p14:bounceEnd="62500">
                                          <p:cBhvr additive="base">
                                            <p:cTn id="8" dur="175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62500">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14:bounceEnd="62500">
                                          <p:cBhvr additive="base">
                                            <p:cTn id="11" dur="2000" fill="hold"/>
                                            <p:tgtEl>
                                              <p:spTgt spid="10"/>
                                            </p:tgtEl>
                                            <p:attrNameLst>
                                              <p:attrName>ppt_x</p:attrName>
                                            </p:attrNameLst>
                                          </p:cBhvr>
                                          <p:tavLst>
                                            <p:tav tm="0">
                                              <p:val>
                                                <p:strVal val="0-#ppt_w/2"/>
                                              </p:val>
                                            </p:tav>
                                            <p:tav tm="100000">
                                              <p:val>
                                                <p:strVal val="#ppt_x"/>
                                              </p:val>
                                            </p:tav>
                                          </p:tavLst>
                                        </p:anim>
                                        <p:anim calcmode="lin" valueType="num" p14:bounceEnd="62500">
                                          <p:cBhvr additive="base">
                                            <p:cTn id="12" dur="20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62500">
                                      <p:stCondLst>
                                        <p:cond delay="500"/>
                                      </p:stCondLst>
                                      <p:childTnLst>
                                        <p:set>
                                          <p:cBhvr>
                                            <p:cTn id="14" dur="1" fill="hold">
                                              <p:stCondLst>
                                                <p:cond delay="0"/>
                                              </p:stCondLst>
                                            </p:cTn>
                                            <p:tgtEl>
                                              <p:spTgt spid="11"/>
                                            </p:tgtEl>
                                            <p:attrNameLst>
                                              <p:attrName>style.visibility</p:attrName>
                                            </p:attrNameLst>
                                          </p:cBhvr>
                                          <p:to>
                                            <p:strVal val="visible"/>
                                          </p:to>
                                        </p:set>
                                        <p:anim calcmode="lin" valueType="num" p14:bounceEnd="62500">
                                          <p:cBhvr additive="base">
                                            <p:cTn id="15" dur="2000" fill="hold"/>
                                            <p:tgtEl>
                                              <p:spTgt spid="11"/>
                                            </p:tgtEl>
                                            <p:attrNameLst>
                                              <p:attrName>ppt_x</p:attrName>
                                            </p:attrNameLst>
                                          </p:cBhvr>
                                          <p:tavLst>
                                            <p:tav tm="0">
                                              <p:val>
                                                <p:strVal val="0-#ppt_w/2"/>
                                              </p:val>
                                            </p:tav>
                                            <p:tav tm="100000">
                                              <p:val>
                                                <p:strVal val="#ppt_x"/>
                                              </p:val>
                                            </p:tav>
                                          </p:tavLst>
                                        </p:anim>
                                        <p:anim calcmode="lin" valueType="num" p14:bounceEnd="62500">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62500">
                                      <p:stCondLst>
                                        <p:cond delay="750"/>
                                      </p:stCondLst>
                                      <p:childTnLst>
                                        <p:set>
                                          <p:cBhvr>
                                            <p:cTn id="18" dur="1" fill="hold">
                                              <p:stCondLst>
                                                <p:cond delay="0"/>
                                              </p:stCondLst>
                                            </p:cTn>
                                            <p:tgtEl>
                                              <p:spTgt spid="12"/>
                                            </p:tgtEl>
                                            <p:attrNameLst>
                                              <p:attrName>style.visibility</p:attrName>
                                            </p:attrNameLst>
                                          </p:cBhvr>
                                          <p:to>
                                            <p:strVal val="visible"/>
                                          </p:to>
                                        </p:set>
                                        <p:anim calcmode="lin" valueType="num" p14:bounceEnd="62500">
                                          <p:cBhvr additive="base">
                                            <p:cTn id="19" dur="2000" fill="hold"/>
                                            <p:tgtEl>
                                              <p:spTgt spid="12"/>
                                            </p:tgtEl>
                                            <p:attrNameLst>
                                              <p:attrName>ppt_x</p:attrName>
                                            </p:attrNameLst>
                                          </p:cBhvr>
                                          <p:tavLst>
                                            <p:tav tm="0">
                                              <p:val>
                                                <p:strVal val="0-#ppt_w/2"/>
                                              </p:val>
                                            </p:tav>
                                            <p:tav tm="100000">
                                              <p:val>
                                                <p:strVal val="#ppt_x"/>
                                              </p:val>
                                            </p:tav>
                                          </p:tavLst>
                                        </p:anim>
                                        <p:anim calcmode="lin" valueType="num" p14:bounceEnd="62500">
                                          <p:cBhvr additive="base">
                                            <p:cTn id="20" dur="2000" fill="hold"/>
                                            <p:tgtEl>
                                              <p:spTgt spid="12"/>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150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1000"/>
                                            <p:tgtEl>
                                              <p:spTgt spid="24"/>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1000"/>
                                            <p:tgtEl>
                                              <p:spTgt spid="25"/>
                                            </p:tgtEl>
                                          </p:cBhvr>
                                        </p:animEffect>
                                      </p:childTnLst>
                                    </p:cTn>
                                  </p:par>
                                  <p:par>
                                    <p:cTn id="27" presetID="10" presetClass="entr" presetSubtype="0" fill="hold" grpId="0" nodeType="withEffect">
                                      <p:stCondLst>
                                        <p:cond delay="150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1000"/>
                                            <p:tgtEl>
                                              <p:spTgt spid="58"/>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59"/>
                                            </p:tgtEl>
                                            <p:attrNameLst>
                                              <p:attrName>style.visibility</p:attrName>
                                            </p:attrNameLst>
                                          </p:cBhvr>
                                          <p:to>
                                            <p:strVal val="visible"/>
                                          </p:to>
                                        </p:set>
                                        <p:animEffect transition="in" filter="fade">
                                          <p:cBhvr>
                                            <p:cTn id="32" dur="1000"/>
                                            <p:tgtEl>
                                              <p:spTgt spid="59"/>
                                            </p:tgtEl>
                                          </p:cBhvr>
                                        </p:animEffect>
                                      </p:childTnLst>
                                    </p:cTn>
                                  </p:par>
                                  <p:par>
                                    <p:cTn id="33" presetID="10" presetClass="entr" presetSubtype="0" fill="hold" nodeType="withEffect">
                                      <p:stCondLst>
                                        <p:cond delay="150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childTnLst>
                                    </p:cTn>
                                  </p:par>
                                  <p:par>
                                    <p:cTn id="36" presetID="10" presetClass="entr" presetSubtype="0" fill="hold" nodeType="withEffect">
                                      <p:stCondLst>
                                        <p:cond delay="150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childTnLst>
                                    </p:cTn>
                                  </p:par>
                                  <p:par>
                                    <p:cTn id="39" presetID="10" presetClass="entr" presetSubtype="0" fill="hold" nodeType="withEffect">
                                      <p:stCondLst>
                                        <p:cond delay="150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childTnLst>
                                    </p:cTn>
                                  </p:par>
                                  <p:par>
                                    <p:cTn id="42" presetID="10" presetClass="entr" presetSubtype="0" fill="hold" nodeType="withEffect">
                                      <p:stCondLst>
                                        <p:cond delay="150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58" grpId="0"/>
          <p:bldP spid="5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750" fill="hold"/>
                                            <p:tgtEl>
                                              <p:spTgt spid="9"/>
                                            </p:tgtEl>
                                            <p:attrNameLst>
                                              <p:attrName>ppt_x</p:attrName>
                                            </p:attrNameLst>
                                          </p:cBhvr>
                                          <p:tavLst>
                                            <p:tav tm="0">
                                              <p:val>
                                                <p:strVal val="0-#ppt_w/2"/>
                                              </p:val>
                                            </p:tav>
                                            <p:tav tm="100000">
                                              <p:val>
                                                <p:strVal val="#ppt_x"/>
                                              </p:val>
                                            </p:tav>
                                          </p:tavLst>
                                        </p:anim>
                                        <p:anim calcmode="lin" valueType="num">
                                          <p:cBhvr additive="base">
                                            <p:cTn id="8" dur="175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2000" fill="hold"/>
                                            <p:tgtEl>
                                              <p:spTgt spid="10"/>
                                            </p:tgtEl>
                                            <p:attrNameLst>
                                              <p:attrName>ppt_x</p:attrName>
                                            </p:attrNameLst>
                                          </p:cBhvr>
                                          <p:tavLst>
                                            <p:tav tm="0">
                                              <p:val>
                                                <p:strVal val="0-#ppt_w/2"/>
                                              </p:val>
                                            </p:tav>
                                            <p:tav tm="100000">
                                              <p:val>
                                                <p:strVal val="#ppt_x"/>
                                              </p:val>
                                            </p:tav>
                                          </p:tavLst>
                                        </p:anim>
                                        <p:anim calcmode="lin" valueType="num">
                                          <p:cBhvr additive="base">
                                            <p:cTn id="12" dur="20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5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0-#ppt_w/2"/>
                                              </p:val>
                                            </p:tav>
                                            <p:tav tm="100000">
                                              <p:val>
                                                <p:strVal val="#ppt_x"/>
                                              </p:val>
                                            </p:tav>
                                          </p:tavLst>
                                        </p:anim>
                                        <p:anim calcmode="lin" valueType="num">
                                          <p:cBhvr additive="base">
                                            <p:cTn id="16" dur="20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75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2000" fill="hold"/>
                                            <p:tgtEl>
                                              <p:spTgt spid="12"/>
                                            </p:tgtEl>
                                            <p:attrNameLst>
                                              <p:attrName>ppt_x</p:attrName>
                                            </p:attrNameLst>
                                          </p:cBhvr>
                                          <p:tavLst>
                                            <p:tav tm="0">
                                              <p:val>
                                                <p:strVal val="0-#ppt_w/2"/>
                                              </p:val>
                                            </p:tav>
                                            <p:tav tm="100000">
                                              <p:val>
                                                <p:strVal val="#ppt_x"/>
                                              </p:val>
                                            </p:tav>
                                          </p:tavLst>
                                        </p:anim>
                                        <p:anim calcmode="lin" valueType="num">
                                          <p:cBhvr additive="base">
                                            <p:cTn id="20" dur="2000" fill="hold"/>
                                            <p:tgtEl>
                                              <p:spTgt spid="12"/>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150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1000"/>
                                            <p:tgtEl>
                                              <p:spTgt spid="24"/>
                                            </p:tgtEl>
                                          </p:cBhvr>
                                        </p:animEffect>
                                      </p:childTnLst>
                                    </p:cTn>
                                  </p:par>
                                  <p:par>
                                    <p:cTn id="24" presetID="10" presetClass="entr" presetSubtype="0" fill="hold" grpId="0" nodeType="withEffect">
                                      <p:stCondLst>
                                        <p:cond delay="150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1000"/>
                                            <p:tgtEl>
                                              <p:spTgt spid="25"/>
                                            </p:tgtEl>
                                          </p:cBhvr>
                                        </p:animEffect>
                                      </p:childTnLst>
                                    </p:cTn>
                                  </p:par>
                                  <p:par>
                                    <p:cTn id="27" presetID="10" presetClass="entr" presetSubtype="0" fill="hold" grpId="0" nodeType="withEffect">
                                      <p:stCondLst>
                                        <p:cond delay="150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1000"/>
                                            <p:tgtEl>
                                              <p:spTgt spid="58"/>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59"/>
                                            </p:tgtEl>
                                            <p:attrNameLst>
                                              <p:attrName>style.visibility</p:attrName>
                                            </p:attrNameLst>
                                          </p:cBhvr>
                                          <p:to>
                                            <p:strVal val="visible"/>
                                          </p:to>
                                        </p:set>
                                        <p:animEffect transition="in" filter="fade">
                                          <p:cBhvr>
                                            <p:cTn id="32" dur="1000"/>
                                            <p:tgtEl>
                                              <p:spTgt spid="59"/>
                                            </p:tgtEl>
                                          </p:cBhvr>
                                        </p:animEffect>
                                      </p:childTnLst>
                                    </p:cTn>
                                  </p:par>
                                  <p:par>
                                    <p:cTn id="33" presetID="10" presetClass="entr" presetSubtype="0" fill="hold" nodeType="withEffect">
                                      <p:stCondLst>
                                        <p:cond delay="150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childTnLst>
                                    </p:cTn>
                                  </p:par>
                                  <p:par>
                                    <p:cTn id="36" presetID="10" presetClass="entr" presetSubtype="0" fill="hold" nodeType="withEffect">
                                      <p:stCondLst>
                                        <p:cond delay="150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childTnLst>
                                    </p:cTn>
                                  </p:par>
                                  <p:par>
                                    <p:cTn id="39" presetID="10" presetClass="entr" presetSubtype="0" fill="hold" nodeType="withEffect">
                                      <p:stCondLst>
                                        <p:cond delay="150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childTnLst>
                                    </p:cTn>
                                  </p:par>
                                  <p:par>
                                    <p:cTn id="42" presetID="10" presetClass="entr" presetSubtype="0" fill="hold" nodeType="withEffect">
                                      <p:stCondLst>
                                        <p:cond delay="150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58" grpId="0"/>
          <p:bldP spid="59" grpId="0"/>
        </p:bldLst>
      </p:timing>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2C4E0BC1-CDF9-533C-6F22-6B9E6AA0F583}"/>
            </a:ext>
          </a:extLst>
        </p:cNvPr>
        <p:cNvGrpSpPr/>
        <p:nvPr/>
      </p:nvGrpSpPr>
      <p:grpSpPr>
        <a:xfrm>
          <a:off x="0" y="0"/>
          <a:ext cx="0" cy="0"/>
          <a:chOff x="0" y="0"/>
          <a:chExt cx="0" cy="0"/>
        </a:xfrm>
      </p:grpSpPr>
      <p:sp>
        <p:nvSpPr>
          <p:cNvPr id="21" name="Freeform: Shape 20">
            <a:extLst>
              <a:ext uri="{FF2B5EF4-FFF2-40B4-BE49-F238E27FC236}">
                <a16:creationId xmlns:a16="http://schemas.microsoft.com/office/drawing/2014/main" id="{0AF0DEA0-D179-45BD-22C3-F5856F033E2C}"/>
              </a:ext>
            </a:extLst>
          </p:cNvPr>
          <p:cNvSpPr/>
          <p:nvPr/>
        </p:nvSpPr>
        <p:spPr>
          <a:xfrm>
            <a:off x="3362324" y="4929187"/>
            <a:ext cx="5229225" cy="452438"/>
          </a:xfrm>
          <a:custGeom>
            <a:avLst/>
            <a:gdLst>
              <a:gd name="connsiteX0" fmla="*/ 2770193 w 5285422"/>
              <a:gd name="connsiteY0" fmla="*/ 0 h 452438"/>
              <a:gd name="connsiteX1" fmla="*/ 5285422 w 5285422"/>
              <a:gd name="connsiteY1" fmla="*/ 0 h 452438"/>
              <a:gd name="connsiteX2" fmla="*/ 2514275 w 5285422"/>
              <a:gd name="connsiteY2" fmla="*/ 452438 h 452438"/>
              <a:gd name="connsiteX3" fmla="*/ 0 w 5285422"/>
              <a:gd name="connsiteY3" fmla="*/ 452438 h 452438"/>
              <a:gd name="connsiteX4" fmla="*/ 99 w 5285422"/>
              <a:gd name="connsiteY4" fmla="*/ 452266 h 452438"/>
              <a:gd name="connsiteX5" fmla="*/ 2770193 w 5285422"/>
              <a:gd name="connsiteY5" fmla="*/ 0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85422" h="452438">
                <a:moveTo>
                  <a:pt x="2770193" y="0"/>
                </a:moveTo>
                <a:lnTo>
                  <a:pt x="5285422" y="0"/>
                </a:lnTo>
                <a:lnTo>
                  <a:pt x="2514275" y="452438"/>
                </a:lnTo>
                <a:lnTo>
                  <a:pt x="0" y="452438"/>
                </a:lnTo>
                <a:lnTo>
                  <a:pt x="99" y="452266"/>
                </a:lnTo>
                <a:lnTo>
                  <a:pt x="2770193" y="0"/>
                </a:lnTo>
                <a:close/>
              </a:path>
            </a:pathLst>
          </a:custGeom>
          <a:solidFill>
            <a:schemeClr val="accent2">
              <a:lumMod val="75000"/>
            </a:schemeClr>
          </a:solidFill>
          <a:ln>
            <a:noFill/>
          </a:ln>
          <a:effectLst>
            <a:outerShdw blurRad="1524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 name="Parallelogram 11">
            <a:extLst>
              <a:ext uri="{FF2B5EF4-FFF2-40B4-BE49-F238E27FC236}">
                <a16:creationId xmlns:a16="http://schemas.microsoft.com/office/drawing/2014/main" id="{AA7FB601-3949-34EE-AF65-9CEDE4682061}"/>
              </a:ext>
            </a:extLst>
          </p:cNvPr>
          <p:cNvSpPr/>
          <p:nvPr/>
        </p:nvSpPr>
        <p:spPr>
          <a:xfrm>
            <a:off x="4124324" y="3571873"/>
            <a:ext cx="3719513" cy="452438"/>
          </a:xfrm>
          <a:prstGeom prst="parallelogram">
            <a:avLst>
              <a:gd name="adj" fmla="val 441966"/>
            </a:avLst>
          </a:prstGeom>
          <a:solidFill>
            <a:srgbClr val="6A7A36"/>
          </a:solidFill>
          <a:ln>
            <a:noFill/>
          </a:ln>
          <a:effectLst>
            <a:outerShdw blurRad="1524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3" name="Parallelogram 12">
            <a:extLst>
              <a:ext uri="{FF2B5EF4-FFF2-40B4-BE49-F238E27FC236}">
                <a16:creationId xmlns:a16="http://schemas.microsoft.com/office/drawing/2014/main" id="{9975B7B5-BA53-648F-C4FA-989BFE4DDD82}"/>
              </a:ext>
            </a:extLst>
          </p:cNvPr>
          <p:cNvSpPr/>
          <p:nvPr/>
        </p:nvSpPr>
        <p:spPr>
          <a:xfrm>
            <a:off x="4881563" y="2214561"/>
            <a:ext cx="2196573" cy="452438"/>
          </a:xfrm>
          <a:prstGeom prst="parallelogram">
            <a:avLst>
              <a:gd name="adj" fmla="val 258808"/>
            </a:avLst>
          </a:prstGeom>
          <a:solidFill>
            <a:srgbClr val="2D4C16"/>
          </a:solidFill>
          <a:ln>
            <a:noFill/>
          </a:ln>
          <a:effectLst>
            <a:outerShdw blurRad="1524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1F260061-0427-CAC7-6841-A6D8D592E163}"/>
              </a:ext>
            </a:extLst>
          </p:cNvPr>
          <p:cNvSpPr/>
          <p:nvPr/>
        </p:nvSpPr>
        <p:spPr>
          <a:xfrm>
            <a:off x="3305175" y="5381453"/>
            <a:ext cx="1053" cy="172"/>
          </a:xfrm>
          <a:custGeom>
            <a:avLst/>
            <a:gdLst>
              <a:gd name="connsiteX0" fmla="*/ 1053 w 1053"/>
              <a:gd name="connsiteY0" fmla="*/ 0 h 172"/>
              <a:gd name="connsiteX1" fmla="*/ 954 w 1053"/>
              <a:gd name="connsiteY1" fmla="*/ 172 h 172"/>
              <a:gd name="connsiteX2" fmla="*/ 0 w 1053"/>
              <a:gd name="connsiteY2" fmla="*/ 172 h 172"/>
              <a:gd name="connsiteX3" fmla="*/ 1053 w 1053"/>
              <a:gd name="connsiteY3" fmla="*/ 0 h 172"/>
            </a:gdLst>
            <a:ahLst/>
            <a:cxnLst>
              <a:cxn ang="0">
                <a:pos x="connsiteX0" y="connsiteY0"/>
              </a:cxn>
              <a:cxn ang="0">
                <a:pos x="connsiteX1" y="connsiteY1"/>
              </a:cxn>
              <a:cxn ang="0">
                <a:pos x="connsiteX2" y="connsiteY2"/>
              </a:cxn>
              <a:cxn ang="0">
                <a:pos x="connsiteX3" y="connsiteY3"/>
              </a:cxn>
            </a:cxnLst>
            <a:rect l="l" t="t" r="r" b="b"/>
            <a:pathLst>
              <a:path w="1053" h="172">
                <a:moveTo>
                  <a:pt x="1053" y="0"/>
                </a:moveTo>
                <a:lnTo>
                  <a:pt x="954" y="172"/>
                </a:lnTo>
                <a:lnTo>
                  <a:pt x="0" y="172"/>
                </a:lnTo>
                <a:lnTo>
                  <a:pt x="1053"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Trapezoid 3">
            <a:extLst>
              <a:ext uri="{FF2B5EF4-FFF2-40B4-BE49-F238E27FC236}">
                <a16:creationId xmlns:a16="http://schemas.microsoft.com/office/drawing/2014/main" id="{362E07B4-0DC8-E539-7FB4-E8023C3374DB}"/>
              </a:ext>
            </a:extLst>
          </p:cNvPr>
          <p:cNvSpPr/>
          <p:nvPr/>
        </p:nvSpPr>
        <p:spPr>
          <a:xfrm>
            <a:off x="2781300" y="5381625"/>
            <a:ext cx="6629400" cy="904875"/>
          </a:xfrm>
          <a:prstGeom prst="trapezoid">
            <a:avLst>
              <a:gd name="adj" fmla="val 60738"/>
            </a:avLst>
          </a:prstGeom>
          <a:solidFill>
            <a:srgbClr val="FFAA71"/>
          </a:solidFill>
          <a:ln>
            <a:noFill/>
          </a:ln>
          <a:effectLst>
            <a:outerShdw blurRad="3175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85000"/>
                  <a:lumOff val="15000"/>
                </a:prstClr>
              </a:solidFill>
              <a:effectLst/>
              <a:uLnTx/>
              <a:uFillTx/>
              <a:latin typeface="Aptos" panose="02110004020202020204"/>
              <a:ea typeface="+mn-ea"/>
              <a:cs typeface="+mn-cs"/>
            </a:endParaRPr>
          </a:p>
        </p:txBody>
      </p:sp>
      <p:sp>
        <p:nvSpPr>
          <p:cNvPr id="5" name="Trapezoid 4">
            <a:extLst>
              <a:ext uri="{FF2B5EF4-FFF2-40B4-BE49-F238E27FC236}">
                <a16:creationId xmlns:a16="http://schemas.microsoft.com/office/drawing/2014/main" id="{8DE352DD-0475-86ED-3F60-CCD3CAC97630}"/>
              </a:ext>
            </a:extLst>
          </p:cNvPr>
          <p:cNvSpPr/>
          <p:nvPr/>
        </p:nvSpPr>
        <p:spPr>
          <a:xfrm>
            <a:off x="3600450" y="4024312"/>
            <a:ext cx="4991100" cy="904875"/>
          </a:xfrm>
          <a:prstGeom prst="trapezoid">
            <a:avLst>
              <a:gd name="adj" fmla="val 57580"/>
            </a:avLst>
          </a:prstGeom>
          <a:solidFill>
            <a:srgbClr val="B2C97C"/>
          </a:solidFill>
          <a:ln>
            <a:noFill/>
          </a:ln>
          <a:effectLst>
            <a:outerShdw blurRad="3175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Trapezoid 7">
            <a:extLst>
              <a:ext uri="{FF2B5EF4-FFF2-40B4-BE49-F238E27FC236}">
                <a16:creationId xmlns:a16="http://schemas.microsoft.com/office/drawing/2014/main" id="{74421101-62FF-3609-A5E9-FA425E8A7B90}"/>
              </a:ext>
            </a:extLst>
          </p:cNvPr>
          <p:cNvSpPr/>
          <p:nvPr/>
        </p:nvSpPr>
        <p:spPr>
          <a:xfrm>
            <a:off x="4348163" y="2666999"/>
            <a:ext cx="3495675" cy="904875"/>
          </a:xfrm>
          <a:prstGeom prst="trapezoid">
            <a:avLst>
              <a:gd name="adj" fmla="val 58633"/>
            </a:avLst>
          </a:prstGeom>
          <a:solidFill>
            <a:srgbClr val="62A646"/>
          </a:solidFill>
          <a:ln>
            <a:noFill/>
          </a:ln>
          <a:effectLst>
            <a:outerShdw blurRad="3175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Trapezoid 10">
            <a:extLst>
              <a:ext uri="{FF2B5EF4-FFF2-40B4-BE49-F238E27FC236}">
                <a16:creationId xmlns:a16="http://schemas.microsoft.com/office/drawing/2014/main" id="{1B53C54F-B0B8-618F-F9F7-B5DB4A347FA3}"/>
              </a:ext>
            </a:extLst>
          </p:cNvPr>
          <p:cNvSpPr/>
          <p:nvPr/>
        </p:nvSpPr>
        <p:spPr>
          <a:xfrm>
            <a:off x="5124450" y="571500"/>
            <a:ext cx="1943100" cy="1643061"/>
          </a:xfrm>
          <a:prstGeom prst="trapezoid">
            <a:avLst>
              <a:gd name="adj" fmla="val 185263"/>
            </a:avLst>
          </a:prstGeom>
          <a:solidFill>
            <a:srgbClr val="459B54"/>
          </a:solidFill>
          <a:ln>
            <a:noFill/>
          </a:ln>
          <a:effectLst>
            <a:outerShdw blurRad="317500" dist="1524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0E533E07-4EA1-D654-5279-B91AB347E3CB}"/>
              </a:ext>
            </a:extLst>
          </p:cNvPr>
          <p:cNvSpPr txBox="1"/>
          <p:nvPr/>
        </p:nvSpPr>
        <p:spPr>
          <a:xfrm>
            <a:off x="3020496" y="5572452"/>
            <a:ext cx="9239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85000"/>
                    <a:lumOff val="15000"/>
                  </a:prstClr>
                </a:solidFill>
                <a:effectLst/>
                <a:uLnTx/>
                <a:uFillTx/>
                <a:latin typeface="Russo One" panose="02000503050000020004" pitchFamily="2" charset="0"/>
                <a:ea typeface="+mn-ea"/>
                <a:cs typeface="+mn-cs"/>
              </a:rPr>
              <a:t>01</a:t>
            </a:r>
          </a:p>
        </p:txBody>
      </p:sp>
      <p:cxnSp>
        <p:nvCxnSpPr>
          <p:cNvPr id="6" name="Straight Connector 5">
            <a:extLst>
              <a:ext uri="{FF2B5EF4-FFF2-40B4-BE49-F238E27FC236}">
                <a16:creationId xmlns:a16="http://schemas.microsoft.com/office/drawing/2014/main" id="{1EB9A1DB-7C3B-10D4-AF38-8C2B8D569CD8}"/>
              </a:ext>
            </a:extLst>
          </p:cNvPr>
          <p:cNvCxnSpPr>
            <a:cxnSpLocks/>
          </p:cNvCxnSpPr>
          <p:nvPr/>
        </p:nvCxnSpPr>
        <p:spPr>
          <a:xfrm>
            <a:off x="3784600" y="5478983"/>
            <a:ext cx="0" cy="71015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A746D67C-B688-0180-21CD-50994CF9808E}"/>
              </a:ext>
            </a:extLst>
          </p:cNvPr>
          <p:cNvSpPr txBox="1"/>
          <p:nvPr/>
        </p:nvSpPr>
        <p:spPr>
          <a:xfrm>
            <a:off x="3845444" y="5503587"/>
            <a:ext cx="233469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ea typeface="+mn-ea"/>
                <a:cs typeface="+mn-cs"/>
              </a:rPr>
              <a:t>TITLE</a:t>
            </a:r>
          </a:p>
        </p:txBody>
      </p:sp>
      <p:sp>
        <p:nvSpPr>
          <p:cNvPr id="9" name="TextBox 8">
            <a:extLst>
              <a:ext uri="{FF2B5EF4-FFF2-40B4-BE49-F238E27FC236}">
                <a16:creationId xmlns:a16="http://schemas.microsoft.com/office/drawing/2014/main" id="{3A039AB2-7369-2113-4815-5E73E2B254A1}"/>
              </a:ext>
            </a:extLst>
          </p:cNvPr>
          <p:cNvSpPr txBox="1"/>
          <p:nvPr/>
        </p:nvSpPr>
        <p:spPr>
          <a:xfrm>
            <a:off x="3845444" y="5740593"/>
            <a:ext cx="5084244"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ea typeface="+mn-ea"/>
                <a:cs typeface="+mn-cs"/>
              </a:rPr>
              <a:t>Lorem ipsum dolor sit amet, consectetuer adipiscing elit. Maecenas porttitor congue massa. Fusce posuere, magna sed pulvinar utricle's</a:t>
            </a:r>
          </a:p>
        </p:txBody>
      </p:sp>
      <p:sp>
        <p:nvSpPr>
          <p:cNvPr id="14" name="TextBox 13">
            <a:extLst>
              <a:ext uri="{FF2B5EF4-FFF2-40B4-BE49-F238E27FC236}">
                <a16:creationId xmlns:a16="http://schemas.microsoft.com/office/drawing/2014/main" id="{C8C0E9C2-7336-A09B-BD69-68561407329D}"/>
              </a:ext>
            </a:extLst>
          </p:cNvPr>
          <p:cNvSpPr txBox="1"/>
          <p:nvPr/>
        </p:nvSpPr>
        <p:spPr>
          <a:xfrm>
            <a:off x="3849689" y="4215139"/>
            <a:ext cx="9239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85000"/>
                    <a:lumOff val="15000"/>
                  </a:prstClr>
                </a:solidFill>
                <a:effectLst/>
                <a:uLnTx/>
                <a:uFillTx/>
                <a:latin typeface="Russo One" panose="02000503050000020004" pitchFamily="2" charset="0"/>
                <a:ea typeface="+mn-ea"/>
                <a:cs typeface="+mn-cs"/>
              </a:rPr>
              <a:t>02</a:t>
            </a:r>
          </a:p>
        </p:txBody>
      </p:sp>
      <p:cxnSp>
        <p:nvCxnSpPr>
          <p:cNvPr id="15" name="Straight Connector 14">
            <a:extLst>
              <a:ext uri="{FF2B5EF4-FFF2-40B4-BE49-F238E27FC236}">
                <a16:creationId xmlns:a16="http://schemas.microsoft.com/office/drawing/2014/main" id="{13E318F5-4A9E-A162-15DE-91543DDB336D}"/>
              </a:ext>
            </a:extLst>
          </p:cNvPr>
          <p:cNvCxnSpPr>
            <a:cxnSpLocks/>
          </p:cNvCxnSpPr>
          <p:nvPr/>
        </p:nvCxnSpPr>
        <p:spPr>
          <a:xfrm>
            <a:off x="4678364" y="4121670"/>
            <a:ext cx="0" cy="71015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4E3742D0-4970-8045-E30F-F7EEB7A9D5F0}"/>
              </a:ext>
            </a:extLst>
          </p:cNvPr>
          <p:cNvSpPr txBox="1"/>
          <p:nvPr/>
        </p:nvSpPr>
        <p:spPr>
          <a:xfrm>
            <a:off x="4743451" y="4107428"/>
            <a:ext cx="233469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ea typeface="+mn-ea"/>
                <a:cs typeface="+mn-cs"/>
              </a:rPr>
              <a:t>TITLE</a:t>
            </a:r>
          </a:p>
        </p:txBody>
      </p:sp>
      <p:sp>
        <p:nvSpPr>
          <p:cNvPr id="17" name="TextBox 16">
            <a:extLst>
              <a:ext uri="{FF2B5EF4-FFF2-40B4-BE49-F238E27FC236}">
                <a16:creationId xmlns:a16="http://schemas.microsoft.com/office/drawing/2014/main" id="{8C104B67-E15C-CE15-3E89-BF36B791D206}"/>
              </a:ext>
            </a:extLst>
          </p:cNvPr>
          <p:cNvSpPr txBox="1"/>
          <p:nvPr/>
        </p:nvSpPr>
        <p:spPr>
          <a:xfrm>
            <a:off x="4707362" y="4364431"/>
            <a:ext cx="3164516"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85000"/>
                    <a:lumOff val="15000"/>
                  </a:prstClr>
                </a:solidFill>
                <a:effectLst/>
                <a:uLnTx/>
                <a:uFillTx/>
                <a:latin typeface="Montserrat" panose="00000500000000000000" pitchFamily="2" charset="0"/>
                <a:ea typeface="+mn-ea"/>
                <a:cs typeface="+mn-cs"/>
              </a:rPr>
              <a:t>Lorem ipsum dolor sit amet, consectetuer adipiscing elit. Maecenas porttitor</a:t>
            </a:r>
          </a:p>
        </p:txBody>
      </p:sp>
      <p:sp>
        <p:nvSpPr>
          <p:cNvPr id="18" name="TextBox 17">
            <a:extLst>
              <a:ext uri="{FF2B5EF4-FFF2-40B4-BE49-F238E27FC236}">
                <a16:creationId xmlns:a16="http://schemas.microsoft.com/office/drawing/2014/main" id="{08147219-CF4D-7090-E404-05BC01F4B200}"/>
              </a:ext>
            </a:extLst>
          </p:cNvPr>
          <p:cNvSpPr txBox="1"/>
          <p:nvPr/>
        </p:nvSpPr>
        <p:spPr>
          <a:xfrm>
            <a:off x="4550828" y="2857826"/>
            <a:ext cx="9239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03</a:t>
            </a:r>
          </a:p>
        </p:txBody>
      </p:sp>
      <p:sp>
        <p:nvSpPr>
          <p:cNvPr id="19" name="TextBox 18">
            <a:extLst>
              <a:ext uri="{FF2B5EF4-FFF2-40B4-BE49-F238E27FC236}">
                <a16:creationId xmlns:a16="http://schemas.microsoft.com/office/drawing/2014/main" id="{3E8A47FD-1245-FFF5-3EBD-E7E9564EE64A}"/>
              </a:ext>
            </a:extLst>
          </p:cNvPr>
          <p:cNvSpPr txBox="1"/>
          <p:nvPr/>
        </p:nvSpPr>
        <p:spPr>
          <a:xfrm>
            <a:off x="5630861" y="958530"/>
            <a:ext cx="92392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04</a:t>
            </a:r>
          </a:p>
        </p:txBody>
      </p:sp>
      <p:sp>
        <p:nvSpPr>
          <p:cNvPr id="20" name="TextBox 19">
            <a:extLst>
              <a:ext uri="{FF2B5EF4-FFF2-40B4-BE49-F238E27FC236}">
                <a16:creationId xmlns:a16="http://schemas.microsoft.com/office/drawing/2014/main" id="{0920C659-E13C-DC20-D9A6-9688E64C3B7A}"/>
              </a:ext>
            </a:extLst>
          </p:cNvPr>
          <p:cNvSpPr txBox="1"/>
          <p:nvPr/>
        </p:nvSpPr>
        <p:spPr>
          <a:xfrm>
            <a:off x="4925478" y="1376056"/>
            <a:ext cx="2334694"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TITLE</a:t>
            </a:r>
          </a:p>
        </p:txBody>
      </p:sp>
      <p:sp>
        <p:nvSpPr>
          <p:cNvPr id="23" name="TextBox 22">
            <a:extLst>
              <a:ext uri="{FF2B5EF4-FFF2-40B4-BE49-F238E27FC236}">
                <a16:creationId xmlns:a16="http://schemas.microsoft.com/office/drawing/2014/main" id="{DDAC04F2-470A-DFEA-588F-CD1B64CB998C}"/>
              </a:ext>
            </a:extLst>
          </p:cNvPr>
          <p:cNvSpPr txBox="1"/>
          <p:nvPr/>
        </p:nvSpPr>
        <p:spPr>
          <a:xfrm>
            <a:off x="5333967" y="1587443"/>
            <a:ext cx="151771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Lorem ipsum dolor sit a met, consectetuer adipiscing elit. Maecenas porttitor</a:t>
            </a:r>
          </a:p>
        </p:txBody>
      </p:sp>
      <p:sp>
        <p:nvSpPr>
          <p:cNvPr id="24" name="TextBox 23">
            <a:extLst>
              <a:ext uri="{FF2B5EF4-FFF2-40B4-BE49-F238E27FC236}">
                <a16:creationId xmlns:a16="http://schemas.microsoft.com/office/drawing/2014/main" id="{43EE6D48-7539-A0BC-6CD3-9BA3B59A3F91}"/>
              </a:ext>
            </a:extLst>
          </p:cNvPr>
          <p:cNvSpPr txBox="1"/>
          <p:nvPr/>
        </p:nvSpPr>
        <p:spPr>
          <a:xfrm>
            <a:off x="5317298" y="2969258"/>
            <a:ext cx="2351362"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Lorem ipsum dolor sit amet, consectetuer adipiscing  your elit. Maecenas porttitor</a:t>
            </a:r>
          </a:p>
        </p:txBody>
      </p:sp>
      <p:sp>
        <p:nvSpPr>
          <p:cNvPr id="25" name="TextBox 24">
            <a:extLst>
              <a:ext uri="{FF2B5EF4-FFF2-40B4-BE49-F238E27FC236}">
                <a16:creationId xmlns:a16="http://schemas.microsoft.com/office/drawing/2014/main" id="{FCEA357F-3E3F-1615-1C41-91A8679E520A}"/>
              </a:ext>
            </a:extLst>
          </p:cNvPr>
          <p:cNvSpPr txBox="1"/>
          <p:nvPr/>
        </p:nvSpPr>
        <p:spPr>
          <a:xfrm>
            <a:off x="5351153" y="2727123"/>
            <a:ext cx="233469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TITLE</a:t>
            </a:r>
          </a:p>
        </p:txBody>
      </p:sp>
      <p:cxnSp>
        <p:nvCxnSpPr>
          <p:cNvPr id="26" name="Straight Connector 25">
            <a:extLst>
              <a:ext uri="{FF2B5EF4-FFF2-40B4-BE49-F238E27FC236}">
                <a16:creationId xmlns:a16="http://schemas.microsoft.com/office/drawing/2014/main" id="{33C69F78-FA6B-5002-4BDE-74F66896E409}"/>
              </a:ext>
            </a:extLst>
          </p:cNvPr>
          <p:cNvCxnSpPr>
            <a:cxnSpLocks/>
          </p:cNvCxnSpPr>
          <p:nvPr/>
        </p:nvCxnSpPr>
        <p:spPr>
          <a:xfrm>
            <a:off x="5333966" y="2764357"/>
            <a:ext cx="0" cy="71015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360456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75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75000">
                                          <p:cBhvr additive="base">
                                            <p:cTn id="7" dur="2000" fill="hold"/>
                                            <p:tgtEl>
                                              <p:spTgt spid="4"/>
                                            </p:tgtEl>
                                            <p:attrNameLst>
                                              <p:attrName>ppt_x</p:attrName>
                                            </p:attrNameLst>
                                          </p:cBhvr>
                                          <p:tavLst>
                                            <p:tav tm="0">
                                              <p:val>
                                                <p:strVal val="#ppt_x"/>
                                              </p:val>
                                            </p:tav>
                                            <p:tav tm="100000">
                                              <p:val>
                                                <p:strVal val="#ppt_x"/>
                                              </p:val>
                                            </p:tav>
                                          </p:tavLst>
                                        </p:anim>
                                        <p:anim calcmode="lin" valueType="num" p14:bounceEnd="75000">
                                          <p:cBhvr additive="base">
                                            <p:cTn id="8" dur="2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75000">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14:bounceEnd="75000">
                                          <p:cBhvr additive="base">
                                            <p:cTn id="11" dur="2000" fill="hold"/>
                                            <p:tgtEl>
                                              <p:spTgt spid="5"/>
                                            </p:tgtEl>
                                            <p:attrNameLst>
                                              <p:attrName>ppt_x</p:attrName>
                                            </p:attrNameLst>
                                          </p:cBhvr>
                                          <p:tavLst>
                                            <p:tav tm="0">
                                              <p:val>
                                                <p:strVal val="#ppt_x"/>
                                              </p:val>
                                            </p:tav>
                                            <p:tav tm="100000">
                                              <p:val>
                                                <p:strVal val="#ppt_x"/>
                                              </p:val>
                                            </p:tav>
                                          </p:tavLst>
                                        </p:anim>
                                        <p:anim calcmode="lin" valueType="num" p14:bounceEnd="75000">
                                          <p:cBhvr additive="base">
                                            <p:cTn id="12" dur="2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75000">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14:bounceEnd="75000">
                                          <p:cBhvr additive="base">
                                            <p:cTn id="15" dur="2000" fill="hold"/>
                                            <p:tgtEl>
                                              <p:spTgt spid="8"/>
                                            </p:tgtEl>
                                            <p:attrNameLst>
                                              <p:attrName>ppt_x</p:attrName>
                                            </p:attrNameLst>
                                          </p:cBhvr>
                                          <p:tavLst>
                                            <p:tav tm="0">
                                              <p:val>
                                                <p:strVal val="#ppt_x"/>
                                              </p:val>
                                            </p:tav>
                                            <p:tav tm="100000">
                                              <p:val>
                                                <p:strVal val="#ppt_x"/>
                                              </p:val>
                                            </p:tav>
                                          </p:tavLst>
                                        </p:anim>
                                        <p:anim calcmode="lin" valueType="num" p14:bounceEnd="75000">
                                          <p:cBhvr additive="base">
                                            <p:cTn id="16" dur="2000" fill="hold"/>
                                            <p:tgtEl>
                                              <p:spTgt spid="8"/>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par>
                                    <p:cTn id="20" presetID="2" presetClass="entr" presetSubtype="4" fill="hold" grpId="0" nodeType="withEffect" p14:presetBounceEnd="75000">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14:bounceEnd="75000">
                                          <p:cBhvr additive="base">
                                            <p:cTn id="22" dur="2000" fill="hold"/>
                                            <p:tgtEl>
                                              <p:spTgt spid="11"/>
                                            </p:tgtEl>
                                            <p:attrNameLst>
                                              <p:attrName>ppt_x</p:attrName>
                                            </p:attrNameLst>
                                          </p:cBhvr>
                                          <p:tavLst>
                                            <p:tav tm="0">
                                              <p:val>
                                                <p:strVal val="#ppt_x"/>
                                              </p:val>
                                            </p:tav>
                                            <p:tav tm="100000">
                                              <p:val>
                                                <p:strVal val="#ppt_x"/>
                                              </p:val>
                                            </p:tav>
                                          </p:tavLst>
                                        </p:anim>
                                        <p:anim calcmode="lin" valueType="num" p14:bounceEnd="75000">
                                          <p:cBhvr additive="base">
                                            <p:cTn id="23" dur="2000" fill="hold"/>
                                            <p:tgtEl>
                                              <p:spTgt spid="11"/>
                                            </p:tgtEl>
                                            <p:attrNameLst>
                                              <p:attrName>ppt_y</p:attrName>
                                            </p:attrNameLst>
                                          </p:cBhvr>
                                          <p:tavLst>
                                            <p:tav tm="0">
                                              <p:val>
                                                <p:strVal val="1+#ppt_h/2"/>
                                              </p:val>
                                            </p:tav>
                                            <p:tav tm="100000">
                                              <p:val>
                                                <p:strVal val="#ppt_y"/>
                                              </p:val>
                                            </p:tav>
                                          </p:tavLst>
                                        </p:anim>
                                      </p:childTnLst>
                                    </p:cTn>
                                  </p:par>
                                  <p:par>
                                    <p:cTn id="24" presetID="10" presetClass="entr" presetSubtype="0" fill="hold" grpId="0" nodeType="withEffect">
                                      <p:stCondLst>
                                        <p:cond delay="150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childTnLst>
                                    </p:cTn>
                                  </p:par>
                                  <p:par>
                                    <p:cTn id="27" presetID="10" presetClass="entr" presetSubtype="0" fill="hold" grpId="0" nodeType="withEffect">
                                      <p:stCondLst>
                                        <p:cond delay="150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childTnLst>
                                    </p:cTn>
                                  </p:par>
                                  <p:par>
                                    <p:cTn id="33" presetID="10" presetClass="entr" presetSubtype="0" fill="hold" grpId="0" nodeType="withEffect">
                                      <p:stCondLst>
                                        <p:cond delay="150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childTnLst>
                                    </p:cTn>
                                  </p:par>
                                  <p:par>
                                    <p:cTn id="36" presetID="10" presetClass="entr" presetSubtype="0" fill="hold" nodeType="withEffect">
                                      <p:stCondLst>
                                        <p:cond delay="150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childTnLst>
                                    </p:cTn>
                                  </p:par>
                                  <p:par>
                                    <p:cTn id="39" presetID="10" presetClass="entr" presetSubtype="0" fill="hold" grpId="0" nodeType="withEffect">
                                      <p:stCondLst>
                                        <p:cond delay="150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childTnLst>
                                    </p:cTn>
                                  </p:par>
                                  <p:par>
                                    <p:cTn id="45" presetID="10" presetClass="entr" presetSubtype="0" fill="hold" grpId="0" nodeType="withEffect">
                                      <p:stCondLst>
                                        <p:cond delay="150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childTnLst>
                                    </p:cTn>
                                  </p:par>
                                  <p:par>
                                    <p:cTn id="48" presetID="10" presetClass="entr" presetSubtype="0" fill="hold" nodeType="withEffect">
                                      <p:stCondLst>
                                        <p:cond delay="150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childTnLst>
                                    </p:cTn>
                                  </p:par>
                                  <p:par>
                                    <p:cTn id="51" presetID="10" presetClass="entr" presetSubtype="0" fill="hold" grpId="0" nodeType="withEffect">
                                      <p:stCondLst>
                                        <p:cond delay="150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childTnLst>
                                    </p:cTn>
                                  </p:par>
                                  <p:par>
                                    <p:cTn id="54" presetID="10" presetClass="entr" presetSubtype="0" fill="hold" grpId="0" nodeType="withEffect">
                                      <p:stCondLst>
                                        <p:cond delay="150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childTnLst>
                                    </p:cTn>
                                  </p:par>
                                  <p:par>
                                    <p:cTn id="57" presetID="10" presetClass="entr" presetSubtype="0" fill="hold" grpId="0" nodeType="withEffect">
                                      <p:stCondLst>
                                        <p:cond delay="150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childTnLst>
                                    </p:cTn>
                                  </p:par>
                                  <p:par>
                                    <p:cTn id="60" presetID="10" presetClass="entr" presetSubtype="0" fill="hold" grpId="0" nodeType="withEffect">
                                      <p:stCondLst>
                                        <p:cond delay="150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1000"/>
                                            <p:tgtEl>
                                              <p:spTgt spid="19"/>
                                            </p:tgtEl>
                                          </p:cBhvr>
                                        </p:animEffect>
                                      </p:childTnLst>
                                    </p:cTn>
                                  </p:par>
                                  <p:par>
                                    <p:cTn id="63" presetID="10" presetClass="entr" presetSubtype="0" fill="hold" grpId="0" nodeType="withEffect">
                                      <p:stCondLst>
                                        <p:cond delay="150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1000"/>
                                            <p:tgtEl>
                                              <p:spTgt spid="20"/>
                                            </p:tgtEl>
                                          </p:cBhvr>
                                        </p:animEffect>
                                      </p:childTnLst>
                                    </p:cTn>
                                  </p:par>
                                  <p:par>
                                    <p:cTn id="66" presetID="10" presetClass="entr" presetSubtype="0" fill="hold" grpId="0" nodeType="withEffect">
                                      <p:stCondLst>
                                        <p:cond delay="150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1000"/>
                                            <p:tgtEl>
                                              <p:spTgt spid="23"/>
                                            </p:tgtEl>
                                          </p:cBhvr>
                                        </p:animEffect>
                                      </p:childTnLst>
                                    </p:cTn>
                                  </p:par>
                                  <p:par>
                                    <p:cTn id="69" presetID="10" presetClass="entr" presetSubtype="0" fill="hold" grpId="0" nodeType="withEffect">
                                      <p:stCondLst>
                                        <p:cond delay="150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1000"/>
                                            <p:tgtEl>
                                              <p:spTgt spid="24"/>
                                            </p:tgtEl>
                                          </p:cBhvr>
                                        </p:animEffect>
                                      </p:childTnLst>
                                    </p:cTn>
                                  </p:par>
                                  <p:par>
                                    <p:cTn id="72" presetID="10" presetClass="entr" presetSubtype="0" fill="hold" grpId="0" nodeType="withEffect">
                                      <p:stCondLst>
                                        <p:cond delay="150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1000"/>
                                            <p:tgtEl>
                                              <p:spTgt spid="25"/>
                                            </p:tgtEl>
                                          </p:cBhvr>
                                        </p:animEffect>
                                      </p:childTnLst>
                                    </p:cTn>
                                  </p:par>
                                  <p:par>
                                    <p:cTn id="75" presetID="10" presetClass="entr" presetSubtype="0" fill="hold" nodeType="withEffect">
                                      <p:stCondLst>
                                        <p:cond delay="150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2" grpId="0" animBg="1"/>
          <p:bldP spid="13" grpId="0" animBg="1"/>
          <p:bldP spid="10" grpId="0" animBg="1"/>
          <p:bldP spid="4" grpId="0" animBg="1"/>
          <p:bldP spid="5" grpId="0" animBg="1"/>
          <p:bldP spid="8" grpId="0" animBg="1"/>
          <p:bldP spid="11" grpId="0" animBg="1"/>
          <p:bldP spid="2" grpId="0"/>
          <p:bldP spid="7" grpId="0"/>
          <p:bldP spid="9" grpId="0"/>
          <p:bldP spid="14" grpId="0"/>
          <p:bldP spid="16" grpId="0"/>
          <p:bldP spid="17" grpId="0"/>
          <p:bldP spid="18" grpId="0"/>
          <p:bldP spid="19" grpId="0"/>
          <p:bldP spid="20" grpId="0"/>
          <p:bldP spid="23" grpId="0"/>
          <p:bldP spid="24" grpId="0"/>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ppt_x"/>
                                              </p:val>
                                            </p:tav>
                                            <p:tav tm="100000">
                                              <p:val>
                                                <p:strVal val="#ppt_x"/>
                                              </p:val>
                                            </p:tav>
                                          </p:tavLst>
                                        </p:anim>
                                        <p:anim calcmode="lin" valueType="num">
                                          <p:cBhvr additive="base">
                                            <p:cTn id="12" dur="2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2000" fill="hold"/>
                                            <p:tgtEl>
                                              <p:spTgt spid="8"/>
                                            </p:tgtEl>
                                            <p:attrNameLst>
                                              <p:attrName>ppt_x</p:attrName>
                                            </p:attrNameLst>
                                          </p:cBhvr>
                                          <p:tavLst>
                                            <p:tav tm="0">
                                              <p:val>
                                                <p:strVal val="#ppt_x"/>
                                              </p:val>
                                            </p:tav>
                                            <p:tav tm="100000">
                                              <p:val>
                                                <p:strVal val="#ppt_x"/>
                                              </p:val>
                                            </p:tav>
                                          </p:tavLst>
                                        </p:anim>
                                        <p:anim calcmode="lin" valueType="num">
                                          <p:cBhvr additive="base">
                                            <p:cTn id="16" dur="2000" fill="hold"/>
                                            <p:tgtEl>
                                              <p:spTgt spid="8"/>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2000" fill="hold"/>
                                            <p:tgtEl>
                                              <p:spTgt spid="11"/>
                                            </p:tgtEl>
                                            <p:attrNameLst>
                                              <p:attrName>ppt_x</p:attrName>
                                            </p:attrNameLst>
                                          </p:cBhvr>
                                          <p:tavLst>
                                            <p:tav tm="0">
                                              <p:val>
                                                <p:strVal val="#ppt_x"/>
                                              </p:val>
                                            </p:tav>
                                            <p:tav tm="100000">
                                              <p:val>
                                                <p:strVal val="#ppt_x"/>
                                              </p:val>
                                            </p:tav>
                                          </p:tavLst>
                                        </p:anim>
                                        <p:anim calcmode="lin" valueType="num">
                                          <p:cBhvr additive="base">
                                            <p:cTn id="23" dur="2000" fill="hold"/>
                                            <p:tgtEl>
                                              <p:spTgt spid="11"/>
                                            </p:tgtEl>
                                            <p:attrNameLst>
                                              <p:attrName>ppt_y</p:attrName>
                                            </p:attrNameLst>
                                          </p:cBhvr>
                                          <p:tavLst>
                                            <p:tav tm="0">
                                              <p:val>
                                                <p:strVal val="1+#ppt_h/2"/>
                                              </p:val>
                                            </p:tav>
                                            <p:tav tm="100000">
                                              <p:val>
                                                <p:strVal val="#ppt_y"/>
                                              </p:val>
                                            </p:tav>
                                          </p:tavLst>
                                        </p:anim>
                                      </p:childTnLst>
                                    </p:cTn>
                                  </p:par>
                                  <p:par>
                                    <p:cTn id="24" presetID="10" presetClass="entr" presetSubtype="0" fill="hold" grpId="0" nodeType="withEffect">
                                      <p:stCondLst>
                                        <p:cond delay="150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childTnLst>
                                    </p:cTn>
                                  </p:par>
                                  <p:par>
                                    <p:cTn id="27" presetID="10" presetClass="entr" presetSubtype="0" fill="hold" grpId="0" nodeType="withEffect">
                                      <p:stCondLst>
                                        <p:cond delay="150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childTnLst>
                                    </p:cTn>
                                  </p:par>
                                  <p:par>
                                    <p:cTn id="33" presetID="10" presetClass="entr" presetSubtype="0" fill="hold" grpId="0" nodeType="withEffect">
                                      <p:stCondLst>
                                        <p:cond delay="150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childTnLst>
                                    </p:cTn>
                                  </p:par>
                                  <p:par>
                                    <p:cTn id="36" presetID="10" presetClass="entr" presetSubtype="0" fill="hold" nodeType="withEffect">
                                      <p:stCondLst>
                                        <p:cond delay="150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childTnLst>
                                    </p:cTn>
                                  </p:par>
                                  <p:par>
                                    <p:cTn id="39" presetID="10" presetClass="entr" presetSubtype="0" fill="hold" grpId="0" nodeType="withEffect">
                                      <p:stCondLst>
                                        <p:cond delay="150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childTnLst>
                                    </p:cTn>
                                  </p:par>
                                  <p:par>
                                    <p:cTn id="45" presetID="10" presetClass="entr" presetSubtype="0" fill="hold" grpId="0" nodeType="withEffect">
                                      <p:stCondLst>
                                        <p:cond delay="150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childTnLst>
                                    </p:cTn>
                                  </p:par>
                                  <p:par>
                                    <p:cTn id="48" presetID="10" presetClass="entr" presetSubtype="0" fill="hold" nodeType="withEffect">
                                      <p:stCondLst>
                                        <p:cond delay="150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childTnLst>
                                    </p:cTn>
                                  </p:par>
                                  <p:par>
                                    <p:cTn id="51" presetID="10" presetClass="entr" presetSubtype="0" fill="hold" grpId="0" nodeType="withEffect">
                                      <p:stCondLst>
                                        <p:cond delay="150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childTnLst>
                                    </p:cTn>
                                  </p:par>
                                  <p:par>
                                    <p:cTn id="54" presetID="10" presetClass="entr" presetSubtype="0" fill="hold" grpId="0" nodeType="withEffect">
                                      <p:stCondLst>
                                        <p:cond delay="150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1000"/>
                                            <p:tgtEl>
                                              <p:spTgt spid="17"/>
                                            </p:tgtEl>
                                          </p:cBhvr>
                                        </p:animEffect>
                                      </p:childTnLst>
                                    </p:cTn>
                                  </p:par>
                                  <p:par>
                                    <p:cTn id="57" presetID="10" presetClass="entr" presetSubtype="0" fill="hold" grpId="0" nodeType="withEffect">
                                      <p:stCondLst>
                                        <p:cond delay="150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1000"/>
                                            <p:tgtEl>
                                              <p:spTgt spid="18"/>
                                            </p:tgtEl>
                                          </p:cBhvr>
                                        </p:animEffect>
                                      </p:childTnLst>
                                    </p:cTn>
                                  </p:par>
                                  <p:par>
                                    <p:cTn id="60" presetID="10" presetClass="entr" presetSubtype="0" fill="hold" grpId="0" nodeType="withEffect">
                                      <p:stCondLst>
                                        <p:cond delay="150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1000"/>
                                            <p:tgtEl>
                                              <p:spTgt spid="19"/>
                                            </p:tgtEl>
                                          </p:cBhvr>
                                        </p:animEffect>
                                      </p:childTnLst>
                                    </p:cTn>
                                  </p:par>
                                  <p:par>
                                    <p:cTn id="63" presetID="10" presetClass="entr" presetSubtype="0" fill="hold" grpId="0" nodeType="withEffect">
                                      <p:stCondLst>
                                        <p:cond delay="150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1000"/>
                                            <p:tgtEl>
                                              <p:spTgt spid="20"/>
                                            </p:tgtEl>
                                          </p:cBhvr>
                                        </p:animEffect>
                                      </p:childTnLst>
                                    </p:cTn>
                                  </p:par>
                                  <p:par>
                                    <p:cTn id="66" presetID="10" presetClass="entr" presetSubtype="0" fill="hold" grpId="0" nodeType="withEffect">
                                      <p:stCondLst>
                                        <p:cond delay="150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1000"/>
                                            <p:tgtEl>
                                              <p:spTgt spid="23"/>
                                            </p:tgtEl>
                                          </p:cBhvr>
                                        </p:animEffect>
                                      </p:childTnLst>
                                    </p:cTn>
                                  </p:par>
                                  <p:par>
                                    <p:cTn id="69" presetID="10" presetClass="entr" presetSubtype="0" fill="hold" grpId="0" nodeType="withEffect">
                                      <p:stCondLst>
                                        <p:cond delay="150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1000"/>
                                            <p:tgtEl>
                                              <p:spTgt spid="24"/>
                                            </p:tgtEl>
                                          </p:cBhvr>
                                        </p:animEffect>
                                      </p:childTnLst>
                                    </p:cTn>
                                  </p:par>
                                  <p:par>
                                    <p:cTn id="72" presetID="10" presetClass="entr" presetSubtype="0" fill="hold" grpId="0" nodeType="withEffect">
                                      <p:stCondLst>
                                        <p:cond delay="150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1000"/>
                                            <p:tgtEl>
                                              <p:spTgt spid="25"/>
                                            </p:tgtEl>
                                          </p:cBhvr>
                                        </p:animEffect>
                                      </p:childTnLst>
                                    </p:cTn>
                                  </p:par>
                                  <p:par>
                                    <p:cTn id="75" presetID="10" presetClass="entr" presetSubtype="0" fill="hold" nodeType="withEffect">
                                      <p:stCondLst>
                                        <p:cond delay="150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2" grpId="0" animBg="1"/>
          <p:bldP spid="13" grpId="0" animBg="1"/>
          <p:bldP spid="10" grpId="0" animBg="1"/>
          <p:bldP spid="4" grpId="0" animBg="1"/>
          <p:bldP spid="5" grpId="0" animBg="1"/>
          <p:bldP spid="8" grpId="0" animBg="1"/>
          <p:bldP spid="11" grpId="0" animBg="1"/>
          <p:bldP spid="2" grpId="0"/>
          <p:bldP spid="7" grpId="0"/>
          <p:bldP spid="9" grpId="0"/>
          <p:bldP spid="14" grpId="0"/>
          <p:bldP spid="16" grpId="0"/>
          <p:bldP spid="17" grpId="0"/>
          <p:bldP spid="18" grpId="0"/>
          <p:bldP spid="19" grpId="0"/>
          <p:bldP spid="20" grpId="0"/>
          <p:bldP spid="23" grpId="0"/>
          <p:bldP spid="24" grpId="0"/>
          <p:bldP spid="25" grpId="0"/>
        </p:bldLst>
      </p:timing>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7CD76-DD18-C161-A5A3-94CA8B8D3DA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485D825-0492-0E2D-1D66-EE0C60020D48}"/>
              </a:ext>
            </a:extLst>
          </p:cNvPr>
          <p:cNvSpPr>
            <a:spLocks/>
          </p:cNvSpPr>
          <p:nvPr/>
        </p:nvSpPr>
        <p:spPr>
          <a:xfrm>
            <a:off x="319314" y="308429"/>
            <a:ext cx="11553372" cy="6241142"/>
          </a:xfrm>
          <a:prstGeom prst="rect">
            <a:avLst/>
          </a:prstGeom>
          <a:gradFill>
            <a:gsLst>
              <a:gs pos="82000">
                <a:schemeClr val="tx1"/>
              </a:gs>
              <a:gs pos="10000">
                <a:srgbClr val="344152"/>
              </a:gs>
            </a:gsLst>
            <a:path path="circle">
              <a:fillToRect l="50000" t="50000" r="50000" b="50000"/>
            </a:path>
          </a:gradFill>
          <a:ln>
            <a:noFill/>
          </a:ln>
          <a:effectLst>
            <a:outerShdw blurRad="317500" sx="102000" sy="102000" algn="ctr" rotWithShape="0">
              <a:prstClr val="black">
                <a:alpha val="74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grpSp>
        <p:nvGrpSpPr>
          <p:cNvPr id="11" name="Group 10">
            <a:extLst>
              <a:ext uri="{FF2B5EF4-FFF2-40B4-BE49-F238E27FC236}">
                <a16:creationId xmlns:a16="http://schemas.microsoft.com/office/drawing/2014/main" id="{0AFECFFC-C873-8DB3-5B88-AFC9B5DECF92}"/>
              </a:ext>
            </a:extLst>
          </p:cNvPr>
          <p:cNvGrpSpPr/>
          <p:nvPr/>
        </p:nvGrpSpPr>
        <p:grpSpPr>
          <a:xfrm>
            <a:off x="801973" y="1186998"/>
            <a:ext cx="2146304" cy="1200329"/>
            <a:chOff x="873130" y="1647303"/>
            <a:chExt cx="2146304" cy="1200329"/>
          </a:xfrm>
        </p:grpSpPr>
        <p:sp>
          <p:nvSpPr>
            <p:cNvPr id="12" name="TextBox 11">
              <a:extLst>
                <a:ext uri="{FF2B5EF4-FFF2-40B4-BE49-F238E27FC236}">
                  <a16:creationId xmlns:a16="http://schemas.microsoft.com/office/drawing/2014/main" id="{9C685CC4-4F77-59FD-9B1E-A1F533DA0249}"/>
                </a:ext>
              </a:extLst>
            </p:cNvPr>
            <p:cNvSpPr txBox="1"/>
            <p:nvPr/>
          </p:nvSpPr>
          <p:spPr>
            <a:xfrm>
              <a:off x="1762086" y="164730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rPr>
                <a:t>1</a:t>
              </a:r>
              <a:endParaRPr kumimoji="0" lang="en-US" sz="80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endParaRPr>
            </a:p>
          </p:txBody>
        </p:sp>
        <p:sp>
          <p:nvSpPr>
            <p:cNvPr id="13" name="TextBox 12">
              <a:extLst>
                <a:ext uri="{FF2B5EF4-FFF2-40B4-BE49-F238E27FC236}">
                  <a16:creationId xmlns:a16="http://schemas.microsoft.com/office/drawing/2014/main" id="{52BEA52A-7599-85BF-B837-E124D755962A}"/>
                </a:ext>
              </a:extLst>
            </p:cNvPr>
            <p:cNvSpPr txBox="1"/>
            <p:nvPr/>
          </p:nvSpPr>
          <p:spPr>
            <a:xfrm>
              <a:off x="873130" y="1685039"/>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IDEA</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grpSp>
      <p:grpSp>
        <p:nvGrpSpPr>
          <p:cNvPr id="14" name="Group 13">
            <a:extLst>
              <a:ext uri="{FF2B5EF4-FFF2-40B4-BE49-F238E27FC236}">
                <a16:creationId xmlns:a16="http://schemas.microsoft.com/office/drawing/2014/main" id="{72C9A07B-4D63-C466-D7BB-04B7B64F0E14}"/>
              </a:ext>
            </a:extLst>
          </p:cNvPr>
          <p:cNvGrpSpPr/>
          <p:nvPr/>
        </p:nvGrpSpPr>
        <p:grpSpPr>
          <a:xfrm>
            <a:off x="801973" y="2574476"/>
            <a:ext cx="2314169" cy="1278068"/>
            <a:chOff x="600350" y="3430005"/>
            <a:chExt cx="2314169" cy="1278068"/>
          </a:xfrm>
        </p:grpSpPr>
        <p:sp>
          <p:nvSpPr>
            <p:cNvPr id="15" name="TextBox 14">
              <a:extLst>
                <a:ext uri="{FF2B5EF4-FFF2-40B4-BE49-F238E27FC236}">
                  <a16:creationId xmlns:a16="http://schemas.microsoft.com/office/drawing/2014/main" id="{9449E3AF-6D88-2B99-B4F0-F3FDAFB5E550}"/>
                </a:ext>
              </a:extLst>
            </p:cNvPr>
            <p:cNvSpPr txBox="1"/>
            <p:nvPr/>
          </p:nvSpPr>
          <p:spPr>
            <a:xfrm>
              <a:off x="1657171" y="3430005"/>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rPr>
                <a:t>3</a:t>
              </a:r>
              <a:endParaRPr kumimoji="0" lang="en-US" sz="80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endParaRPr>
            </a:p>
          </p:txBody>
        </p:sp>
        <p:sp>
          <p:nvSpPr>
            <p:cNvPr id="16" name="TextBox 15">
              <a:extLst>
                <a:ext uri="{FF2B5EF4-FFF2-40B4-BE49-F238E27FC236}">
                  <a16:creationId xmlns:a16="http://schemas.microsoft.com/office/drawing/2014/main" id="{4CA343B2-82C4-3157-0D4B-7184508452B5}"/>
                </a:ext>
              </a:extLst>
            </p:cNvPr>
            <p:cNvSpPr txBox="1"/>
            <p:nvPr/>
          </p:nvSpPr>
          <p:spPr>
            <a:xfrm>
              <a:off x="600350" y="3569300"/>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RESEARCH</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grpSp>
      <p:grpSp>
        <p:nvGrpSpPr>
          <p:cNvPr id="17" name="Group 16">
            <a:extLst>
              <a:ext uri="{FF2B5EF4-FFF2-40B4-BE49-F238E27FC236}">
                <a16:creationId xmlns:a16="http://schemas.microsoft.com/office/drawing/2014/main" id="{5040C0A1-316C-135F-F6BD-4EB8412573F2}"/>
              </a:ext>
            </a:extLst>
          </p:cNvPr>
          <p:cNvGrpSpPr/>
          <p:nvPr/>
        </p:nvGrpSpPr>
        <p:grpSpPr>
          <a:xfrm>
            <a:off x="801973" y="3895748"/>
            <a:ext cx="2327262" cy="1200329"/>
            <a:chOff x="600350" y="5283353"/>
            <a:chExt cx="2327262" cy="1200329"/>
          </a:xfrm>
        </p:grpSpPr>
        <p:sp>
          <p:nvSpPr>
            <p:cNvPr id="18" name="TextBox 17">
              <a:extLst>
                <a:ext uri="{FF2B5EF4-FFF2-40B4-BE49-F238E27FC236}">
                  <a16:creationId xmlns:a16="http://schemas.microsoft.com/office/drawing/2014/main" id="{046C796E-8E68-60EB-E3E9-618B4A309D21}"/>
                </a:ext>
              </a:extLst>
            </p:cNvPr>
            <p:cNvSpPr txBox="1"/>
            <p:nvPr/>
          </p:nvSpPr>
          <p:spPr>
            <a:xfrm>
              <a:off x="1670264" y="528335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rPr>
                <a:t>5</a:t>
              </a:r>
              <a:endParaRPr kumimoji="0" lang="en-US" sz="80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endParaRPr>
            </a:p>
          </p:txBody>
        </p:sp>
        <p:sp>
          <p:nvSpPr>
            <p:cNvPr id="19" name="TextBox 18">
              <a:extLst>
                <a:ext uri="{FF2B5EF4-FFF2-40B4-BE49-F238E27FC236}">
                  <a16:creationId xmlns:a16="http://schemas.microsoft.com/office/drawing/2014/main" id="{821DD81C-3F0C-1B54-55B5-5D1BA52C03BC}"/>
                </a:ext>
              </a:extLst>
            </p:cNvPr>
            <p:cNvSpPr txBox="1"/>
            <p:nvPr/>
          </p:nvSpPr>
          <p:spPr>
            <a:xfrm>
              <a:off x="600350" y="5344909"/>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PLANNING</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grpSp>
      <p:grpSp>
        <p:nvGrpSpPr>
          <p:cNvPr id="20" name="Group 19">
            <a:extLst>
              <a:ext uri="{FF2B5EF4-FFF2-40B4-BE49-F238E27FC236}">
                <a16:creationId xmlns:a16="http://schemas.microsoft.com/office/drawing/2014/main" id="{CBC1A4BD-83AA-4C99-F543-928836719564}"/>
              </a:ext>
            </a:extLst>
          </p:cNvPr>
          <p:cNvGrpSpPr/>
          <p:nvPr/>
        </p:nvGrpSpPr>
        <p:grpSpPr>
          <a:xfrm>
            <a:off x="8623741" y="4582514"/>
            <a:ext cx="2875466" cy="1200329"/>
            <a:chOff x="8726422" y="5283353"/>
            <a:chExt cx="2875466" cy="1200329"/>
          </a:xfrm>
        </p:grpSpPr>
        <p:sp>
          <p:nvSpPr>
            <p:cNvPr id="21" name="TextBox 20">
              <a:extLst>
                <a:ext uri="{FF2B5EF4-FFF2-40B4-BE49-F238E27FC236}">
                  <a16:creationId xmlns:a16="http://schemas.microsoft.com/office/drawing/2014/main" id="{4DE0A85E-DF58-A419-C705-B750678D4235}"/>
                </a:ext>
              </a:extLst>
            </p:cNvPr>
            <p:cNvSpPr txBox="1"/>
            <p:nvPr/>
          </p:nvSpPr>
          <p:spPr>
            <a:xfrm>
              <a:off x="8726422" y="528335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rPr>
                <a:t>6</a:t>
              </a:r>
              <a:endParaRPr kumimoji="0" lang="en-US" sz="80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endParaRPr>
            </a:p>
          </p:txBody>
        </p:sp>
        <p:sp>
          <p:nvSpPr>
            <p:cNvPr id="22" name="TextBox 21">
              <a:extLst>
                <a:ext uri="{FF2B5EF4-FFF2-40B4-BE49-F238E27FC236}">
                  <a16:creationId xmlns:a16="http://schemas.microsoft.com/office/drawing/2014/main" id="{A98B6AD7-1032-2759-59D8-F74DF1D309A0}"/>
                </a:ext>
              </a:extLst>
            </p:cNvPr>
            <p:cNvSpPr txBox="1"/>
            <p:nvPr/>
          </p:nvSpPr>
          <p:spPr>
            <a:xfrm>
              <a:off x="9947393" y="5339690"/>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STARTUP</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grpSp>
      <p:grpSp>
        <p:nvGrpSpPr>
          <p:cNvPr id="23" name="Group 22">
            <a:extLst>
              <a:ext uri="{FF2B5EF4-FFF2-40B4-BE49-F238E27FC236}">
                <a16:creationId xmlns:a16="http://schemas.microsoft.com/office/drawing/2014/main" id="{D8A0FFC0-9E82-A0FC-4CAF-2252F47DE620}"/>
              </a:ext>
            </a:extLst>
          </p:cNvPr>
          <p:cNvGrpSpPr/>
          <p:nvPr/>
        </p:nvGrpSpPr>
        <p:grpSpPr>
          <a:xfrm>
            <a:off x="8623741" y="3203671"/>
            <a:ext cx="2875466" cy="1200329"/>
            <a:chOff x="8726422" y="3222396"/>
            <a:chExt cx="2875466" cy="1200329"/>
          </a:xfrm>
        </p:grpSpPr>
        <p:sp>
          <p:nvSpPr>
            <p:cNvPr id="24" name="TextBox 23">
              <a:extLst>
                <a:ext uri="{FF2B5EF4-FFF2-40B4-BE49-F238E27FC236}">
                  <a16:creationId xmlns:a16="http://schemas.microsoft.com/office/drawing/2014/main" id="{A47D2193-9BA2-A789-E847-FC3F9BA87381}"/>
                </a:ext>
              </a:extLst>
            </p:cNvPr>
            <p:cNvSpPr txBox="1"/>
            <p:nvPr/>
          </p:nvSpPr>
          <p:spPr>
            <a:xfrm>
              <a:off x="8726422" y="3222396"/>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rPr>
                <a:t>4</a:t>
              </a:r>
              <a:endParaRPr kumimoji="0" lang="en-US" sz="80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endParaRPr>
            </a:p>
          </p:txBody>
        </p:sp>
        <p:sp>
          <p:nvSpPr>
            <p:cNvPr id="25" name="TextBox 24">
              <a:extLst>
                <a:ext uri="{FF2B5EF4-FFF2-40B4-BE49-F238E27FC236}">
                  <a16:creationId xmlns:a16="http://schemas.microsoft.com/office/drawing/2014/main" id="{3E41BA9D-AE5B-0B2D-4934-93D2788A1470}"/>
                </a:ext>
              </a:extLst>
            </p:cNvPr>
            <p:cNvSpPr txBox="1"/>
            <p:nvPr/>
          </p:nvSpPr>
          <p:spPr>
            <a:xfrm>
              <a:off x="9947393" y="3278733"/>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PROJECT</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grpSp>
      <p:grpSp>
        <p:nvGrpSpPr>
          <p:cNvPr id="26" name="Group 25">
            <a:extLst>
              <a:ext uri="{FF2B5EF4-FFF2-40B4-BE49-F238E27FC236}">
                <a16:creationId xmlns:a16="http://schemas.microsoft.com/office/drawing/2014/main" id="{93834716-3213-6AB4-A84E-2E58B23FEB99}"/>
              </a:ext>
            </a:extLst>
          </p:cNvPr>
          <p:cNvGrpSpPr/>
          <p:nvPr/>
        </p:nvGrpSpPr>
        <p:grpSpPr>
          <a:xfrm>
            <a:off x="8623741" y="1794120"/>
            <a:ext cx="2875466" cy="1200329"/>
            <a:chOff x="8726422" y="1433340"/>
            <a:chExt cx="2875466" cy="1200329"/>
          </a:xfrm>
        </p:grpSpPr>
        <p:sp>
          <p:nvSpPr>
            <p:cNvPr id="27" name="TextBox 26">
              <a:extLst>
                <a:ext uri="{FF2B5EF4-FFF2-40B4-BE49-F238E27FC236}">
                  <a16:creationId xmlns:a16="http://schemas.microsoft.com/office/drawing/2014/main" id="{85D35A5F-C8EF-F4AE-9BC6-18C70C248A45}"/>
                </a:ext>
              </a:extLst>
            </p:cNvPr>
            <p:cNvSpPr txBox="1"/>
            <p:nvPr/>
          </p:nvSpPr>
          <p:spPr>
            <a:xfrm>
              <a:off x="8726422" y="1433340"/>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rPr>
                <a:t>2</a:t>
              </a:r>
              <a:endParaRPr kumimoji="0" lang="en-US" sz="8000" b="0" i="0" u="none" strike="noStrike" kern="1200" cap="none" spc="0" normalizeH="0" baseline="0" noProof="0" dirty="0">
                <a:ln>
                  <a:noFill/>
                </a:ln>
                <a:solidFill>
                  <a:prstClr val="white">
                    <a:lumMod val="95000"/>
                  </a:prstClr>
                </a:solidFill>
                <a:effectLst/>
                <a:uLnTx/>
                <a:uFillTx/>
                <a:latin typeface="Objective" pitchFamily="50" charset="0"/>
                <a:ea typeface="+mn-ea"/>
                <a:cs typeface="+mn-cs"/>
              </a:endParaRPr>
            </a:p>
          </p:txBody>
        </p:sp>
        <p:sp>
          <p:nvSpPr>
            <p:cNvPr id="28" name="TextBox 27">
              <a:extLst>
                <a:ext uri="{FF2B5EF4-FFF2-40B4-BE49-F238E27FC236}">
                  <a16:creationId xmlns:a16="http://schemas.microsoft.com/office/drawing/2014/main" id="{254878E7-C5C4-92D9-7363-B7133329C7C6}"/>
                </a:ext>
              </a:extLst>
            </p:cNvPr>
            <p:cNvSpPr txBox="1"/>
            <p:nvPr/>
          </p:nvSpPr>
          <p:spPr>
            <a:xfrm>
              <a:off x="9947393" y="1489677"/>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BUSINESS</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grpSp>
      <p:grpSp>
        <p:nvGrpSpPr>
          <p:cNvPr id="2" name="Group 1">
            <a:extLst>
              <a:ext uri="{FF2B5EF4-FFF2-40B4-BE49-F238E27FC236}">
                <a16:creationId xmlns:a16="http://schemas.microsoft.com/office/drawing/2014/main" id="{0334A228-B7E8-A3EA-3DEA-39CC9D9F1FBF}"/>
              </a:ext>
            </a:extLst>
          </p:cNvPr>
          <p:cNvGrpSpPr/>
          <p:nvPr/>
        </p:nvGrpSpPr>
        <p:grpSpPr>
          <a:xfrm>
            <a:off x="3413460" y="1624763"/>
            <a:ext cx="1577640" cy="274320"/>
            <a:chOff x="3413460" y="1624763"/>
            <a:chExt cx="1577640" cy="274320"/>
          </a:xfrm>
        </p:grpSpPr>
        <p:cxnSp>
          <p:nvCxnSpPr>
            <p:cNvPr id="31" name="Straight Connector 30">
              <a:extLst>
                <a:ext uri="{FF2B5EF4-FFF2-40B4-BE49-F238E27FC236}">
                  <a16:creationId xmlns:a16="http://schemas.microsoft.com/office/drawing/2014/main" id="{69FD2861-1A76-6F82-DFB6-D569364B1114}"/>
                </a:ext>
              </a:extLst>
            </p:cNvPr>
            <p:cNvCxnSpPr>
              <a:cxnSpLocks/>
            </p:cNvCxnSpPr>
            <p:nvPr/>
          </p:nvCxnSpPr>
          <p:spPr>
            <a:xfrm flipH="1">
              <a:off x="3543300" y="1761923"/>
              <a:ext cx="1447800" cy="0"/>
            </a:xfrm>
            <a:prstGeom prst="line">
              <a:avLst/>
            </a:prstGeom>
            <a:ln w="12700">
              <a:solidFill>
                <a:schemeClr val="bg1">
                  <a:lumMod val="95000"/>
                </a:schemeClr>
              </a:solidFill>
              <a:prstDash val="dash"/>
            </a:ln>
          </p:spPr>
          <p:style>
            <a:lnRef idx="2">
              <a:schemeClr val="accent1"/>
            </a:lnRef>
            <a:fillRef idx="0">
              <a:schemeClr val="accent1"/>
            </a:fillRef>
            <a:effectRef idx="1">
              <a:schemeClr val="accent1"/>
            </a:effectRef>
            <a:fontRef idx="minor">
              <a:schemeClr val="tx1"/>
            </a:fontRef>
          </p:style>
        </p:cxnSp>
        <p:grpSp>
          <p:nvGrpSpPr>
            <p:cNvPr id="40" name="Group 39">
              <a:extLst>
                <a:ext uri="{FF2B5EF4-FFF2-40B4-BE49-F238E27FC236}">
                  <a16:creationId xmlns:a16="http://schemas.microsoft.com/office/drawing/2014/main" id="{E665AFE9-60CE-3869-91BE-F7B90677062E}"/>
                </a:ext>
              </a:extLst>
            </p:cNvPr>
            <p:cNvGrpSpPr/>
            <p:nvPr/>
          </p:nvGrpSpPr>
          <p:grpSpPr>
            <a:xfrm>
              <a:off x="3413460" y="1624763"/>
              <a:ext cx="274320" cy="274320"/>
              <a:chOff x="3413460" y="1624763"/>
              <a:chExt cx="274320" cy="274320"/>
            </a:xfrm>
          </p:grpSpPr>
          <p:sp>
            <p:nvSpPr>
              <p:cNvPr id="38" name="Oval 37">
                <a:extLst>
                  <a:ext uri="{FF2B5EF4-FFF2-40B4-BE49-F238E27FC236}">
                    <a16:creationId xmlns:a16="http://schemas.microsoft.com/office/drawing/2014/main" id="{D91FC84A-4F56-FF3B-77D5-201B7DDD68B2}"/>
                  </a:ext>
                </a:extLst>
              </p:cNvPr>
              <p:cNvSpPr/>
              <p:nvPr/>
            </p:nvSpPr>
            <p:spPr>
              <a:xfrm>
                <a:off x="3459180" y="1670483"/>
                <a:ext cx="182880" cy="182880"/>
              </a:xfrm>
              <a:prstGeom prst="ellipse">
                <a:avLst/>
              </a:prstGeom>
              <a:solidFill>
                <a:schemeClr val="accent6">
                  <a:lumMod val="20000"/>
                  <a:lumOff val="80000"/>
                </a:schemeClr>
              </a:solidFill>
              <a:ln>
                <a:noFill/>
              </a:ln>
              <a:effectLst>
                <a:innerShdw blurRad="508000">
                  <a:schemeClr val="tx1">
                    <a:alpha val="50000"/>
                  </a:schemeClr>
                </a:innerShdw>
              </a:effectLst>
              <a:scene3d>
                <a:camera prst="orthographicFront"/>
                <a:lightRig rig="threePt" dir="t"/>
              </a:scene3d>
              <a:sp3d prstMaterial="matte"/>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sp>
            <p:nvSpPr>
              <p:cNvPr id="39" name="Oval 38">
                <a:extLst>
                  <a:ext uri="{FF2B5EF4-FFF2-40B4-BE49-F238E27FC236}">
                    <a16:creationId xmlns:a16="http://schemas.microsoft.com/office/drawing/2014/main" id="{F2D05C2E-E643-5BA4-9CB5-1D01608A1B11}"/>
                  </a:ext>
                </a:extLst>
              </p:cNvPr>
              <p:cNvSpPr/>
              <p:nvPr/>
            </p:nvSpPr>
            <p:spPr>
              <a:xfrm>
                <a:off x="3413460" y="1624763"/>
                <a:ext cx="274320" cy="274320"/>
              </a:xfrm>
              <a:prstGeom prst="ellipse">
                <a:avLst/>
              </a:prstGeom>
              <a:no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grpSp>
      </p:grpSp>
      <p:grpSp>
        <p:nvGrpSpPr>
          <p:cNvPr id="30" name="Group 29">
            <a:extLst>
              <a:ext uri="{FF2B5EF4-FFF2-40B4-BE49-F238E27FC236}">
                <a16:creationId xmlns:a16="http://schemas.microsoft.com/office/drawing/2014/main" id="{F96ABB10-202F-6704-F4EF-C934CA6B8B59}"/>
              </a:ext>
            </a:extLst>
          </p:cNvPr>
          <p:cNvGrpSpPr/>
          <p:nvPr/>
        </p:nvGrpSpPr>
        <p:grpSpPr>
          <a:xfrm>
            <a:off x="3413460" y="2939835"/>
            <a:ext cx="1577640" cy="274320"/>
            <a:chOff x="3413460" y="2939835"/>
            <a:chExt cx="1577640" cy="274320"/>
          </a:xfrm>
        </p:grpSpPr>
        <p:cxnSp>
          <p:nvCxnSpPr>
            <p:cNvPr id="33" name="Straight Connector 32">
              <a:extLst>
                <a:ext uri="{FF2B5EF4-FFF2-40B4-BE49-F238E27FC236}">
                  <a16:creationId xmlns:a16="http://schemas.microsoft.com/office/drawing/2014/main" id="{C52E8C33-6E2B-C7F9-477C-DB2BE25F805E}"/>
                </a:ext>
              </a:extLst>
            </p:cNvPr>
            <p:cNvCxnSpPr>
              <a:cxnSpLocks/>
            </p:cNvCxnSpPr>
            <p:nvPr/>
          </p:nvCxnSpPr>
          <p:spPr>
            <a:xfrm flipH="1">
              <a:off x="3543300" y="3076995"/>
              <a:ext cx="1447800" cy="0"/>
            </a:xfrm>
            <a:prstGeom prst="line">
              <a:avLst/>
            </a:prstGeom>
            <a:ln w="12700">
              <a:solidFill>
                <a:schemeClr val="bg1">
                  <a:lumMod val="95000"/>
                </a:schemeClr>
              </a:solidFill>
              <a:prstDash val="dash"/>
            </a:ln>
          </p:spPr>
          <p:style>
            <a:lnRef idx="2">
              <a:schemeClr val="accent1"/>
            </a:lnRef>
            <a:fillRef idx="0">
              <a:schemeClr val="accent1"/>
            </a:fillRef>
            <a:effectRef idx="1">
              <a:schemeClr val="accent1"/>
            </a:effectRef>
            <a:fontRef idx="minor">
              <a:schemeClr val="tx1"/>
            </a:fontRef>
          </p:style>
        </p:cxnSp>
        <p:grpSp>
          <p:nvGrpSpPr>
            <p:cNvPr id="41" name="Group 40">
              <a:extLst>
                <a:ext uri="{FF2B5EF4-FFF2-40B4-BE49-F238E27FC236}">
                  <a16:creationId xmlns:a16="http://schemas.microsoft.com/office/drawing/2014/main" id="{72DA0865-EB1D-4FA4-9CCD-C4D5390BD693}"/>
                </a:ext>
              </a:extLst>
            </p:cNvPr>
            <p:cNvGrpSpPr/>
            <p:nvPr/>
          </p:nvGrpSpPr>
          <p:grpSpPr>
            <a:xfrm>
              <a:off x="3413460" y="2939835"/>
              <a:ext cx="274320" cy="274320"/>
              <a:chOff x="3413460" y="1624763"/>
              <a:chExt cx="274320" cy="274320"/>
            </a:xfrm>
          </p:grpSpPr>
          <p:sp>
            <p:nvSpPr>
              <p:cNvPr id="42" name="Oval 41">
                <a:extLst>
                  <a:ext uri="{FF2B5EF4-FFF2-40B4-BE49-F238E27FC236}">
                    <a16:creationId xmlns:a16="http://schemas.microsoft.com/office/drawing/2014/main" id="{5594A21F-8394-DC6D-E862-9F1E8602756B}"/>
                  </a:ext>
                </a:extLst>
              </p:cNvPr>
              <p:cNvSpPr/>
              <p:nvPr/>
            </p:nvSpPr>
            <p:spPr>
              <a:xfrm>
                <a:off x="3459180" y="1670483"/>
                <a:ext cx="182880" cy="182880"/>
              </a:xfrm>
              <a:prstGeom prst="ellipse">
                <a:avLst/>
              </a:prstGeom>
              <a:solidFill>
                <a:schemeClr val="accent6">
                  <a:lumMod val="20000"/>
                  <a:lumOff val="80000"/>
                </a:schemeClr>
              </a:solidFill>
              <a:ln>
                <a:noFill/>
              </a:ln>
              <a:effectLst>
                <a:innerShdw blurRad="508000">
                  <a:schemeClr val="tx1">
                    <a:alpha val="50000"/>
                  </a:schemeClr>
                </a:innerShdw>
              </a:effectLst>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sp>
            <p:nvSpPr>
              <p:cNvPr id="43" name="Oval 42">
                <a:extLst>
                  <a:ext uri="{FF2B5EF4-FFF2-40B4-BE49-F238E27FC236}">
                    <a16:creationId xmlns:a16="http://schemas.microsoft.com/office/drawing/2014/main" id="{D07801F6-9B9F-5AD7-207B-FFEFCDBE782D}"/>
                  </a:ext>
                </a:extLst>
              </p:cNvPr>
              <p:cNvSpPr/>
              <p:nvPr/>
            </p:nvSpPr>
            <p:spPr>
              <a:xfrm>
                <a:off x="3413460" y="1624763"/>
                <a:ext cx="274320" cy="274320"/>
              </a:xfrm>
              <a:prstGeom prst="ellipse">
                <a:avLst/>
              </a:prstGeom>
              <a:no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grpSp>
      </p:grpSp>
      <p:grpSp>
        <p:nvGrpSpPr>
          <p:cNvPr id="32" name="Group 31">
            <a:extLst>
              <a:ext uri="{FF2B5EF4-FFF2-40B4-BE49-F238E27FC236}">
                <a16:creationId xmlns:a16="http://schemas.microsoft.com/office/drawing/2014/main" id="{CCB12C54-4C97-D885-9CCC-A1E3C61F7CBD}"/>
              </a:ext>
            </a:extLst>
          </p:cNvPr>
          <p:cNvGrpSpPr/>
          <p:nvPr/>
        </p:nvGrpSpPr>
        <p:grpSpPr>
          <a:xfrm>
            <a:off x="3413460" y="4292087"/>
            <a:ext cx="1577640" cy="274320"/>
            <a:chOff x="3413460" y="4292087"/>
            <a:chExt cx="1577640" cy="274320"/>
          </a:xfrm>
        </p:grpSpPr>
        <p:cxnSp>
          <p:nvCxnSpPr>
            <p:cNvPr id="34" name="Straight Connector 33">
              <a:extLst>
                <a:ext uri="{FF2B5EF4-FFF2-40B4-BE49-F238E27FC236}">
                  <a16:creationId xmlns:a16="http://schemas.microsoft.com/office/drawing/2014/main" id="{D054037D-2DDC-533C-BF06-88E449ADE1EE}"/>
                </a:ext>
              </a:extLst>
            </p:cNvPr>
            <p:cNvCxnSpPr>
              <a:cxnSpLocks/>
            </p:cNvCxnSpPr>
            <p:nvPr/>
          </p:nvCxnSpPr>
          <p:spPr>
            <a:xfrm flipH="1">
              <a:off x="3543300" y="4429247"/>
              <a:ext cx="1447800" cy="0"/>
            </a:xfrm>
            <a:prstGeom prst="line">
              <a:avLst/>
            </a:prstGeom>
            <a:ln w="12700">
              <a:solidFill>
                <a:schemeClr val="bg1">
                  <a:lumMod val="95000"/>
                </a:schemeClr>
              </a:solidFill>
              <a:prstDash val="dash"/>
            </a:ln>
          </p:spPr>
          <p:style>
            <a:lnRef idx="2">
              <a:schemeClr val="accent1"/>
            </a:lnRef>
            <a:fillRef idx="0">
              <a:schemeClr val="accent1"/>
            </a:fillRef>
            <a:effectRef idx="1">
              <a:schemeClr val="accent1"/>
            </a:effectRef>
            <a:fontRef idx="minor">
              <a:schemeClr val="tx1"/>
            </a:fontRef>
          </p:style>
        </p:cxnSp>
        <p:grpSp>
          <p:nvGrpSpPr>
            <p:cNvPr id="44" name="Group 43">
              <a:extLst>
                <a:ext uri="{FF2B5EF4-FFF2-40B4-BE49-F238E27FC236}">
                  <a16:creationId xmlns:a16="http://schemas.microsoft.com/office/drawing/2014/main" id="{19D2B23E-13EC-1595-25DC-CC76164CC5A0}"/>
                </a:ext>
              </a:extLst>
            </p:cNvPr>
            <p:cNvGrpSpPr/>
            <p:nvPr/>
          </p:nvGrpSpPr>
          <p:grpSpPr>
            <a:xfrm>
              <a:off x="3413460" y="4292087"/>
              <a:ext cx="274320" cy="274320"/>
              <a:chOff x="3413460" y="1624763"/>
              <a:chExt cx="274320" cy="274320"/>
            </a:xfrm>
          </p:grpSpPr>
          <p:sp>
            <p:nvSpPr>
              <p:cNvPr id="45" name="Oval 44">
                <a:extLst>
                  <a:ext uri="{FF2B5EF4-FFF2-40B4-BE49-F238E27FC236}">
                    <a16:creationId xmlns:a16="http://schemas.microsoft.com/office/drawing/2014/main" id="{A936E4F9-8073-A71C-8D43-8F84E8D4B16A}"/>
                  </a:ext>
                </a:extLst>
              </p:cNvPr>
              <p:cNvSpPr/>
              <p:nvPr/>
            </p:nvSpPr>
            <p:spPr>
              <a:xfrm>
                <a:off x="3459180" y="1670483"/>
                <a:ext cx="182880" cy="182880"/>
              </a:xfrm>
              <a:prstGeom prst="ellipse">
                <a:avLst/>
              </a:prstGeom>
              <a:solidFill>
                <a:schemeClr val="accent6">
                  <a:lumMod val="20000"/>
                  <a:lumOff val="80000"/>
                </a:schemeClr>
              </a:solidFill>
              <a:ln>
                <a:noFill/>
              </a:ln>
              <a:effectLst>
                <a:innerShdw blurRad="508000">
                  <a:schemeClr val="tx1">
                    <a:alpha val="50000"/>
                  </a:schemeClr>
                </a:innerShdw>
              </a:effectLst>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sp>
            <p:nvSpPr>
              <p:cNvPr id="46" name="Oval 45">
                <a:extLst>
                  <a:ext uri="{FF2B5EF4-FFF2-40B4-BE49-F238E27FC236}">
                    <a16:creationId xmlns:a16="http://schemas.microsoft.com/office/drawing/2014/main" id="{A3C2C353-EADD-262A-2E6D-1A406F356D42}"/>
                  </a:ext>
                </a:extLst>
              </p:cNvPr>
              <p:cNvSpPr/>
              <p:nvPr/>
            </p:nvSpPr>
            <p:spPr>
              <a:xfrm>
                <a:off x="3413460" y="1624763"/>
                <a:ext cx="274320" cy="274320"/>
              </a:xfrm>
              <a:prstGeom prst="ellipse">
                <a:avLst/>
              </a:prstGeom>
              <a:no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grpSp>
      </p:grpSp>
      <p:grpSp>
        <p:nvGrpSpPr>
          <p:cNvPr id="58" name="Group 57">
            <a:extLst>
              <a:ext uri="{FF2B5EF4-FFF2-40B4-BE49-F238E27FC236}">
                <a16:creationId xmlns:a16="http://schemas.microsoft.com/office/drawing/2014/main" id="{E92E7B05-577C-3203-D8CE-121A732145FA}"/>
              </a:ext>
            </a:extLst>
          </p:cNvPr>
          <p:cNvGrpSpPr/>
          <p:nvPr/>
        </p:nvGrpSpPr>
        <p:grpSpPr>
          <a:xfrm>
            <a:off x="7175941" y="2403353"/>
            <a:ext cx="1590643" cy="274320"/>
            <a:chOff x="7175941" y="2291593"/>
            <a:chExt cx="1590643" cy="274320"/>
          </a:xfrm>
        </p:grpSpPr>
        <p:cxnSp>
          <p:nvCxnSpPr>
            <p:cNvPr id="35" name="Straight Connector 34">
              <a:extLst>
                <a:ext uri="{FF2B5EF4-FFF2-40B4-BE49-F238E27FC236}">
                  <a16:creationId xmlns:a16="http://schemas.microsoft.com/office/drawing/2014/main" id="{27AB4F21-B900-0768-7BB9-A379879D9107}"/>
                </a:ext>
              </a:extLst>
            </p:cNvPr>
            <p:cNvCxnSpPr>
              <a:cxnSpLocks/>
            </p:cNvCxnSpPr>
            <p:nvPr/>
          </p:nvCxnSpPr>
          <p:spPr>
            <a:xfrm flipH="1">
              <a:off x="7175941" y="2428753"/>
              <a:ext cx="1447800" cy="0"/>
            </a:xfrm>
            <a:prstGeom prst="line">
              <a:avLst/>
            </a:prstGeom>
            <a:ln w="12700">
              <a:solidFill>
                <a:schemeClr val="bg1">
                  <a:lumMod val="95000"/>
                </a:schemeClr>
              </a:solidFill>
              <a:prstDash val="dash"/>
            </a:ln>
          </p:spPr>
          <p:style>
            <a:lnRef idx="2">
              <a:schemeClr val="accent1"/>
            </a:lnRef>
            <a:fillRef idx="0">
              <a:schemeClr val="accent1"/>
            </a:fillRef>
            <a:effectRef idx="1">
              <a:schemeClr val="accent1"/>
            </a:effectRef>
            <a:fontRef idx="minor">
              <a:schemeClr val="tx1"/>
            </a:fontRef>
          </p:style>
        </p:cxnSp>
        <p:grpSp>
          <p:nvGrpSpPr>
            <p:cNvPr id="47" name="Group 46">
              <a:extLst>
                <a:ext uri="{FF2B5EF4-FFF2-40B4-BE49-F238E27FC236}">
                  <a16:creationId xmlns:a16="http://schemas.microsoft.com/office/drawing/2014/main" id="{5677EC3C-A672-4349-26E9-3EA8D12AEC59}"/>
                </a:ext>
              </a:extLst>
            </p:cNvPr>
            <p:cNvGrpSpPr/>
            <p:nvPr/>
          </p:nvGrpSpPr>
          <p:grpSpPr>
            <a:xfrm>
              <a:off x="8492264" y="2291593"/>
              <a:ext cx="274320" cy="274320"/>
              <a:chOff x="3413460" y="1624763"/>
              <a:chExt cx="274320" cy="274320"/>
            </a:xfrm>
          </p:grpSpPr>
          <p:sp>
            <p:nvSpPr>
              <p:cNvPr id="48" name="Oval 47">
                <a:extLst>
                  <a:ext uri="{FF2B5EF4-FFF2-40B4-BE49-F238E27FC236}">
                    <a16:creationId xmlns:a16="http://schemas.microsoft.com/office/drawing/2014/main" id="{752E5671-514B-85F5-BC32-589B39EDF663}"/>
                  </a:ext>
                </a:extLst>
              </p:cNvPr>
              <p:cNvSpPr/>
              <p:nvPr/>
            </p:nvSpPr>
            <p:spPr>
              <a:xfrm>
                <a:off x="3459180" y="1670483"/>
                <a:ext cx="182880" cy="182880"/>
              </a:xfrm>
              <a:prstGeom prst="ellipse">
                <a:avLst/>
              </a:prstGeom>
              <a:solidFill>
                <a:schemeClr val="accent6">
                  <a:lumMod val="20000"/>
                  <a:lumOff val="80000"/>
                </a:schemeClr>
              </a:solidFill>
              <a:ln>
                <a:noFill/>
              </a:ln>
              <a:effectLst>
                <a:innerShdw blurRad="508000">
                  <a:schemeClr val="tx1">
                    <a:alpha val="50000"/>
                  </a:schemeClr>
                </a:innerShdw>
              </a:effectLst>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sp>
            <p:nvSpPr>
              <p:cNvPr id="49" name="Oval 48">
                <a:extLst>
                  <a:ext uri="{FF2B5EF4-FFF2-40B4-BE49-F238E27FC236}">
                    <a16:creationId xmlns:a16="http://schemas.microsoft.com/office/drawing/2014/main" id="{E229A8C0-26F7-8B0D-235D-E434673E4E35}"/>
                  </a:ext>
                </a:extLst>
              </p:cNvPr>
              <p:cNvSpPr/>
              <p:nvPr/>
            </p:nvSpPr>
            <p:spPr>
              <a:xfrm>
                <a:off x="3413460" y="1624763"/>
                <a:ext cx="274320" cy="274320"/>
              </a:xfrm>
              <a:prstGeom prst="ellipse">
                <a:avLst/>
              </a:prstGeom>
              <a:no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grpSp>
      </p:grpSp>
      <p:grpSp>
        <p:nvGrpSpPr>
          <p:cNvPr id="57" name="Group 56">
            <a:extLst>
              <a:ext uri="{FF2B5EF4-FFF2-40B4-BE49-F238E27FC236}">
                <a16:creationId xmlns:a16="http://schemas.microsoft.com/office/drawing/2014/main" id="{0436B7EE-78EB-FD16-A743-45D513FE5574}"/>
              </a:ext>
            </a:extLst>
          </p:cNvPr>
          <p:cNvGrpSpPr/>
          <p:nvPr/>
        </p:nvGrpSpPr>
        <p:grpSpPr>
          <a:xfrm>
            <a:off x="7164090" y="3737015"/>
            <a:ext cx="1590643" cy="274320"/>
            <a:chOff x="7175941" y="3606665"/>
            <a:chExt cx="1590643" cy="274320"/>
          </a:xfrm>
        </p:grpSpPr>
        <p:cxnSp>
          <p:nvCxnSpPr>
            <p:cNvPr id="36" name="Straight Connector 35">
              <a:extLst>
                <a:ext uri="{FF2B5EF4-FFF2-40B4-BE49-F238E27FC236}">
                  <a16:creationId xmlns:a16="http://schemas.microsoft.com/office/drawing/2014/main" id="{FAE2CB28-BB3C-CD91-6747-7D1C1E4DBE14}"/>
                </a:ext>
              </a:extLst>
            </p:cNvPr>
            <p:cNvCxnSpPr>
              <a:cxnSpLocks/>
            </p:cNvCxnSpPr>
            <p:nvPr/>
          </p:nvCxnSpPr>
          <p:spPr>
            <a:xfrm flipH="1">
              <a:off x="7175941" y="3743825"/>
              <a:ext cx="1447800" cy="0"/>
            </a:xfrm>
            <a:prstGeom prst="line">
              <a:avLst/>
            </a:prstGeom>
            <a:ln w="12700">
              <a:solidFill>
                <a:schemeClr val="bg1">
                  <a:lumMod val="95000"/>
                </a:schemeClr>
              </a:solidFill>
              <a:prstDash val="dash"/>
            </a:ln>
          </p:spPr>
          <p:style>
            <a:lnRef idx="2">
              <a:schemeClr val="accent1"/>
            </a:lnRef>
            <a:fillRef idx="0">
              <a:schemeClr val="accent1"/>
            </a:fillRef>
            <a:effectRef idx="1">
              <a:schemeClr val="accent1"/>
            </a:effectRef>
            <a:fontRef idx="minor">
              <a:schemeClr val="tx1"/>
            </a:fontRef>
          </p:style>
        </p:cxnSp>
        <p:grpSp>
          <p:nvGrpSpPr>
            <p:cNvPr id="50" name="Group 49">
              <a:extLst>
                <a:ext uri="{FF2B5EF4-FFF2-40B4-BE49-F238E27FC236}">
                  <a16:creationId xmlns:a16="http://schemas.microsoft.com/office/drawing/2014/main" id="{29FA181B-7ED7-3255-AD84-59CD3B26A995}"/>
                </a:ext>
              </a:extLst>
            </p:cNvPr>
            <p:cNvGrpSpPr/>
            <p:nvPr/>
          </p:nvGrpSpPr>
          <p:grpSpPr>
            <a:xfrm>
              <a:off x="8492264" y="3606665"/>
              <a:ext cx="274320" cy="274320"/>
              <a:chOff x="3413460" y="1624763"/>
              <a:chExt cx="274320" cy="274320"/>
            </a:xfrm>
          </p:grpSpPr>
          <p:sp>
            <p:nvSpPr>
              <p:cNvPr id="51" name="Oval 50">
                <a:extLst>
                  <a:ext uri="{FF2B5EF4-FFF2-40B4-BE49-F238E27FC236}">
                    <a16:creationId xmlns:a16="http://schemas.microsoft.com/office/drawing/2014/main" id="{84357ACA-3351-8420-0AEB-1F5F061CD08C}"/>
                  </a:ext>
                </a:extLst>
              </p:cNvPr>
              <p:cNvSpPr/>
              <p:nvPr/>
            </p:nvSpPr>
            <p:spPr>
              <a:xfrm>
                <a:off x="3459180" y="1670483"/>
                <a:ext cx="182880" cy="182880"/>
              </a:xfrm>
              <a:prstGeom prst="ellipse">
                <a:avLst/>
              </a:prstGeom>
              <a:solidFill>
                <a:schemeClr val="accent6">
                  <a:lumMod val="20000"/>
                  <a:lumOff val="80000"/>
                </a:schemeClr>
              </a:solidFill>
              <a:ln>
                <a:noFill/>
              </a:ln>
              <a:effectLst>
                <a:innerShdw blurRad="508000">
                  <a:schemeClr val="tx1">
                    <a:alpha val="50000"/>
                  </a:schemeClr>
                </a:innerShdw>
              </a:effectLst>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sp>
            <p:nvSpPr>
              <p:cNvPr id="52" name="Oval 51">
                <a:extLst>
                  <a:ext uri="{FF2B5EF4-FFF2-40B4-BE49-F238E27FC236}">
                    <a16:creationId xmlns:a16="http://schemas.microsoft.com/office/drawing/2014/main" id="{24421770-BF3B-948C-E35F-ECA6AA029BFE}"/>
                  </a:ext>
                </a:extLst>
              </p:cNvPr>
              <p:cNvSpPr/>
              <p:nvPr/>
            </p:nvSpPr>
            <p:spPr>
              <a:xfrm>
                <a:off x="3413460" y="1624763"/>
                <a:ext cx="274320" cy="274320"/>
              </a:xfrm>
              <a:prstGeom prst="ellipse">
                <a:avLst/>
              </a:prstGeom>
              <a:no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grpSp>
      </p:grpSp>
      <p:grpSp>
        <p:nvGrpSpPr>
          <p:cNvPr id="56" name="Group 55">
            <a:extLst>
              <a:ext uri="{FF2B5EF4-FFF2-40B4-BE49-F238E27FC236}">
                <a16:creationId xmlns:a16="http://schemas.microsoft.com/office/drawing/2014/main" id="{582F63B8-37C7-5CC4-11E9-427256874C1C}"/>
              </a:ext>
            </a:extLst>
          </p:cNvPr>
          <p:cNvGrpSpPr/>
          <p:nvPr/>
        </p:nvGrpSpPr>
        <p:grpSpPr>
          <a:xfrm>
            <a:off x="7175941" y="5070677"/>
            <a:ext cx="1590643" cy="274320"/>
            <a:chOff x="7175941" y="4958917"/>
            <a:chExt cx="1590643" cy="274320"/>
          </a:xfrm>
        </p:grpSpPr>
        <p:cxnSp>
          <p:nvCxnSpPr>
            <p:cNvPr id="37" name="Straight Connector 36">
              <a:extLst>
                <a:ext uri="{FF2B5EF4-FFF2-40B4-BE49-F238E27FC236}">
                  <a16:creationId xmlns:a16="http://schemas.microsoft.com/office/drawing/2014/main" id="{5CAB8EAE-9ACF-D06F-8E14-A495336C6D90}"/>
                </a:ext>
              </a:extLst>
            </p:cNvPr>
            <p:cNvCxnSpPr>
              <a:cxnSpLocks/>
            </p:cNvCxnSpPr>
            <p:nvPr/>
          </p:nvCxnSpPr>
          <p:spPr>
            <a:xfrm flipH="1">
              <a:off x="7175941" y="5096077"/>
              <a:ext cx="1447800" cy="0"/>
            </a:xfrm>
            <a:prstGeom prst="line">
              <a:avLst/>
            </a:prstGeom>
            <a:ln w="12700">
              <a:solidFill>
                <a:schemeClr val="bg1">
                  <a:lumMod val="95000"/>
                </a:schemeClr>
              </a:solidFill>
              <a:prstDash val="dash"/>
            </a:ln>
          </p:spPr>
          <p:style>
            <a:lnRef idx="2">
              <a:schemeClr val="accent1"/>
            </a:lnRef>
            <a:fillRef idx="0">
              <a:schemeClr val="accent1"/>
            </a:fillRef>
            <a:effectRef idx="1">
              <a:schemeClr val="accent1"/>
            </a:effectRef>
            <a:fontRef idx="minor">
              <a:schemeClr val="tx1"/>
            </a:fontRef>
          </p:style>
        </p:cxnSp>
        <p:grpSp>
          <p:nvGrpSpPr>
            <p:cNvPr id="53" name="Group 52">
              <a:extLst>
                <a:ext uri="{FF2B5EF4-FFF2-40B4-BE49-F238E27FC236}">
                  <a16:creationId xmlns:a16="http://schemas.microsoft.com/office/drawing/2014/main" id="{C868F86C-B717-4723-6766-450C476E5C75}"/>
                </a:ext>
              </a:extLst>
            </p:cNvPr>
            <p:cNvGrpSpPr/>
            <p:nvPr/>
          </p:nvGrpSpPr>
          <p:grpSpPr>
            <a:xfrm>
              <a:off x="8492264" y="4958917"/>
              <a:ext cx="274320" cy="274320"/>
              <a:chOff x="3413460" y="1624763"/>
              <a:chExt cx="274320" cy="274320"/>
            </a:xfrm>
          </p:grpSpPr>
          <p:sp>
            <p:nvSpPr>
              <p:cNvPr id="54" name="Oval 53">
                <a:extLst>
                  <a:ext uri="{FF2B5EF4-FFF2-40B4-BE49-F238E27FC236}">
                    <a16:creationId xmlns:a16="http://schemas.microsoft.com/office/drawing/2014/main" id="{BCE573B7-B01E-DF15-183F-48124D996E82}"/>
                  </a:ext>
                </a:extLst>
              </p:cNvPr>
              <p:cNvSpPr/>
              <p:nvPr/>
            </p:nvSpPr>
            <p:spPr>
              <a:xfrm>
                <a:off x="3459180" y="1670483"/>
                <a:ext cx="182880" cy="182880"/>
              </a:xfrm>
              <a:prstGeom prst="ellipse">
                <a:avLst/>
              </a:prstGeom>
              <a:solidFill>
                <a:schemeClr val="accent6">
                  <a:lumMod val="20000"/>
                  <a:lumOff val="80000"/>
                </a:schemeClr>
              </a:solidFill>
              <a:ln>
                <a:noFill/>
              </a:ln>
              <a:effectLst>
                <a:innerShdw blurRad="508000">
                  <a:schemeClr val="tx1">
                    <a:alpha val="50000"/>
                  </a:schemeClr>
                </a:innerShdw>
              </a:effectLst>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sp>
            <p:nvSpPr>
              <p:cNvPr id="55" name="Oval 54">
                <a:extLst>
                  <a:ext uri="{FF2B5EF4-FFF2-40B4-BE49-F238E27FC236}">
                    <a16:creationId xmlns:a16="http://schemas.microsoft.com/office/drawing/2014/main" id="{7960A88F-029A-DFE1-6EB7-B9CF214191F7}"/>
                  </a:ext>
                </a:extLst>
              </p:cNvPr>
              <p:cNvSpPr/>
              <p:nvPr/>
            </p:nvSpPr>
            <p:spPr>
              <a:xfrm>
                <a:off x="3413460" y="1624763"/>
                <a:ext cx="274320" cy="274320"/>
              </a:xfrm>
              <a:prstGeom prst="ellipse">
                <a:avLst/>
              </a:prstGeom>
              <a:no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grpSp>
      </p:grpSp>
      <p:sp>
        <p:nvSpPr>
          <p:cNvPr id="5" name="Rectangle: Rounded Corners 4">
            <a:extLst>
              <a:ext uri="{FF2B5EF4-FFF2-40B4-BE49-F238E27FC236}">
                <a16:creationId xmlns:a16="http://schemas.microsoft.com/office/drawing/2014/main" id="{80390862-34C0-6B98-F704-F022EC8593DA}"/>
              </a:ext>
            </a:extLst>
          </p:cNvPr>
          <p:cNvSpPr/>
          <p:nvPr/>
        </p:nvSpPr>
        <p:spPr>
          <a:xfrm>
            <a:off x="4826202" y="3676852"/>
            <a:ext cx="2743200" cy="2743200"/>
          </a:xfrm>
          <a:prstGeom prst="roundRect">
            <a:avLst/>
          </a:prstGeom>
          <a:solidFill>
            <a:srgbClr val="149785"/>
          </a:solidFill>
          <a:ln>
            <a:noFill/>
          </a:ln>
          <a:effectLst>
            <a:outerShdw blurRad="317500" dist="152400" dir="8400000" algn="t" rotWithShape="0">
              <a:prstClr val="black">
                <a:alpha val="50000"/>
              </a:prstClr>
            </a:outerShdw>
            <a:softEdge rad="0"/>
          </a:effectLst>
          <a:scene3d>
            <a:camera prst="isometricTopUp">
              <a:rot lat="19200000" lon="18600000" rev="3600000"/>
            </a:camera>
            <a:lightRig rig="threePt" dir="t"/>
          </a:scene3d>
          <a:sp3d prstMaterial="powder">
            <a:bevelT w="69850" h="152400"/>
            <a:bevelB w="285750"/>
            <a:extrusionClr>
              <a:schemeClr val="accent1"/>
            </a:extrusionClr>
            <a:contourClr>
              <a:schemeClr val="bg1"/>
            </a:contourClr>
          </a:sp3d>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sp>
        <p:nvSpPr>
          <p:cNvPr id="6" name="Rectangle: Rounded Corners 5">
            <a:extLst>
              <a:ext uri="{FF2B5EF4-FFF2-40B4-BE49-F238E27FC236}">
                <a16:creationId xmlns:a16="http://schemas.microsoft.com/office/drawing/2014/main" id="{22DD5060-C249-FA6C-2CC7-1820BD7480BD}"/>
              </a:ext>
            </a:extLst>
          </p:cNvPr>
          <p:cNvSpPr/>
          <p:nvPr/>
        </p:nvSpPr>
        <p:spPr>
          <a:xfrm>
            <a:off x="4917642" y="3162220"/>
            <a:ext cx="2560320" cy="2560320"/>
          </a:xfrm>
          <a:prstGeom prst="roundRect">
            <a:avLst/>
          </a:prstGeom>
          <a:solidFill>
            <a:srgbClr val="1EB594"/>
          </a:solidFill>
          <a:ln>
            <a:noFill/>
          </a:ln>
          <a:effectLst>
            <a:outerShdw blurRad="317500" dist="152400" dir="8400000" algn="t" rotWithShape="0">
              <a:prstClr val="black">
                <a:alpha val="50000"/>
              </a:prstClr>
            </a:outerShdw>
            <a:softEdge rad="0"/>
          </a:effectLst>
          <a:scene3d>
            <a:camera prst="isometricTopUp">
              <a:rot lat="19200000" lon="18600000" rev="3600000"/>
            </a:camera>
            <a:lightRig rig="threePt" dir="t"/>
          </a:scene3d>
          <a:sp3d prstMaterial="powder">
            <a:bevelT w="69850" h="152400"/>
            <a:bevelB w="285750"/>
            <a:extrusionClr>
              <a:schemeClr val="accent1"/>
            </a:extrusionClr>
            <a:contourClr>
              <a:schemeClr val="bg1"/>
            </a:contourClr>
          </a:sp3d>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sp>
        <p:nvSpPr>
          <p:cNvPr id="7" name="Rectangle: Rounded Corners 6">
            <a:extLst>
              <a:ext uri="{FF2B5EF4-FFF2-40B4-BE49-F238E27FC236}">
                <a16:creationId xmlns:a16="http://schemas.microsoft.com/office/drawing/2014/main" id="{CB2FEC31-0588-DCD6-ABDF-AC250C4F5DA7}"/>
              </a:ext>
            </a:extLst>
          </p:cNvPr>
          <p:cNvSpPr/>
          <p:nvPr/>
        </p:nvSpPr>
        <p:spPr>
          <a:xfrm>
            <a:off x="5009082" y="2532427"/>
            <a:ext cx="2377440" cy="2377440"/>
          </a:xfrm>
          <a:prstGeom prst="roundRect">
            <a:avLst/>
          </a:prstGeom>
          <a:solidFill>
            <a:srgbClr val="2CE7AE"/>
          </a:solidFill>
          <a:ln>
            <a:noFill/>
          </a:ln>
          <a:effectLst>
            <a:outerShdw blurRad="317500" dist="152400" dir="8400000" algn="t" rotWithShape="0">
              <a:prstClr val="black">
                <a:alpha val="50000"/>
              </a:prstClr>
            </a:outerShdw>
            <a:softEdge rad="0"/>
          </a:effectLst>
          <a:scene3d>
            <a:camera prst="isometricTopUp">
              <a:rot lat="19200000" lon="18600000" rev="3600000"/>
            </a:camera>
            <a:lightRig rig="threePt" dir="t"/>
          </a:scene3d>
          <a:sp3d prstMaterial="powder">
            <a:bevelT w="69850" h="152400"/>
            <a:bevelB w="285750"/>
            <a:extrusionClr>
              <a:schemeClr val="accent1"/>
            </a:extrusionClr>
            <a:contourClr>
              <a:schemeClr val="bg1"/>
            </a:contourClr>
          </a:sp3d>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sp>
        <p:nvSpPr>
          <p:cNvPr id="8" name="Rectangle: Rounded Corners 7">
            <a:extLst>
              <a:ext uri="{FF2B5EF4-FFF2-40B4-BE49-F238E27FC236}">
                <a16:creationId xmlns:a16="http://schemas.microsoft.com/office/drawing/2014/main" id="{F10F0243-D458-D8CA-73D1-AB983697905C}"/>
              </a:ext>
            </a:extLst>
          </p:cNvPr>
          <p:cNvSpPr/>
          <p:nvPr/>
        </p:nvSpPr>
        <p:spPr>
          <a:xfrm>
            <a:off x="5100522" y="1966783"/>
            <a:ext cx="2194560" cy="2194560"/>
          </a:xfrm>
          <a:prstGeom prst="roundRect">
            <a:avLst/>
          </a:prstGeom>
          <a:solidFill>
            <a:srgbClr val="6BEEC6"/>
          </a:solidFill>
          <a:ln>
            <a:noFill/>
          </a:ln>
          <a:effectLst>
            <a:outerShdw blurRad="317500" dist="152400" dir="8400000" algn="t" rotWithShape="0">
              <a:prstClr val="black">
                <a:alpha val="50000"/>
              </a:prstClr>
            </a:outerShdw>
            <a:softEdge rad="0"/>
          </a:effectLst>
          <a:scene3d>
            <a:camera prst="isometricTopUp">
              <a:rot lat="19200000" lon="18600000" rev="3600000"/>
            </a:camera>
            <a:lightRig rig="threePt" dir="t"/>
          </a:scene3d>
          <a:sp3d prstMaterial="powder">
            <a:bevelT w="69850" h="152400"/>
            <a:bevelB w="285750"/>
            <a:extrusionClr>
              <a:schemeClr val="accent1"/>
            </a:extrusionClr>
            <a:contourClr>
              <a:schemeClr val="bg1"/>
            </a:contourClr>
          </a:sp3d>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sp>
        <p:nvSpPr>
          <p:cNvPr id="9" name="Rectangle: Rounded Corners 8">
            <a:extLst>
              <a:ext uri="{FF2B5EF4-FFF2-40B4-BE49-F238E27FC236}">
                <a16:creationId xmlns:a16="http://schemas.microsoft.com/office/drawing/2014/main" id="{FABF0183-06A2-EF4E-3F12-1F1BFBA4B4E9}"/>
              </a:ext>
            </a:extLst>
          </p:cNvPr>
          <p:cNvSpPr/>
          <p:nvPr/>
        </p:nvSpPr>
        <p:spPr>
          <a:xfrm>
            <a:off x="5191962" y="1381487"/>
            <a:ext cx="2011680" cy="2011680"/>
          </a:xfrm>
          <a:prstGeom prst="roundRect">
            <a:avLst/>
          </a:prstGeom>
          <a:solidFill>
            <a:srgbClr val="94F1D4"/>
          </a:solidFill>
          <a:ln>
            <a:noFill/>
          </a:ln>
          <a:effectLst>
            <a:outerShdw blurRad="317500" dist="152400" dir="8400000" algn="t" rotWithShape="0">
              <a:prstClr val="black">
                <a:alpha val="50000"/>
              </a:prstClr>
            </a:outerShdw>
            <a:softEdge rad="0"/>
          </a:effectLst>
          <a:scene3d>
            <a:camera prst="isometricTopUp">
              <a:rot lat="19200000" lon="18600000" rev="3600000"/>
            </a:camera>
            <a:lightRig rig="threePt" dir="t"/>
          </a:scene3d>
          <a:sp3d prstMaterial="powder">
            <a:bevelT w="69850" h="152400"/>
            <a:bevelB w="285750"/>
            <a:extrusionClr>
              <a:schemeClr val="accent1"/>
            </a:extrusionClr>
            <a:contourClr>
              <a:schemeClr val="bg1"/>
            </a:contourClr>
          </a:sp3d>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95000"/>
                </a:prstClr>
              </a:solidFill>
              <a:effectLst/>
              <a:uLnTx/>
              <a:uFillTx/>
              <a:latin typeface="Aptos" panose="02110004020202020204"/>
              <a:ea typeface="+mn-ea"/>
              <a:cs typeface="+mn-cs"/>
            </a:endParaRPr>
          </a:p>
        </p:txBody>
      </p:sp>
      <p:sp>
        <p:nvSpPr>
          <p:cNvPr id="10" name="Rectangle: Rounded Corners 9">
            <a:extLst>
              <a:ext uri="{FF2B5EF4-FFF2-40B4-BE49-F238E27FC236}">
                <a16:creationId xmlns:a16="http://schemas.microsoft.com/office/drawing/2014/main" id="{F9B760E2-8043-84A0-D284-DBA3E5B13F72}"/>
              </a:ext>
            </a:extLst>
          </p:cNvPr>
          <p:cNvSpPr/>
          <p:nvPr/>
        </p:nvSpPr>
        <p:spPr>
          <a:xfrm>
            <a:off x="5260311" y="824432"/>
            <a:ext cx="1874982" cy="1874982"/>
          </a:xfrm>
          <a:prstGeom prst="roundRect">
            <a:avLst/>
          </a:prstGeom>
          <a:solidFill>
            <a:srgbClr val="B9F6E6"/>
          </a:solidFill>
          <a:ln>
            <a:noFill/>
          </a:ln>
          <a:effectLst>
            <a:outerShdw blurRad="317500" dist="152400" dir="8400000" algn="t" rotWithShape="0">
              <a:prstClr val="black">
                <a:alpha val="50000"/>
              </a:prstClr>
            </a:outerShdw>
            <a:softEdge rad="0"/>
          </a:effectLst>
          <a:scene3d>
            <a:camera prst="isometricTopUp">
              <a:rot lat="19200000" lon="18600000" rev="3600000"/>
            </a:camera>
            <a:lightRig rig="threePt" dir="t"/>
          </a:scene3d>
          <a:sp3d prstMaterial="powder">
            <a:bevelT w="69850" h="152400"/>
            <a:bevelB w="285750"/>
            <a:extrusionClr>
              <a:schemeClr val="accent1"/>
            </a:extrusionClr>
            <a:contourClr>
              <a:schemeClr val="bg1"/>
            </a:contourClr>
          </a:sp3d>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95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3880338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25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62500">
                                          <p:cBhvr additive="base">
                                            <p:cTn id="7" dur="2000" fill="hold"/>
                                            <p:tgtEl>
                                              <p:spTgt spid="5"/>
                                            </p:tgtEl>
                                            <p:attrNameLst>
                                              <p:attrName>ppt_x</p:attrName>
                                            </p:attrNameLst>
                                          </p:cBhvr>
                                          <p:tavLst>
                                            <p:tav tm="0">
                                              <p:val>
                                                <p:strVal val="#ppt_x"/>
                                              </p:val>
                                            </p:tav>
                                            <p:tav tm="100000">
                                              <p:val>
                                                <p:strVal val="#ppt_x"/>
                                              </p:val>
                                            </p:tav>
                                          </p:tavLst>
                                        </p:anim>
                                        <p:anim calcmode="lin" valueType="num" p14:bounceEnd="62500">
                                          <p:cBhvr additive="base">
                                            <p:cTn id="8" dur="2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625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62500">
                                          <p:cBhvr additive="base">
                                            <p:cTn id="11" dur="2000" fill="hold"/>
                                            <p:tgtEl>
                                              <p:spTgt spid="6"/>
                                            </p:tgtEl>
                                            <p:attrNameLst>
                                              <p:attrName>ppt_x</p:attrName>
                                            </p:attrNameLst>
                                          </p:cBhvr>
                                          <p:tavLst>
                                            <p:tav tm="0">
                                              <p:val>
                                                <p:strVal val="#ppt_x"/>
                                              </p:val>
                                            </p:tav>
                                            <p:tav tm="100000">
                                              <p:val>
                                                <p:strVal val="#ppt_x"/>
                                              </p:val>
                                            </p:tav>
                                          </p:tavLst>
                                        </p:anim>
                                        <p:anim calcmode="lin" valueType="num" p14:bounceEnd="62500">
                                          <p:cBhvr additive="base">
                                            <p:cTn id="12" dur="2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62500">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14:bounceEnd="62500">
                                          <p:cBhvr additive="base">
                                            <p:cTn id="15" dur="2000" fill="hold"/>
                                            <p:tgtEl>
                                              <p:spTgt spid="7"/>
                                            </p:tgtEl>
                                            <p:attrNameLst>
                                              <p:attrName>ppt_x</p:attrName>
                                            </p:attrNameLst>
                                          </p:cBhvr>
                                          <p:tavLst>
                                            <p:tav tm="0">
                                              <p:val>
                                                <p:strVal val="#ppt_x"/>
                                              </p:val>
                                            </p:tav>
                                            <p:tav tm="100000">
                                              <p:val>
                                                <p:strVal val="#ppt_x"/>
                                              </p:val>
                                            </p:tav>
                                          </p:tavLst>
                                        </p:anim>
                                        <p:anim calcmode="lin" valueType="num" p14:bounceEnd="62500">
                                          <p:cBhvr additive="base">
                                            <p:cTn id="16" dur="20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625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62500">
                                          <p:cBhvr additive="base">
                                            <p:cTn id="19" dur="2000" fill="hold"/>
                                            <p:tgtEl>
                                              <p:spTgt spid="8"/>
                                            </p:tgtEl>
                                            <p:attrNameLst>
                                              <p:attrName>ppt_x</p:attrName>
                                            </p:attrNameLst>
                                          </p:cBhvr>
                                          <p:tavLst>
                                            <p:tav tm="0">
                                              <p:val>
                                                <p:strVal val="#ppt_x"/>
                                              </p:val>
                                            </p:tav>
                                            <p:tav tm="100000">
                                              <p:val>
                                                <p:strVal val="#ppt_x"/>
                                              </p:val>
                                            </p:tav>
                                          </p:tavLst>
                                        </p:anim>
                                        <p:anim calcmode="lin" valueType="num" p14:bounceEnd="62500">
                                          <p:cBhvr additive="base">
                                            <p:cTn id="20" dur="20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62500">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14:bounceEnd="62500">
                                          <p:cBhvr additive="base">
                                            <p:cTn id="23" dur="2000" fill="hold"/>
                                            <p:tgtEl>
                                              <p:spTgt spid="9"/>
                                            </p:tgtEl>
                                            <p:attrNameLst>
                                              <p:attrName>ppt_x</p:attrName>
                                            </p:attrNameLst>
                                          </p:cBhvr>
                                          <p:tavLst>
                                            <p:tav tm="0">
                                              <p:val>
                                                <p:strVal val="#ppt_x"/>
                                              </p:val>
                                            </p:tav>
                                            <p:tav tm="100000">
                                              <p:val>
                                                <p:strVal val="#ppt_x"/>
                                              </p:val>
                                            </p:tav>
                                          </p:tavLst>
                                        </p:anim>
                                        <p:anim calcmode="lin" valueType="num" p14:bounceEnd="62500">
                                          <p:cBhvr additive="base">
                                            <p:cTn id="24" dur="20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62500">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14:bounceEnd="62500">
                                          <p:cBhvr additive="base">
                                            <p:cTn id="27" dur="2000" fill="hold"/>
                                            <p:tgtEl>
                                              <p:spTgt spid="10"/>
                                            </p:tgtEl>
                                            <p:attrNameLst>
                                              <p:attrName>ppt_x</p:attrName>
                                            </p:attrNameLst>
                                          </p:cBhvr>
                                          <p:tavLst>
                                            <p:tav tm="0">
                                              <p:val>
                                                <p:strVal val="#ppt_x"/>
                                              </p:val>
                                            </p:tav>
                                            <p:tav tm="100000">
                                              <p:val>
                                                <p:strVal val="#ppt_x"/>
                                              </p:val>
                                            </p:tav>
                                          </p:tavLst>
                                        </p:anim>
                                        <p:anim calcmode="lin" valueType="num" p14:bounceEnd="62500">
                                          <p:cBhvr additive="base">
                                            <p:cTn id="28" dur="2000" fill="hold"/>
                                            <p:tgtEl>
                                              <p:spTgt spid="10"/>
                                            </p:tgtEl>
                                            <p:attrNameLst>
                                              <p:attrName>ppt_y</p:attrName>
                                            </p:attrNameLst>
                                          </p:cBhvr>
                                          <p:tavLst>
                                            <p:tav tm="0">
                                              <p:val>
                                                <p:strVal val="1+#ppt_h/2"/>
                                              </p:val>
                                            </p:tav>
                                            <p:tav tm="100000">
                                              <p:val>
                                                <p:strVal val="#ppt_y"/>
                                              </p:val>
                                            </p:tav>
                                          </p:tavLst>
                                        </p:anim>
                                      </p:childTnLst>
                                    </p:cTn>
                                  </p:par>
                                  <p:par>
                                    <p:cTn id="29" presetID="22" presetClass="entr" presetSubtype="2" fill="hold" nodeType="withEffect">
                                      <p:stCondLst>
                                        <p:cond delay="1250"/>
                                      </p:stCondLst>
                                      <p:childTnLst>
                                        <p:set>
                                          <p:cBhvr>
                                            <p:cTn id="30" dur="1" fill="hold">
                                              <p:stCondLst>
                                                <p:cond delay="0"/>
                                              </p:stCondLst>
                                            </p:cTn>
                                            <p:tgtEl>
                                              <p:spTgt spid="2"/>
                                            </p:tgtEl>
                                            <p:attrNameLst>
                                              <p:attrName>style.visibility</p:attrName>
                                            </p:attrNameLst>
                                          </p:cBhvr>
                                          <p:to>
                                            <p:strVal val="visible"/>
                                          </p:to>
                                        </p:set>
                                        <p:animEffect transition="in" filter="wipe(right)">
                                          <p:cBhvr>
                                            <p:cTn id="31" dur="500"/>
                                            <p:tgtEl>
                                              <p:spTgt spid="2"/>
                                            </p:tgtEl>
                                          </p:cBhvr>
                                        </p:animEffect>
                                      </p:childTnLst>
                                    </p:cTn>
                                  </p:par>
                                  <p:par>
                                    <p:cTn id="32" presetID="22" presetClass="entr" presetSubtype="2" fill="hold" nodeType="withEffect">
                                      <p:stCondLst>
                                        <p:cond delay="1250"/>
                                      </p:stCondLst>
                                      <p:childTnLst>
                                        <p:set>
                                          <p:cBhvr>
                                            <p:cTn id="33" dur="1" fill="hold">
                                              <p:stCondLst>
                                                <p:cond delay="0"/>
                                              </p:stCondLst>
                                            </p:cTn>
                                            <p:tgtEl>
                                              <p:spTgt spid="30"/>
                                            </p:tgtEl>
                                            <p:attrNameLst>
                                              <p:attrName>style.visibility</p:attrName>
                                            </p:attrNameLst>
                                          </p:cBhvr>
                                          <p:to>
                                            <p:strVal val="visible"/>
                                          </p:to>
                                        </p:set>
                                        <p:animEffect transition="in" filter="wipe(right)">
                                          <p:cBhvr>
                                            <p:cTn id="34" dur="500"/>
                                            <p:tgtEl>
                                              <p:spTgt spid="30"/>
                                            </p:tgtEl>
                                          </p:cBhvr>
                                        </p:animEffect>
                                      </p:childTnLst>
                                    </p:cTn>
                                  </p:par>
                                  <p:par>
                                    <p:cTn id="35" presetID="22" presetClass="entr" presetSubtype="2" fill="hold" nodeType="withEffect">
                                      <p:stCondLst>
                                        <p:cond delay="1250"/>
                                      </p:stCondLst>
                                      <p:childTnLst>
                                        <p:set>
                                          <p:cBhvr>
                                            <p:cTn id="36" dur="1" fill="hold">
                                              <p:stCondLst>
                                                <p:cond delay="0"/>
                                              </p:stCondLst>
                                            </p:cTn>
                                            <p:tgtEl>
                                              <p:spTgt spid="32"/>
                                            </p:tgtEl>
                                            <p:attrNameLst>
                                              <p:attrName>style.visibility</p:attrName>
                                            </p:attrNameLst>
                                          </p:cBhvr>
                                          <p:to>
                                            <p:strVal val="visible"/>
                                          </p:to>
                                        </p:set>
                                        <p:animEffect transition="in" filter="wipe(right)">
                                          <p:cBhvr>
                                            <p:cTn id="37" dur="500"/>
                                            <p:tgtEl>
                                              <p:spTgt spid="32"/>
                                            </p:tgtEl>
                                          </p:cBhvr>
                                        </p:animEffect>
                                      </p:childTnLst>
                                    </p:cTn>
                                  </p:par>
                                  <p:par>
                                    <p:cTn id="38" presetID="22" presetClass="entr" presetSubtype="8" fill="hold" nodeType="withEffect">
                                      <p:stCondLst>
                                        <p:cond delay="125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par>
                                    <p:cTn id="41" presetID="22" presetClass="entr" presetSubtype="8" fill="hold" nodeType="withEffect">
                                      <p:stCondLst>
                                        <p:cond delay="1250"/>
                                      </p:stCondLst>
                                      <p:childTnLst>
                                        <p:set>
                                          <p:cBhvr>
                                            <p:cTn id="42" dur="1" fill="hold">
                                              <p:stCondLst>
                                                <p:cond delay="0"/>
                                              </p:stCondLst>
                                            </p:cTn>
                                            <p:tgtEl>
                                              <p:spTgt spid="57"/>
                                            </p:tgtEl>
                                            <p:attrNameLst>
                                              <p:attrName>style.visibility</p:attrName>
                                            </p:attrNameLst>
                                          </p:cBhvr>
                                          <p:to>
                                            <p:strVal val="visible"/>
                                          </p:to>
                                        </p:set>
                                        <p:animEffect transition="in" filter="wipe(left)">
                                          <p:cBhvr>
                                            <p:cTn id="43" dur="500"/>
                                            <p:tgtEl>
                                              <p:spTgt spid="57"/>
                                            </p:tgtEl>
                                          </p:cBhvr>
                                        </p:animEffect>
                                      </p:childTnLst>
                                    </p:cTn>
                                  </p:par>
                                  <p:par>
                                    <p:cTn id="44" presetID="22" presetClass="entr" presetSubtype="8" fill="hold" nodeType="withEffect">
                                      <p:stCondLst>
                                        <p:cond delay="1250"/>
                                      </p:stCondLst>
                                      <p:childTnLst>
                                        <p:set>
                                          <p:cBhvr>
                                            <p:cTn id="45" dur="1" fill="hold">
                                              <p:stCondLst>
                                                <p:cond delay="0"/>
                                              </p:stCondLst>
                                            </p:cTn>
                                            <p:tgtEl>
                                              <p:spTgt spid="56"/>
                                            </p:tgtEl>
                                            <p:attrNameLst>
                                              <p:attrName>style.visibility</p:attrName>
                                            </p:attrNameLst>
                                          </p:cBhvr>
                                          <p:to>
                                            <p:strVal val="visible"/>
                                          </p:to>
                                        </p:set>
                                        <p:animEffect transition="in" filter="wipe(left)">
                                          <p:cBhvr>
                                            <p:cTn id="46" dur="500"/>
                                            <p:tgtEl>
                                              <p:spTgt spid="56"/>
                                            </p:tgtEl>
                                          </p:cBhvr>
                                        </p:animEffect>
                                      </p:childTnLst>
                                    </p:cTn>
                                  </p:par>
                                  <p:par>
                                    <p:cTn id="47" presetID="22" presetClass="entr" presetSubtype="2" fill="hold" nodeType="withEffect">
                                      <p:stCondLst>
                                        <p:cond delay="1500"/>
                                      </p:stCondLst>
                                      <p:childTnLst>
                                        <p:set>
                                          <p:cBhvr>
                                            <p:cTn id="48" dur="1" fill="hold">
                                              <p:stCondLst>
                                                <p:cond delay="0"/>
                                              </p:stCondLst>
                                            </p:cTn>
                                            <p:tgtEl>
                                              <p:spTgt spid="11"/>
                                            </p:tgtEl>
                                            <p:attrNameLst>
                                              <p:attrName>style.visibility</p:attrName>
                                            </p:attrNameLst>
                                          </p:cBhvr>
                                          <p:to>
                                            <p:strVal val="visible"/>
                                          </p:to>
                                        </p:set>
                                        <p:animEffect transition="in" filter="wipe(right)">
                                          <p:cBhvr>
                                            <p:cTn id="49" dur="1000"/>
                                            <p:tgtEl>
                                              <p:spTgt spid="11"/>
                                            </p:tgtEl>
                                          </p:cBhvr>
                                        </p:animEffect>
                                      </p:childTnLst>
                                    </p:cTn>
                                  </p:par>
                                  <p:par>
                                    <p:cTn id="50" presetID="22" presetClass="entr" presetSubtype="2" fill="hold" nodeType="withEffect">
                                      <p:stCondLst>
                                        <p:cond delay="1500"/>
                                      </p:stCondLst>
                                      <p:childTnLst>
                                        <p:set>
                                          <p:cBhvr>
                                            <p:cTn id="51" dur="1" fill="hold">
                                              <p:stCondLst>
                                                <p:cond delay="0"/>
                                              </p:stCondLst>
                                            </p:cTn>
                                            <p:tgtEl>
                                              <p:spTgt spid="14"/>
                                            </p:tgtEl>
                                            <p:attrNameLst>
                                              <p:attrName>style.visibility</p:attrName>
                                            </p:attrNameLst>
                                          </p:cBhvr>
                                          <p:to>
                                            <p:strVal val="visible"/>
                                          </p:to>
                                        </p:set>
                                        <p:animEffect transition="in" filter="wipe(right)">
                                          <p:cBhvr>
                                            <p:cTn id="52" dur="1000"/>
                                            <p:tgtEl>
                                              <p:spTgt spid="14"/>
                                            </p:tgtEl>
                                          </p:cBhvr>
                                        </p:animEffect>
                                      </p:childTnLst>
                                    </p:cTn>
                                  </p:par>
                                  <p:par>
                                    <p:cTn id="53" presetID="22" presetClass="entr" presetSubtype="2" fill="hold" nodeType="withEffect">
                                      <p:stCondLst>
                                        <p:cond delay="1500"/>
                                      </p:stCondLst>
                                      <p:childTnLst>
                                        <p:set>
                                          <p:cBhvr>
                                            <p:cTn id="54" dur="1" fill="hold">
                                              <p:stCondLst>
                                                <p:cond delay="0"/>
                                              </p:stCondLst>
                                            </p:cTn>
                                            <p:tgtEl>
                                              <p:spTgt spid="17"/>
                                            </p:tgtEl>
                                            <p:attrNameLst>
                                              <p:attrName>style.visibility</p:attrName>
                                            </p:attrNameLst>
                                          </p:cBhvr>
                                          <p:to>
                                            <p:strVal val="visible"/>
                                          </p:to>
                                        </p:set>
                                        <p:animEffect transition="in" filter="wipe(right)">
                                          <p:cBhvr>
                                            <p:cTn id="55" dur="1000"/>
                                            <p:tgtEl>
                                              <p:spTgt spid="17"/>
                                            </p:tgtEl>
                                          </p:cBhvr>
                                        </p:animEffect>
                                      </p:childTnLst>
                                    </p:cTn>
                                  </p:par>
                                  <p:par>
                                    <p:cTn id="56" presetID="22" presetClass="entr" presetSubtype="8" fill="hold" nodeType="withEffect">
                                      <p:stCondLst>
                                        <p:cond delay="1500"/>
                                      </p:stCondLst>
                                      <p:childTnLst>
                                        <p:set>
                                          <p:cBhvr>
                                            <p:cTn id="57" dur="1" fill="hold">
                                              <p:stCondLst>
                                                <p:cond delay="0"/>
                                              </p:stCondLst>
                                            </p:cTn>
                                            <p:tgtEl>
                                              <p:spTgt spid="20"/>
                                            </p:tgtEl>
                                            <p:attrNameLst>
                                              <p:attrName>style.visibility</p:attrName>
                                            </p:attrNameLst>
                                          </p:cBhvr>
                                          <p:to>
                                            <p:strVal val="visible"/>
                                          </p:to>
                                        </p:set>
                                        <p:animEffect transition="in" filter="wipe(left)">
                                          <p:cBhvr>
                                            <p:cTn id="58" dur="1000"/>
                                            <p:tgtEl>
                                              <p:spTgt spid="20"/>
                                            </p:tgtEl>
                                          </p:cBhvr>
                                        </p:animEffect>
                                      </p:childTnLst>
                                    </p:cTn>
                                  </p:par>
                                  <p:par>
                                    <p:cTn id="59" presetID="22" presetClass="entr" presetSubtype="8" fill="hold" nodeType="withEffect">
                                      <p:stCondLst>
                                        <p:cond delay="1500"/>
                                      </p:stCondLst>
                                      <p:childTnLst>
                                        <p:set>
                                          <p:cBhvr>
                                            <p:cTn id="60" dur="1" fill="hold">
                                              <p:stCondLst>
                                                <p:cond delay="0"/>
                                              </p:stCondLst>
                                            </p:cTn>
                                            <p:tgtEl>
                                              <p:spTgt spid="23"/>
                                            </p:tgtEl>
                                            <p:attrNameLst>
                                              <p:attrName>style.visibility</p:attrName>
                                            </p:attrNameLst>
                                          </p:cBhvr>
                                          <p:to>
                                            <p:strVal val="visible"/>
                                          </p:to>
                                        </p:set>
                                        <p:animEffect transition="in" filter="wipe(left)">
                                          <p:cBhvr>
                                            <p:cTn id="61" dur="1000"/>
                                            <p:tgtEl>
                                              <p:spTgt spid="23"/>
                                            </p:tgtEl>
                                          </p:cBhvr>
                                        </p:animEffect>
                                      </p:childTnLst>
                                    </p:cTn>
                                  </p:par>
                                  <p:par>
                                    <p:cTn id="62" presetID="22" presetClass="entr" presetSubtype="8" fill="hold" nodeType="withEffect">
                                      <p:stCondLst>
                                        <p:cond delay="1500"/>
                                      </p:stCondLst>
                                      <p:childTnLst>
                                        <p:set>
                                          <p:cBhvr>
                                            <p:cTn id="63" dur="1" fill="hold">
                                              <p:stCondLst>
                                                <p:cond delay="0"/>
                                              </p:stCondLst>
                                            </p:cTn>
                                            <p:tgtEl>
                                              <p:spTgt spid="26"/>
                                            </p:tgtEl>
                                            <p:attrNameLst>
                                              <p:attrName>style.visibility</p:attrName>
                                            </p:attrNameLst>
                                          </p:cBhvr>
                                          <p:to>
                                            <p:strVal val="visible"/>
                                          </p:to>
                                        </p:set>
                                        <p:animEffect transition="in" filter="wipe(left)">
                                          <p:cBhvr>
                                            <p:cTn id="64"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ppt_x"/>
                                              </p:val>
                                            </p:tav>
                                            <p:tav tm="100000">
                                              <p:val>
                                                <p:strVal val="#ppt_x"/>
                                              </p:val>
                                            </p:tav>
                                          </p:tavLst>
                                        </p:anim>
                                        <p:anim calcmode="lin" valueType="num">
                                          <p:cBhvr additive="base">
                                            <p:cTn id="12" dur="20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000" fill="hold"/>
                                            <p:tgtEl>
                                              <p:spTgt spid="7"/>
                                            </p:tgtEl>
                                            <p:attrNameLst>
                                              <p:attrName>ppt_x</p:attrName>
                                            </p:attrNameLst>
                                          </p:cBhvr>
                                          <p:tavLst>
                                            <p:tav tm="0">
                                              <p:val>
                                                <p:strVal val="#ppt_x"/>
                                              </p:val>
                                            </p:tav>
                                            <p:tav tm="100000">
                                              <p:val>
                                                <p:strVal val="#ppt_x"/>
                                              </p:val>
                                            </p:tav>
                                          </p:tavLst>
                                        </p:anim>
                                        <p:anim calcmode="lin" valueType="num">
                                          <p:cBhvr additive="base">
                                            <p:cTn id="16" dur="20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2000" fill="hold"/>
                                            <p:tgtEl>
                                              <p:spTgt spid="8"/>
                                            </p:tgtEl>
                                            <p:attrNameLst>
                                              <p:attrName>ppt_x</p:attrName>
                                            </p:attrNameLst>
                                          </p:cBhvr>
                                          <p:tavLst>
                                            <p:tav tm="0">
                                              <p:val>
                                                <p:strVal val="#ppt_x"/>
                                              </p:val>
                                            </p:tav>
                                            <p:tav tm="100000">
                                              <p:val>
                                                <p:strVal val="#ppt_x"/>
                                              </p:val>
                                            </p:tav>
                                          </p:tavLst>
                                        </p:anim>
                                        <p:anim calcmode="lin" valueType="num">
                                          <p:cBhvr additive="base">
                                            <p:cTn id="20" dur="20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2000" fill="hold"/>
                                            <p:tgtEl>
                                              <p:spTgt spid="9"/>
                                            </p:tgtEl>
                                            <p:attrNameLst>
                                              <p:attrName>ppt_x</p:attrName>
                                            </p:attrNameLst>
                                          </p:cBhvr>
                                          <p:tavLst>
                                            <p:tav tm="0">
                                              <p:val>
                                                <p:strVal val="#ppt_x"/>
                                              </p:val>
                                            </p:tav>
                                            <p:tav tm="100000">
                                              <p:val>
                                                <p:strVal val="#ppt_x"/>
                                              </p:val>
                                            </p:tav>
                                          </p:tavLst>
                                        </p:anim>
                                        <p:anim calcmode="lin" valueType="num">
                                          <p:cBhvr additive="base">
                                            <p:cTn id="24" dur="20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2000" fill="hold"/>
                                            <p:tgtEl>
                                              <p:spTgt spid="10"/>
                                            </p:tgtEl>
                                            <p:attrNameLst>
                                              <p:attrName>ppt_x</p:attrName>
                                            </p:attrNameLst>
                                          </p:cBhvr>
                                          <p:tavLst>
                                            <p:tav tm="0">
                                              <p:val>
                                                <p:strVal val="#ppt_x"/>
                                              </p:val>
                                            </p:tav>
                                            <p:tav tm="100000">
                                              <p:val>
                                                <p:strVal val="#ppt_x"/>
                                              </p:val>
                                            </p:tav>
                                          </p:tavLst>
                                        </p:anim>
                                        <p:anim calcmode="lin" valueType="num">
                                          <p:cBhvr additive="base">
                                            <p:cTn id="28" dur="2000" fill="hold"/>
                                            <p:tgtEl>
                                              <p:spTgt spid="10"/>
                                            </p:tgtEl>
                                            <p:attrNameLst>
                                              <p:attrName>ppt_y</p:attrName>
                                            </p:attrNameLst>
                                          </p:cBhvr>
                                          <p:tavLst>
                                            <p:tav tm="0">
                                              <p:val>
                                                <p:strVal val="1+#ppt_h/2"/>
                                              </p:val>
                                            </p:tav>
                                            <p:tav tm="100000">
                                              <p:val>
                                                <p:strVal val="#ppt_y"/>
                                              </p:val>
                                            </p:tav>
                                          </p:tavLst>
                                        </p:anim>
                                      </p:childTnLst>
                                    </p:cTn>
                                  </p:par>
                                  <p:par>
                                    <p:cTn id="29" presetID="22" presetClass="entr" presetSubtype="2" fill="hold" nodeType="withEffect">
                                      <p:stCondLst>
                                        <p:cond delay="1250"/>
                                      </p:stCondLst>
                                      <p:childTnLst>
                                        <p:set>
                                          <p:cBhvr>
                                            <p:cTn id="30" dur="1" fill="hold">
                                              <p:stCondLst>
                                                <p:cond delay="0"/>
                                              </p:stCondLst>
                                            </p:cTn>
                                            <p:tgtEl>
                                              <p:spTgt spid="2"/>
                                            </p:tgtEl>
                                            <p:attrNameLst>
                                              <p:attrName>style.visibility</p:attrName>
                                            </p:attrNameLst>
                                          </p:cBhvr>
                                          <p:to>
                                            <p:strVal val="visible"/>
                                          </p:to>
                                        </p:set>
                                        <p:animEffect transition="in" filter="wipe(right)">
                                          <p:cBhvr>
                                            <p:cTn id="31" dur="500"/>
                                            <p:tgtEl>
                                              <p:spTgt spid="2"/>
                                            </p:tgtEl>
                                          </p:cBhvr>
                                        </p:animEffect>
                                      </p:childTnLst>
                                    </p:cTn>
                                  </p:par>
                                  <p:par>
                                    <p:cTn id="32" presetID="22" presetClass="entr" presetSubtype="2" fill="hold" nodeType="withEffect">
                                      <p:stCondLst>
                                        <p:cond delay="1250"/>
                                      </p:stCondLst>
                                      <p:childTnLst>
                                        <p:set>
                                          <p:cBhvr>
                                            <p:cTn id="33" dur="1" fill="hold">
                                              <p:stCondLst>
                                                <p:cond delay="0"/>
                                              </p:stCondLst>
                                            </p:cTn>
                                            <p:tgtEl>
                                              <p:spTgt spid="30"/>
                                            </p:tgtEl>
                                            <p:attrNameLst>
                                              <p:attrName>style.visibility</p:attrName>
                                            </p:attrNameLst>
                                          </p:cBhvr>
                                          <p:to>
                                            <p:strVal val="visible"/>
                                          </p:to>
                                        </p:set>
                                        <p:animEffect transition="in" filter="wipe(right)">
                                          <p:cBhvr>
                                            <p:cTn id="34" dur="500"/>
                                            <p:tgtEl>
                                              <p:spTgt spid="30"/>
                                            </p:tgtEl>
                                          </p:cBhvr>
                                        </p:animEffect>
                                      </p:childTnLst>
                                    </p:cTn>
                                  </p:par>
                                  <p:par>
                                    <p:cTn id="35" presetID="22" presetClass="entr" presetSubtype="2" fill="hold" nodeType="withEffect">
                                      <p:stCondLst>
                                        <p:cond delay="1250"/>
                                      </p:stCondLst>
                                      <p:childTnLst>
                                        <p:set>
                                          <p:cBhvr>
                                            <p:cTn id="36" dur="1" fill="hold">
                                              <p:stCondLst>
                                                <p:cond delay="0"/>
                                              </p:stCondLst>
                                            </p:cTn>
                                            <p:tgtEl>
                                              <p:spTgt spid="32"/>
                                            </p:tgtEl>
                                            <p:attrNameLst>
                                              <p:attrName>style.visibility</p:attrName>
                                            </p:attrNameLst>
                                          </p:cBhvr>
                                          <p:to>
                                            <p:strVal val="visible"/>
                                          </p:to>
                                        </p:set>
                                        <p:animEffect transition="in" filter="wipe(right)">
                                          <p:cBhvr>
                                            <p:cTn id="37" dur="500"/>
                                            <p:tgtEl>
                                              <p:spTgt spid="32"/>
                                            </p:tgtEl>
                                          </p:cBhvr>
                                        </p:animEffect>
                                      </p:childTnLst>
                                    </p:cTn>
                                  </p:par>
                                  <p:par>
                                    <p:cTn id="38" presetID="22" presetClass="entr" presetSubtype="8" fill="hold" nodeType="withEffect">
                                      <p:stCondLst>
                                        <p:cond delay="125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par>
                                    <p:cTn id="41" presetID="22" presetClass="entr" presetSubtype="8" fill="hold" nodeType="withEffect">
                                      <p:stCondLst>
                                        <p:cond delay="1250"/>
                                      </p:stCondLst>
                                      <p:childTnLst>
                                        <p:set>
                                          <p:cBhvr>
                                            <p:cTn id="42" dur="1" fill="hold">
                                              <p:stCondLst>
                                                <p:cond delay="0"/>
                                              </p:stCondLst>
                                            </p:cTn>
                                            <p:tgtEl>
                                              <p:spTgt spid="57"/>
                                            </p:tgtEl>
                                            <p:attrNameLst>
                                              <p:attrName>style.visibility</p:attrName>
                                            </p:attrNameLst>
                                          </p:cBhvr>
                                          <p:to>
                                            <p:strVal val="visible"/>
                                          </p:to>
                                        </p:set>
                                        <p:animEffect transition="in" filter="wipe(left)">
                                          <p:cBhvr>
                                            <p:cTn id="43" dur="500"/>
                                            <p:tgtEl>
                                              <p:spTgt spid="57"/>
                                            </p:tgtEl>
                                          </p:cBhvr>
                                        </p:animEffect>
                                      </p:childTnLst>
                                    </p:cTn>
                                  </p:par>
                                  <p:par>
                                    <p:cTn id="44" presetID="22" presetClass="entr" presetSubtype="8" fill="hold" nodeType="withEffect">
                                      <p:stCondLst>
                                        <p:cond delay="1250"/>
                                      </p:stCondLst>
                                      <p:childTnLst>
                                        <p:set>
                                          <p:cBhvr>
                                            <p:cTn id="45" dur="1" fill="hold">
                                              <p:stCondLst>
                                                <p:cond delay="0"/>
                                              </p:stCondLst>
                                            </p:cTn>
                                            <p:tgtEl>
                                              <p:spTgt spid="56"/>
                                            </p:tgtEl>
                                            <p:attrNameLst>
                                              <p:attrName>style.visibility</p:attrName>
                                            </p:attrNameLst>
                                          </p:cBhvr>
                                          <p:to>
                                            <p:strVal val="visible"/>
                                          </p:to>
                                        </p:set>
                                        <p:animEffect transition="in" filter="wipe(left)">
                                          <p:cBhvr>
                                            <p:cTn id="46" dur="500"/>
                                            <p:tgtEl>
                                              <p:spTgt spid="56"/>
                                            </p:tgtEl>
                                          </p:cBhvr>
                                        </p:animEffect>
                                      </p:childTnLst>
                                    </p:cTn>
                                  </p:par>
                                  <p:par>
                                    <p:cTn id="47" presetID="22" presetClass="entr" presetSubtype="2" fill="hold" nodeType="withEffect">
                                      <p:stCondLst>
                                        <p:cond delay="1500"/>
                                      </p:stCondLst>
                                      <p:childTnLst>
                                        <p:set>
                                          <p:cBhvr>
                                            <p:cTn id="48" dur="1" fill="hold">
                                              <p:stCondLst>
                                                <p:cond delay="0"/>
                                              </p:stCondLst>
                                            </p:cTn>
                                            <p:tgtEl>
                                              <p:spTgt spid="11"/>
                                            </p:tgtEl>
                                            <p:attrNameLst>
                                              <p:attrName>style.visibility</p:attrName>
                                            </p:attrNameLst>
                                          </p:cBhvr>
                                          <p:to>
                                            <p:strVal val="visible"/>
                                          </p:to>
                                        </p:set>
                                        <p:animEffect transition="in" filter="wipe(right)">
                                          <p:cBhvr>
                                            <p:cTn id="49" dur="1000"/>
                                            <p:tgtEl>
                                              <p:spTgt spid="11"/>
                                            </p:tgtEl>
                                          </p:cBhvr>
                                        </p:animEffect>
                                      </p:childTnLst>
                                    </p:cTn>
                                  </p:par>
                                  <p:par>
                                    <p:cTn id="50" presetID="22" presetClass="entr" presetSubtype="2" fill="hold" nodeType="withEffect">
                                      <p:stCondLst>
                                        <p:cond delay="1500"/>
                                      </p:stCondLst>
                                      <p:childTnLst>
                                        <p:set>
                                          <p:cBhvr>
                                            <p:cTn id="51" dur="1" fill="hold">
                                              <p:stCondLst>
                                                <p:cond delay="0"/>
                                              </p:stCondLst>
                                            </p:cTn>
                                            <p:tgtEl>
                                              <p:spTgt spid="14"/>
                                            </p:tgtEl>
                                            <p:attrNameLst>
                                              <p:attrName>style.visibility</p:attrName>
                                            </p:attrNameLst>
                                          </p:cBhvr>
                                          <p:to>
                                            <p:strVal val="visible"/>
                                          </p:to>
                                        </p:set>
                                        <p:animEffect transition="in" filter="wipe(right)">
                                          <p:cBhvr>
                                            <p:cTn id="52" dur="1000"/>
                                            <p:tgtEl>
                                              <p:spTgt spid="14"/>
                                            </p:tgtEl>
                                          </p:cBhvr>
                                        </p:animEffect>
                                      </p:childTnLst>
                                    </p:cTn>
                                  </p:par>
                                  <p:par>
                                    <p:cTn id="53" presetID="22" presetClass="entr" presetSubtype="2" fill="hold" nodeType="withEffect">
                                      <p:stCondLst>
                                        <p:cond delay="1500"/>
                                      </p:stCondLst>
                                      <p:childTnLst>
                                        <p:set>
                                          <p:cBhvr>
                                            <p:cTn id="54" dur="1" fill="hold">
                                              <p:stCondLst>
                                                <p:cond delay="0"/>
                                              </p:stCondLst>
                                            </p:cTn>
                                            <p:tgtEl>
                                              <p:spTgt spid="17"/>
                                            </p:tgtEl>
                                            <p:attrNameLst>
                                              <p:attrName>style.visibility</p:attrName>
                                            </p:attrNameLst>
                                          </p:cBhvr>
                                          <p:to>
                                            <p:strVal val="visible"/>
                                          </p:to>
                                        </p:set>
                                        <p:animEffect transition="in" filter="wipe(right)">
                                          <p:cBhvr>
                                            <p:cTn id="55" dur="1000"/>
                                            <p:tgtEl>
                                              <p:spTgt spid="17"/>
                                            </p:tgtEl>
                                          </p:cBhvr>
                                        </p:animEffect>
                                      </p:childTnLst>
                                    </p:cTn>
                                  </p:par>
                                  <p:par>
                                    <p:cTn id="56" presetID="22" presetClass="entr" presetSubtype="8" fill="hold" nodeType="withEffect">
                                      <p:stCondLst>
                                        <p:cond delay="1500"/>
                                      </p:stCondLst>
                                      <p:childTnLst>
                                        <p:set>
                                          <p:cBhvr>
                                            <p:cTn id="57" dur="1" fill="hold">
                                              <p:stCondLst>
                                                <p:cond delay="0"/>
                                              </p:stCondLst>
                                            </p:cTn>
                                            <p:tgtEl>
                                              <p:spTgt spid="20"/>
                                            </p:tgtEl>
                                            <p:attrNameLst>
                                              <p:attrName>style.visibility</p:attrName>
                                            </p:attrNameLst>
                                          </p:cBhvr>
                                          <p:to>
                                            <p:strVal val="visible"/>
                                          </p:to>
                                        </p:set>
                                        <p:animEffect transition="in" filter="wipe(left)">
                                          <p:cBhvr>
                                            <p:cTn id="58" dur="1000"/>
                                            <p:tgtEl>
                                              <p:spTgt spid="20"/>
                                            </p:tgtEl>
                                          </p:cBhvr>
                                        </p:animEffect>
                                      </p:childTnLst>
                                    </p:cTn>
                                  </p:par>
                                  <p:par>
                                    <p:cTn id="59" presetID="22" presetClass="entr" presetSubtype="8" fill="hold" nodeType="withEffect">
                                      <p:stCondLst>
                                        <p:cond delay="1500"/>
                                      </p:stCondLst>
                                      <p:childTnLst>
                                        <p:set>
                                          <p:cBhvr>
                                            <p:cTn id="60" dur="1" fill="hold">
                                              <p:stCondLst>
                                                <p:cond delay="0"/>
                                              </p:stCondLst>
                                            </p:cTn>
                                            <p:tgtEl>
                                              <p:spTgt spid="23"/>
                                            </p:tgtEl>
                                            <p:attrNameLst>
                                              <p:attrName>style.visibility</p:attrName>
                                            </p:attrNameLst>
                                          </p:cBhvr>
                                          <p:to>
                                            <p:strVal val="visible"/>
                                          </p:to>
                                        </p:set>
                                        <p:animEffect transition="in" filter="wipe(left)">
                                          <p:cBhvr>
                                            <p:cTn id="61" dur="1000"/>
                                            <p:tgtEl>
                                              <p:spTgt spid="23"/>
                                            </p:tgtEl>
                                          </p:cBhvr>
                                        </p:animEffect>
                                      </p:childTnLst>
                                    </p:cTn>
                                  </p:par>
                                  <p:par>
                                    <p:cTn id="62" presetID="22" presetClass="entr" presetSubtype="8" fill="hold" nodeType="withEffect">
                                      <p:stCondLst>
                                        <p:cond delay="1500"/>
                                      </p:stCondLst>
                                      <p:childTnLst>
                                        <p:set>
                                          <p:cBhvr>
                                            <p:cTn id="63" dur="1" fill="hold">
                                              <p:stCondLst>
                                                <p:cond delay="0"/>
                                              </p:stCondLst>
                                            </p:cTn>
                                            <p:tgtEl>
                                              <p:spTgt spid="26"/>
                                            </p:tgtEl>
                                            <p:attrNameLst>
                                              <p:attrName>style.visibility</p:attrName>
                                            </p:attrNameLst>
                                          </p:cBhvr>
                                          <p:to>
                                            <p:strVal val="visible"/>
                                          </p:to>
                                        </p:set>
                                        <p:animEffect transition="in" filter="wipe(left)">
                                          <p:cBhvr>
                                            <p:cTn id="64"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B203D-BF69-9AA5-EB49-97BEEF54C5AF}"/>
              </a:ext>
            </a:extLst>
          </p:cNvPr>
          <p:cNvSpPr>
            <a:spLocks noGrp="1"/>
          </p:cNvSpPr>
          <p:nvPr>
            <p:ph type="ctrTitle"/>
          </p:nvPr>
        </p:nvSpPr>
        <p:spPr/>
        <p:txBody>
          <a:bodyPr/>
          <a:lstStyle/>
          <a:p>
            <a:r>
              <a:rPr lang="en-US" dirty="0"/>
              <a:t>Next Slides Need Morph Transition</a:t>
            </a:r>
          </a:p>
        </p:txBody>
      </p:sp>
    </p:spTree>
    <p:extLst>
      <p:ext uri="{BB962C8B-B14F-4D97-AF65-F5344CB8AC3E}">
        <p14:creationId xmlns:p14="http://schemas.microsoft.com/office/powerpoint/2010/main" val="6141762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F2F68-E277-F087-9FDF-BA1BD3FB204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173ED0F-0DC4-CF1E-FBCB-C47298F48B29}"/>
              </a:ext>
            </a:extLst>
          </p:cNvPr>
          <p:cNvSpPr/>
          <p:nvPr/>
        </p:nvSpPr>
        <p:spPr>
          <a:xfrm>
            <a:off x="0" y="0"/>
            <a:ext cx="12192000" cy="6858000"/>
          </a:xfrm>
          <a:prstGeom prst="rect">
            <a:avLst/>
          </a:prstGeom>
          <a:gradFill>
            <a:gsLst>
              <a:gs pos="100000">
                <a:schemeClr val="accent1">
                  <a:lumMod val="50000"/>
                </a:schemeClr>
              </a:gs>
              <a:gs pos="24000">
                <a:schemeClr val="tx1"/>
              </a:gs>
            </a:gsLst>
            <a:path path="circle">
              <a:fillToRect l="50000" t="50000" r="50000" b="50000"/>
            </a:path>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62" name="Group 61">
            <a:extLst>
              <a:ext uri="{FF2B5EF4-FFF2-40B4-BE49-F238E27FC236}">
                <a16:creationId xmlns:a16="http://schemas.microsoft.com/office/drawing/2014/main" id="{8F44067D-96D0-EB28-AA77-298305BC6E50}"/>
              </a:ext>
            </a:extLst>
          </p:cNvPr>
          <p:cNvGrpSpPr/>
          <p:nvPr/>
        </p:nvGrpSpPr>
        <p:grpSpPr>
          <a:xfrm>
            <a:off x="4987202" y="6914337"/>
            <a:ext cx="2217597" cy="5349571"/>
            <a:chOff x="4988275" y="739520"/>
            <a:chExt cx="2217597" cy="5349571"/>
          </a:xfrm>
        </p:grpSpPr>
        <p:grpSp>
          <p:nvGrpSpPr>
            <p:cNvPr id="63" name="Group 62">
              <a:extLst>
                <a:ext uri="{FF2B5EF4-FFF2-40B4-BE49-F238E27FC236}">
                  <a16:creationId xmlns:a16="http://schemas.microsoft.com/office/drawing/2014/main" id="{6860FED2-A7DB-CD04-EE68-68C9924F3726}"/>
                </a:ext>
              </a:extLst>
            </p:cNvPr>
            <p:cNvGrpSpPr/>
            <p:nvPr/>
          </p:nvGrpSpPr>
          <p:grpSpPr>
            <a:xfrm>
              <a:off x="4990422" y="739520"/>
              <a:ext cx="2215450" cy="2215452"/>
              <a:chOff x="4990422" y="739520"/>
              <a:chExt cx="2215450" cy="2215452"/>
            </a:xfrm>
          </p:grpSpPr>
          <p:sp>
            <p:nvSpPr>
              <p:cNvPr id="65" name="Teardrop 64">
                <a:extLst>
                  <a:ext uri="{FF2B5EF4-FFF2-40B4-BE49-F238E27FC236}">
                    <a16:creationId xmlns:a16="http://schemas.microsoft.com/office/drawing/2014/main" id="{36578C30-1D83-4034-C602-95598FF25A60}"/>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pic>
            <p:nvPicPr>
              <p:cNvPr id="66" name="Graphic 65" descr="Backpack outline">
                <a:extLst>
                  <a:ext uri="{FF2B5EF4-FFF2-40B4-BE49-F238E27FC236}">
                    <a16:creationId xmlns:a16="http://schemas.microsoft.com/office/drawing/2014/main" id="{229E46B0-3897-875E-6E93-41A745828C1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687452" y="907306"/>
                <a:ext cx="731520" cy="731520"/>
              </a:xfrm>
              <a:prstGeom prst="rect">
                <a:avLst/>
              </a:prstGeom>
            </p:spPr>
          </p:pic>
        </p:grpSp>
        <p:sp>
          <p:nvSpPr>
            <p:cNvPr id="64" name="Teardrop 63">
              <a:extLst>
                <a:ext uri="{FF2B5EF4-FFF2-40B4-BE49-F238E27FC236}">
                  <a16:creationId xmlns:a16="http://schemas.microsoft.com/office/drawing/2014/main" id="{C82C4E5C-D8E8-2BA8-6BB3-79702715FD28}"/>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67" name="Group 66">
            <a:extLst>
              <a:ext uri="{FF2B5EF4-FFF2-40B4-BE49-F238E27FC236}">
                <a16:creationId xmlns:a16="http://schemas.microsoft.com/office/drawing/2014/main" id="{3237E67C-D568-3F54-6758-974150140CA7}"/>
              </a:ext>
            </a:extLst>
          </p:cNvPr>
          <p:cNvGrpSpPr/>
          <p:nvPr/>
        </p:nvGrpSpPr>
        <p:grpSpPr>
          <a:xfrm>
            <a:off x="4987202" y="6914337"/>
            <a:ext cx="2217597" cy="5349571"/>
            <a:chOff x="4988275" y="739520"/>
            <a:chExt cx="2217597" cy="5349571"/>
          </a:xfrm>
        </p:grpSpPr>
        <p:grpSp>
          <p:nvGrpSpPr>
            <p:cNvPr id="68" name="Group 67">
              <a:extLst>
                <a:ext uri="{FF2B5EF4-FFF2-40B4-BE49-F238E27FC236}">
                  <a16:creationId xmlns:a16="http://schemas.microsoft.com/office/drawing/2014/main" id="{E79A664C-A355-9626-2E64-0746F8164CA9}"/>
                </a:ext>
              </a:extLst>
            </p:cNvPr>
            <p:cNvGrpSpPr/>
            <p:nvPr/>
          </p:nvGrpSpPr>
          <p:grpSpPr>
            <a:xfrm>
              <a:off x="4990422" y="739520"/>
              <a:ext cx="2215450" cy="2215452"/>
              <a:chOff x="4990422" y="739520"/>
              <a:chExt cx="2215450" cy="2215452"/>
            </a:xfrm>
          </p:grpSpPr>
          <p:sp>
            <p:nvSpPr>
              <p:cNvPr id="70" name="Teardrop 69">
                <a:extLst>
                  <a:ext uri="{FF2B5EF4-FFF2-40B4-BE49-F238E27FC236}">
                    <a16:creationId xmlns:a16="http://schemas.microsoft.com/office/drawing/2014/main" id="{CBF694D0-E86F-C112-2AC8-230843A4B15B}"/>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pic>
            <p:nvPicPr>
              <p:cNvPr id="71" name="Graphic 70" descr="Aperture outline">
                <a:extLst>
                  <a:ext uri="{FF2B5EF4-FFF2-40B4-BE49-F238E27FC236}">
                    <a16:creationId xmlns:a16="http://schemas.microsoft.com/office/drawing/2014/main" id="{E7D1E2B9-75BB-8EBA-7F0F-ED61A509614F}"/>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687452" y="907306"/>
                <a:ext cx="731520" cy="731520"/>
              </a:xfrm>
              <a:prstGeom prst="rect">
                <a:avLst/>
              </a:prstGeom>
            </p:spPr>
          </p:pic>
        </p:grpSp>
        <p:sp>
          <p:nvSpPr>
            <p:cNvPr id="69" name="Teardrop 68">
              <a:extLst>
                <a:ext uri="{FF2B5EF4-FFF2-40B4-BE49-F238E27FC236}">
                  <a16:creationId xmlns:a16="http://schemas.microsoft.com/office/drawing/2014/main" id="{99CE14B0-917E-03B7-C36C-E60ACC4A7A10}"/>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72" name="Group 71">
            <a:extLst>
              <a:ext uri="{FF2B5EF4-FFF2-40B4-BE49-F238E27FC236}">
                <a16:creationId xmlns:a16="http://schemas.microsoft.com/office/drawing/2014/main" id="{8433A88D-FBA4-6E52-61CB-DA36CC5995AF}"/>
              </a:ext>
            </a:extLst>
          </p:cNvPr>
          <p:cNvGrpSpPr/>
          <p:nvPr/>
        </p:nvGrpSpPr>
        <p:grpSpPr>
          <a:xfrm>
            <a:off x="4987202" y="6914337"/>
            <a:ext cx="2217597" cy="5349571"/>
            <a:chOff x="4988275" y="739520"/>
            <a:chExt cx="2217597" cy="5349571"/>
          </a:xfrm>
        </p:grpSpPr>
        <p:grpSp>
          <p:nvGrpSpPr>
            <p:cNvPr id="73" name="Group 72">
              <a:extLst>
                <a:ext uri="{FF2B5EF4-FFF2-40B4-BE49-F238E27FC236}">
                  <a16:creationId xmlns:a16="http://schemas.microsoft.com/office/drawing/2014/main" id="{5197382C-2F31-7D37-8A39-CC42B3743C7E}"/>
                </a:ext>
              </a:extLst>
            </p:cNvPr>
            <p:cNvGrpSpPr/>
            <p:nvPr/>
          </p:nvGrpSpPr>
          <p:grpSpPr>
            <a:xfrm>
              <a:off x="4990422" y="739520"/>
              <a:ext cx="2215450" cy="2215452"/>
              <a:chOff x="4990422" y="739520"/>
              <a:chExt cx="2215450" cy="2215452"/>
            </a:xfrm>
          </p:grpSpPr>
          <p:sp>
            <p:nvSpPr>
              <p:cNvPr id="75" name="Teardrop 74">
                <a:extLst>
                  <a:ext uri="{FF2B5EF4-FFF2-40B4-BE49-F238E27FC236}">
                    <a16:creationId xmlns:a16="http://schemas.microsoft.com/office/drawing/2014/main" id="{7C3C471E-1AAD-EEB1-6319-FE9BEF3C5660}"/>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srgbClr val="FFFFFF"/>
                  </a:solidFill>
                  <a:effectLst/>
                  <a:uLnTx/>
                  <a:uFillTx/>
                  <a:latin typeface="Roboto Light"/>
                  <a:ea typeface="+mn-ea"/>
                  <a:cs typeface="+mn-cs"/>
                </a:endParaRPr>
              </a:p>
            </p:txBody>
          </p:sp>
          <p:pic>
            <p:nvPicPr>
              <p:cNvPr id="76" name="Graphic 75" descr="Alterations &amp; Tailoring outline">
                <a:extLst>
                  <a:ext uri="{FF2B5EF4-FFF2-40B4-BE49-F238E27FC236}">
                    <a16:creationId xmlns:a16="http://schemas.microsoft.com/office/drawing/2014/main" id="{C9582B0F-5A1B-9D15-EDAA-EC327CD61C69}"/>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687452" y="907306"/>
                <a:ext cx="731520" cy="731520"/>
              </a:xfrm>
              <a:prstGeom prst="rect">
                <a:avLst/>
              </a:prstGeom>
            </p:spPr>
          </p:pic>
        </p:grpSp>
        <p:sp>
          <p:nvSpPr>
            <p:cNvPr id="74" name="Teardrop 73">
              <a:extLst>
                <a:ext uri="{FF2B5EF4-FFF2-40B4-BE49-F238E27FC236}">
                  <a16:creationId xmlns:a16="http://schemas.microsoft.com/office/drawing/2014/main" id="{0D95753A-ED2A-AC51-61BC-83221AFCF289}"/>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77" name="Group 76">
            <a:extLst>
              <a:ext uri="{FF2B5EF4-FFF2-40B4-BE49-F238E27FC236}">
                <a16:creationId xmlns:a16="http://schemas.microsoft.com/office/drawing/2014/main" id="{D3C30F55-6C54-4522-391C-25C9B97F8FD5}"/>
              </a:ext>
            </a:extLst>
          </p:cNvPr>
          <p:cNvGrpSpPr/>
          <p:nvPr/>
        </p:nvGrpSpPr>
        <p:grpSpPr>
          <a:xfrm rot="10800000" flipH="1" flipV="1">
            <a:off x="4987202" y="6914337"/>
            <a:ext cx="2217597" cy="5349571"/>
            <a:chOff x="4988275" y="739520"/>
            <a:chExt cx="2217597" cy="5349571"/>
          </a:xfrm>
        </p:grpSpPr>
        <p:grpSp>
          <p:nvGrpSpPr>
            <p:cNvPr id="78" name="Group 77">
              <a:extLst>
                <a:ext uri="{FF2B5EF4-FFF2-40B4-BE49-F238E27FC236}">
                  <a16:creationId xmlns:a16="http://schemas.microsoft.com/office/drawing/2014/main" id="{1762B7D2-2B79-2299-3697-A790DBEB7538}"/>
                </a:ext>
              </a:extLst>
            </p:cNvPr>
            <p:cNvGrpSpPr/>
            <p:nvPr/>
          </p:nvGrpSpPr>
          <p:grpSpPr>
            <a:xfrm>
              <a:off x="4990422" y="739520"/>
              <a:ext cx="2215450" cy="2215452"/>
              <a:chOff x="4990422" y="739520"/>
              <a:chExt cx="2215450" cy="2215452"/>
            </a:xfrm>
          </p:grpSpPr>
          <p:sp>
            <p:nvSpPr>
              <p:cNvPr id="80" name="Teardrop 79">
                <a:extLst>
                  <a:ext uri="{FF2B5EF4-FFF2-40B4-BE49-F238E27FC236}">
                    <a16:creationId xmlns:a16="http://schemas.microsoft.com/office/drawing/2014/main" id="{17A4D4F7-BBDF-7F75-ACE9-6C70F56FB9C6}"/>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srgbClr val="FFFFFF"/>
                  </a:solidFill>
                  <a:effectLst/>
                  <a:uLnTx/>
                  <a:uFillTx/>
                  <a:latin typeface="Roboto Light"/>
                  <a:ea typeface="+mn-ea"/>
                  <a:cs typeface="+mn-cs"/>
                </a:endParaRPr>
              </a:p>
            </p:txBody>
          </p:sp>
          <p:pic>
            <p:nvPicPr>
              <p:cNvPr id="81" name="Graphic 80" descr="Single gear outline">
                <a:extLst>
                  <a:ext uri="{FF2B5EF4-FFF2-40B4-BE49-F238E27FC236}">
                    <a16:creationId xmlns:a16="http://schemas.microsoft.com/office/drawing/2014/main" id="{5FBEF1F2-EBE0-6876-9B59-7CAACADCF39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687452" y="907306"/>
                <a:ext cx="731520" cy="731520"/>
              </a:xfrm>
              <a:prstGeom prst="rect">
                <a:avLst/>
              </a:prstGeom>
            </p:spPr>
          </p:pic>
        </p:grpSp>
        <p:sp>
          <p:nvSpPr>
            <p:cNvPr id="79" name="Teardrop 78">
              <a:extLst>
                <a:ext uri="{FF2B5EF4-FFF2-40B4-BE49-F238E27FC236}">
                  <a16:creationId xmlns:a16="http://schemas.microsoft.com/office/drawing/2014/main" id="{0E8FBB86-422E-C905-0C46-888BF1BD143C}"/>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82" name="Group 81">
            <a:extLst>
              <a:ext uri="{FF2B5EF4-FFF2-40B4-BE49-F238E27FC236}">
                <a16:creationId xmlns:a16="http://schemas.microsoft.com/office/drawing/2014/main" id="{3FCB2091-93B6-FA0A-96C2-E739C12CC3B3}"/>
              </a:ext>
            </a:extLst>
          </p:cNvPr>
          <p:cNvGrpSpPr/>
          <p:nvPr/>
        </p:nvGrpSpPr>
        <p:grpSpPr>
          <a:xfrm rot="10800000" flipH="1" flipV="1">
            <a:off x="4987202" y="6914337"/>
            <a:ext cx="2217597" cy="5349571"/>
            <a:chOff x="4988275" y="739520"/>
            <a:chExt cx="2217597" cy="5349571"/>
          </a:xfrm>
        </p:grpSpPr>
        <p:grpSp>
          <p:nvGrpSpPr>
            <p:cNvPr id="83" name="Group 82">
              <a:extLst>
                <a:ext uri="{FF2B5EF4-FFF2-40B4-BE49-F238E27FC236}">
                  <a16:creationId xmlns:a16="http://schemas.microsoft.com/office/drawing/2014/main" id="{76330C26-4A1A-D2EA-8F06-08E4B10EC722}"/>
                </a:ext>
              </a:extLst>
            </p:cNvPr>
            <p:cNvGrpSpPr/>
            <p:nvPr/>
          </p:nvGrpSpPr>
          <p:grpSpPr>
            <a:xfrm>
              <a:off x="4990422" y="739520"/>
              <a:ext cx="2215450" cy="2215452"/>
              <a:chOff x="4990422" y="739520"/>
              <a:chExt cx="2215450" cy="2215452"/>
            </a:xfrm>
          </p:grpSpPr>
          <p:sp>
            <p:nvSpPr>
              <p:cNvPr id="85" name="Teardrop 84">
                <a:extLst>
                  <a:ext uri="{FF2B5EF4-FFF2-40B4-BE49-F238E27FC236}">
                    <a16:creationId xmlns:a16="http://schemas.microsoft.com/office/drawing/2014/main" id="{AEE28DF3-641F-EE6A-2BB2-D1C197571F49}"/>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srgbClr val="FFFFFF"/>
                  </a:solidFill>
                  <a:effectLst/>
                  <a:uLnTx/>
                  <a:uFillTx/>
                  <a:latin typeface="Roboto Light"/>
                  <a:ea typeface="+mn-ea"/>
                  <a:cs typeface="+mn-cs"/>
                </a:endParaRPr>
              </a:p>
            </p:txBody>
          </p:sp>
          <p:pic>
            <p:nvPicPr>
              <p:cNvPr id="86" name="Graphic 85" descr="Camera outline">
                <a:extLst>
                  <a:ext uri="{FF2B5EF4-FFF2-40B4-BE49-F238E27FC236}">
                    <a16:creationId xmlns:a16="http://schemas.microsoft.com/office/drawing/2014/main" id="{DE2B7B16-135F-0737-0ECB-8AD6E989B147}"/>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687452" y="907306"/>
                <a:ext cx="731520" cy="731520"/>
              </a:xfrm>
              <a:prstGeom prst="rect">
                <a:avLst/>
              </a:prstGeom>
            </p:spPr>
          </p:pic>
        </p:grpSp>
        <p:sp>
          <p:nvSpPr>
            <p:cNvPr id="84" name="Teardrop 83">
              <a:extLst>
                <a:ext uri="{FF2B5EF4-FFF2-40B4-BE49-F238E27FC236}">
                  <a16:creationId xmlns:a16="http://schemas.microsoft.com/office/drawing/2014/main" id="{8A532CF1-D5C5-0099-EA2D-39CC8F8D3E94}"/>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87" name="Group 86">
            <a:extLst>
              <a:ext uri="{FF2B5EF4-FFF2-40B4-BE49-F238E27FC236}">
                <a16:creationId xmlns:a16="http://schemas.microsoft.com/office/drawing/2014/main" id="{27209E0D-5586-9061-8653-3F7E66F004B9}"/>
              </a:ext>
            </a:extLst>
          </p:cNvPr>
          <p:cNvGrpSpPr/>
          <p:nvPr/>
        </p:nvGrpSpPr>
        <p:grpSpPr>
          <a:xfrm rot="10800000" flipH="1" flipV="1">
            <a:off x="4987202" y="6914337"/>
            <a:ext cx="2217597" cy="5349571"/>
            <a:chOff x="4988275" y="739520"/>
            <a:chExt cx="2217597" cy="5349571"/>
          </a:xfrm>
        </p:grpSpPr>
        <p:grpSp>
          <p:nvGrpSpPr>
            <p:cNvPr id="88" name="Group 87">
              <a:extLst>
                <a:ext uri="{FF2B5EF4-FFF2-40B4-BE49-F238E27FC236}">
                  <a16:creationId xmlns:a16="http://schemas.microsoft.com/office/drawing/2014/main" id="{3D0E7689-96E2-BF80-959C-63EC7179B9B5}"/>
                </a:ext>
              </a:extLst>
            </p:cNvPr>
            <p:cNvGrpSpPr/>
            <p:nvPr/>
          </p:nvGrpSpPr>
          <p:grpSpPr>
            <a:xfrm>
              <a:off x="4990422" y="739520"/>
              <a:ext cx="2215450" cy="2215452"/>
              <a:chOff x="4990422" y="739520"/>
              <a:chExt cx="2215450" cy="2215452"/>
            </a:xfrm>
          </p:grpSpPr>
          <p:sp>
            <p:nvSpPr>
              <p:cNvPr id="90" name="Teardrop 89">
                <a:extLst>
                  <a:ext uri="{FF2B5EF4-FFF2-40B4-BE49-F238E27FC236}">
                    <a16:creationId xmlns:a16="http://schemas.microsoft.com/office/drawing/2014/main" id="{8FA58BEE-F27D-2AF7-B6F1-D680776635CF}"/>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pic>
            <p:nvPicPr>
              <p:cNvPr id="91" name="Graphic 90" descr="Bank outline">
                <a:extLst>
                  <a:ext uri="{FF2B5EF4-FFF2-40B4-BE49-F238E27FC236}">
                    <a16:creationId xmlns:a16="http://schemas.microsoft.com/office/drawing/2014/main" id="{3D570A62-5566-8859-2009-FE2D928D9093}"/>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5687452" y="907306"/>
                <a:ext cx="731520" cy="731520"/>
              </a:xfrm>
              <a:prstGeom prst="rect">
                <a:avLst/>
              </a:prstGeom>
            </p:spPr>
          </p:pic>
        </p:grpSp>
        <p:sp>
          <p:nvSpPr>
            <p:cNvPr id="89" name="Teardrop 88">
              <a:extLst>
                <a:ext uri="{FF2B5EF4-FFF2-40B4-BE49-F238E27FC236}">
                  <a16:creationId xmlns:a16="http://schemas.microsoft.com/office/drawing/2014/main" id="{EEF32964-28D9-BB00-790E-95901BCDDB7C}"/>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92" name="Group 91">
            <a:extLst>
              <a:ext uri="{FF2B5EF4-FFF2-40B4-BE49-F238E27FC236}">
                <a16:creationId xmlns:a16="http://schemas.microsoft.com/office/drawing/2014/main" id="{3F8110C9-9EB9-CD90-AF04-A4AF6A7FF9D5}"/>
              </a:ext>
            </a:extLst>
          </p:cNvPr>
          <p:cNvGrpSpPr/>
          <p:nvPr/>
        </p:nvGrpSpPr>
        <p:grpSpPr>
          <a:xfrm>
            <a:off x="-4226139" y="-153927"/>
            <a:ext cx="2146304" cy="1200329"/>
            <a:chOff x="873130" y="1647303"/>
            <a:chExt cx="2146304" cy="1200329"/>
          </a:xfrm>
        </p:grpSpPr>
        <p:sp>
          <p:nvSpPr>
            <p:cNvPr id="93" name="TextBox 92">
              <a:extLst>
                <a:ext uri="{FF2B5EF4-FFF2-40B4-BE49-F238E27FC236}">
                  <a16:creationId xmlns:a16="http://schemas.microsoft.com/office/drawing/2014/main" id="{5BAC0CA3-01EC-40D2-2A15-439C11206CDB}"/>
                </a:ext>
              </a:extLst>
            </p:cNvPr>
            <p:cNvSpPr txBox="1"/>
            <p:nvPr/>
          </p:nvSpPr>
          <p:spPr>
            <a:xfrm>
              <a:off x="1762086" y="164730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1</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94" name="TextBox 93">
              <a:extLst>
                <a:ext uri="{FF2B5EF4-FFF2-40B4-BE49-F238E27FC236}">
                  <a16:creationId xmlns:a16="http://schemas.microsoft.com/office/drawing/2014/main" id="{08389E52-01E3-F191-40E2-F59B6ED13154}"/>
                </a:ext>
              </a:extLst>
            </p:cNvPr>
            <p:cNvSpPr txBox="1"/>
            <p:nvPr/>
          </p:nvSpPr>
          <p:spPr>
            <a:xfrm>
              <a:off x="873130" y="1685039"/>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IDEA</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95" name="Group 94">
            <a:extLst>
              <a:ext uri="{FF2B5EF4-FFF2-40B4-BE49-F238E27FC236}">
                <a16:creationId xmlns:a16="http://schemas.microsoft.com/office/drawing/2014/main" id="{D757D3FD-B6EF-76DC-4E54-3251FF668D58}"/>
              </a:ext>
            </a:extLst>
          </p:cNvPr>
          <p:cNvGrpSpPr/>
          <p:nvPr/>
        </p:nvGrpSpPr>
        <p:grpSpPr>
          <a:xfrm>
            <a:off x="-4579426" y="2789468"/>
            <a:ext cx="2314169" cy="1278068"/>
            <a:chOff x="600350" y="3430005"/>
            <a:chExt cx="2314169" cy="1278068"/>
          </a:xfrm>
        </p:grpSpPr>
        <p:sp>
          <p:nvSpPr>
            <p:cNvPr id="96" name="TextBox 95">
              <a:extLst>
                <a:ext uri="{FF2B5EF4-FFF2-40B4-BE49-F238E27FC236}">
                  <a16:creationId xmlns:a16="http://schemas.microsoft.com/office/drawing/2014/main" id="{70023B0A-1146-E6DA-506A-FEB9922903CF}"/>
                </a:ext>
              </a:extLst>
            </p:cNvPr>
            <p:cNvSpPr txBox="1"/>
            <p:nvPr/>
          </p:nvSpPr>
          <p:spPr>
            <a:xfrm>
              <a:off x="1657171" y="3430005"/>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2</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97" name="TextBox 96">
              <a:extLst>
                <a:ext uri="{FF2B5EF4-FFF2-40B4-BE49-F238E27FC236}">
                  <a16:creationId xmlns:a16="http://schemas.microsoft.com/office/drawing/2014/main" id="{333D3E2D-4099-15DB-014A-439C53089A4D}"/>
                </a:ext>
              </a:extLst>
            </p:cNvPr>
            <p:cNvSpPr txBox="1"/>
            <p:nvPr/>
          </p:nvSpPr>
          <p:spPr>
            <a:xfrm>
              <a:off x="600350" y="3569300"/>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RESEARCH</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98" name="Group 97">
            <a:extLst>
              <a:ext uri="{FF2B5EF4-FFF2-40B4-BE49-F238E27FC236}">
                <a16:creationId xmlns:a16="http://schemas.microsoft.com/office/drawing/2014/main" id="{78903679-A705-9F03-D6A9-CE97C68527F7}"/>
              </a:ext>
            </a:extLst>
          </p:cNvPr>
          <p:cNvGrpSpPr/>
          <p:nvPr/>
        </p:nvGrpSpPr>
        <p:grpSpPr>
          <a:xfrm>
            <a:off x="-4226139" y="6562621"/>
            <a:ext cx="2327262" cy="1200329"/>
            <a:chOff x="600350" y="5283353"/>
            <a:chExt cx="2327262" cy="1200329"/>
          </a:xfrm>
        </p:grpSpPr>
        <p:sp>
          <p:nvSpPr>
            <p:cNvPr id="99" name="TextBox 98">
              <a:extLst>
                <a:ext uri="{FF2B5EF4-FFF2-40B4-BE49-F238E27FC236}">
                  <a16:creationId xmlns:a16="http://schemas.microsoft.com/office/drawing/2014/main" id="{73E08F89-8DB5-42F7-CBA9-78312F4505FC}"/>
                </a:ext>
              </a:extLst>
            </p:cNvPr>
            <p:cNvSpPr txBox="1"/>
            <p:nvPr/>
          </p:nvSpPr>
          <p:spPr>
            <a:xfrm>
              <a:off x="1670264" y="528335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3</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100" name="TextBox 99">
              <a:extLst>
                <a:ext uri="{FF2B5EF4-FFF2-40B4-BE49-F238E27FC236}">
                  <a16:creationId xmlns:a16="http://schemas.microsoft.com/office/drawing/2014/main" id="{BD1C7835-193E-6115-CB91-DF1BC76B8DF6}"/>
                </a:ext>
              </a:extLst>
            </p:cNvPr>
            <p:cNvSpPr txBox="1"/>
            <p:nvPr/>
          </p:nvSpPr>
          <p:spPr>
            <a:xfrm>
              <a:off x="600350" y="5344909"/>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PLANNING</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101" name="Group 100">
            <a:extLst>
              <a:ext uri="{FF2B5EF4-FFF2-40B4-BE49-F238E27FC236}">
                <a16:creationId xmlns:a16="http://schemas.microsoft.com/office/drawing/2014/main" id="{78B6389F-A5BB-5D7B-EB59-849C53201FE2}"/>
              </a:ext>
            </a:extLst>
          </p:cNvPr>
          <p:cNvGrpSpPr/>
          <p:nvPr/>
        </p:nvGrpSpPr>
        <p:grpSpPr>
          <a:xfrm>
            <a:off x="13019524" y="6858000"/>
            <a:ext cx="2875466" cy="1200329"/>
            <a:chOff x="8726422" y="5283353"/>
            <a:chExt cx="2875466" cy="1200329"/>
          </a:xfrm>
        </p:grpSpPr>
        <p:sp>
          <p:nvSpPr>
            <p:cNvPr id="102" name="TextBox 101">
              <a:extLst>
                <a:ext uri="{FF2B5EF4-FFF2-40B4-BE49-F238E27FC236}">
                  <a16:creationId xmlns:a16="http://schemas.microsoft.com/office/drawing/2014/main" id="{F2C27550-E962-D25A-3678-60D785282C12}"/>
                </a:ext>
              </a:extLst>
            </p:cNvPr>
            <p:cNvSpPr txBox="1"/>
            <p:nvPr/>
          </p:nvSpPr>
          <p:spPr>
            <a:xfrm>
              <a:off x="8726422" y="528335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4</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103" name="TextBox 102">
              <a:extLst>
                <a:ext uri="{FF2B5EF4-FFF2-40B4-BE49-F238E27FC236}">
                  <a16:creationId xmlns:a16="http://schemas.microsoft.com/office/drawing/2014/main" id="{E0D6C58E-A4B8-04A3-48EB-AFFDA49EB1D4}"/>
                </a:ext>
              </a:extLst>
            </p:cNvPr>
            <p:cNvSpPr txBox="1"/>
            <p:nvPr/>
          </p:nvSpPr>
          <p:spPr>
            <a:xfrm>
              <a:off x="9947393" y="5339690"/>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STARTUP</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104" name="Group 103">
            <a:extLst>
              <a:ext uri="{FF2B5EF4-FFF2-40B4-BE49-F238E27FC236}">
                <a16:creationId xmlns:a16="http://schemas.microsoft.com/office/drawing/2014/main" id="{0C76ADBA-B634-9EC0-93A2-294635CB6A12}"/>
              </a:ext>
            </a:extLst>
          </p:cNvPr>
          <p:cNvGrpSpPr/>
          <p:nvPr/>
        </p:nvGrpSpPr>
        <p:grpSpPr>
          <a:xfrm>
            <a:off x="12992854" y="2867207"/>
            <a:ext cx="2875466" cy="1200329"/>
            <a:chOff x="8726422" y="3222396"/>
            <a:chExt cx="2875466" cy="1200329"/>
          </a:xfrm>
        </p:grpSpPr>
        <p:sp>
          <p:nvSpPr>
            <p:cNvPr id="105" name="TextBox 104">
              <a:extLst>
                <a:ext uri="{FF2B5EF4-FFF2-40B4-BE49-F238E27FC236}">
                  <a16:creationId xmlns:a16="http://schemas.microsoft.com/office/drawing/2014/main" id="{2BE4D657-362C-4520-F354-60EE3C7065F1}"/>
                </a:ext>
              </a:extLst>
            </p:cNvPr>
            <p:cNvSpPr txBox="1"/>
            <p:nvPr/>
          </p:nvSpPr>
          <p:spPr>
            <a:xfrm>
              <a:off x="8726422" y="3222396"/>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5</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106" name="TextBox 105">
              <a:extLst>
                <a:ext uri="{FF2B5EF4-FFF2-40B4-BE49-F238E27FC236}">
                  <a16:creationId xmlns:a16="http://schemas.microsoft.com/office/drawing/2014/main" id="{386FD1B3-6FFE-8DBD-2DDB-35B5FA661324}"/>
                </a:ext>
              </a:extLst>
            </p:cNvPr>
            <p:cNvSpPr txBox="1"/>
            <p:nvPr/>
          </p:nvSpPr>
          <p:spPr>
            <a:xfrm>
              <a:off x="9947393" y="3278733"/>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PROJECT</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107" name="Group 106">
            <a:extLst>
              <a:ext uri="{FF2B5EF4-FFF2-40B4-BE49-F238E27FC236}">
                <a16:creationId xmlns:a16="http://schemas.microsoft.com/office/drawing/2014/main" id="{9277DDCA-F06D-8159-2ED7-3D14C3956F6C}"/>
              </a:ext>
            </a:extLst>
          </p:cNvPr>
          <p:cNvGrpSpPr/>
          <p:nvPr/>
        </p:nvGrpSpPr>
        <p:grpSpPr>
          <a:xfrm>
            <a:off x="12653144" y="-904949"/>
            <a:ext cx="2875466" cy="1200329"/>
            <a:chOff x="8726422" y="1433340"/>
            <a:chExt cx="2875466" cy="1200329"/>
          </a:xfrm>
        </p:grpSpPr>
        <p:sp>
          <p:nvSpPr>
            <p:cNvPr id="108" name="TextBox 107">
              <a:extLst>
                <a:ext uri="{FF2B5EF4-FFF2-40B4-BE49-F238E27FC236}">
                  <a16:creationId xmlns:a16="http://schemas.microsoft.com/office/drawing/2014/main" id="{F2F9518D-64BE-309A-63D2-22D088064FAB}"/>
                </a:ext>
              </a:extLst>
            </p:cNvPr>
            <p:cNvSpPr txBox="1"/>
            <p:nvPr/>
          </p:nvSpPr>
          <p:spPr>
            <a:xfrm>
              <a:off x="8726422" y="1433340"/>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6</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109" name="TextBox 108">
              <a:extLst>
                <a:ext uri="{FF2B5EF4-FFF2-40B4-BE49-F238E27FC236}">
                  <a16:creationId xmlns:a16="http://schemas.microsoft.com/office/drawing/2014/main" id="{A76BFB61-98AB-D9AC-3BED-F967834F8772}"/>
                </a:ext>
              </a:extLst>
            </p:cNvPr>
            <p:cNvSpPr txBox="1"/>
            <p:nvPr/>
          </p:nvSpPr>
          <p:spPr>
            <a:xfrm>
              <a:off x="9947393" y="1489677"/>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BUSINESS</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spTree>
    <p:extLst>
      <p:ext uri="{BB962C8B-B14F-4D97-AF65-F5344CB8AC3E}">
        <p14:creationId xmlns:p14="http://schemas.microsoft.com/office/powerpoint/2010/main" val="38320821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ED026-FDD3-F835-B0C2-692CB26015F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3624790-BE10-0B9A-00B4-4CD082C53870}"/>
              </a:ext>
            </a:extLst>
          </p:cNvPr>
          <p:cNvSpPr/>
          <p:nvPr/>
        </p:nvSpPr>
        <p:spPr>
          <a:xfrm>
            <a:off x="0" y="0"/>
            <a:ext cx="12192000" cy="6858000"/>
          </a:xfrm>
          <a:prstGeom prst="rect">
            <a:avLst/>
          </a:prstGeom>
          <a:gradFill>
            <a:gsLst>
              <a:gs pos="100000">
                <a:schemeClr val="accent1">
                  <a:lumMod val="50000"/>
                </a:schemeClr>
              </a:gs>
              <a:gs pos="24000">
                <a:schemeClr val="tx1"/>
              </a:gs>
            </a:gsLst>
            <a:path path="circle">
              <a:fillToRect l="50000" t="50000" r="50000" b="50000"/>
            </a:path>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62" name="Group 61">
            <a:extLst>
              <a:ext uri="{FF2B5EF4-FFF2-40B4-BE49-F238E27FC236}">
                <a16:creationId xmlns:a16="http://schemas.microsoft.com/office/drawing/2014/main" id="{BD7E4E96-C141-66F3-2531-730E593A21E2}"/>
              </a:ext>
            </a:extLst>
          </p:cNvPr>
          <p:cNvGrpSpPr/>
          <p:nvPr/>
        </p:nvGrpSpPr>
        <p:grpSpPr>
          <a:xfrm rot="12600000">
            <a:off x="4987202" y="754215"/>
            <a:ext cx="2217597" cy="5349571"/>
            <a:chOff x="4988275" y="739520"/>
            <a:chExt cx="2217597" cy="5349571"/>
          </a:xfrm>
        </p:grpSpPr>
        <p:grpSp>
          <p:nvGrpSpPr>
            <p:cNvPr id="63" name="Group 62">
              <a:extLst>
                <a:ext uri="{FF2B5EF4-FFF2-40B4-BE49-F238E27FC236}">
                  <a16:creationId xmlns:a16="http://schemas.microsoft.com/office/drawing/2014/main" id="{0874CC20-9A8F-6E76-EA29-0EAC5D2C5CAC}"/>
                </a:ext>
              </a:extLst>
            </p:cNvPr>
            <p:cNvGrpSpPr/>
            <p:nvPr/>
          </p:nvGrpSpPr>
          <p:grpSpPr>
            <a:xfrm>
              <a:off x="4990422" y="739520"/>
              <a:ext cx="2215450" cy="2215452"/>
              <a:chOff x="4990422" y="739520"/>
              <a:chExt cx="2215450" cy="2215452"/>
            </a:xfrm>
          </p:grpSpPr>
          <p:sp>
            <p:nvSpPr>
              <p:cNvPr id="65" name="Teardrop 64">
                <a:extLst>
                  <a:ext uri="{FF2B5EF4-FFF2-40B4-BE49-F238E27FC236}">
                    <a16:creationId xmlns:a16="http://schemas.microsoft.com/office/drawing/2014/main" id="{8C8294A3-097A-9F32-32D4-C07346C27656}"/>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pic>
            <p:nvPicPr>
              <p:cNvPr id="66" name="Graphic 65" descr="Backpack outline">
                <a:extLst>
                  <a:ext uri="{FF2B5EF4-FFF2-40B4-BE49-F238E27FC236}">
                    <a16:creationId xmlns:a16="http://schemas.microsoft.com/office/drawing/2014/main" id="{8AF62FBF-AA36-A0D7-BD3D-033EC8E65DD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687452" y="907306"/>
                <a:ext cx="731520" cy="731520"/>
              </a:xfrm>
              <a:prstGeom prst="rect">
                <a:avLst/>
              </a:prstGeom>
            </p:spPr>
          </p:pic>
        </p:grpSp>
        <p:sp>
          <p:nvSpPr>
            <p:cNvPr id="64" name="Teardrop 63">
              <a:extLst>
                <a:ext uri="{FF2B5EF4-FFF2-40B4-BE49-F238E27FC236}">
                  <a16:creationId xmlns:a16="http://schemas.microsoft.com/office/drawing/2014/main" id="{8F8D4863-78E7-E578-E930-A7EE9C7DB82A}"/>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67" name="Group 66">
            <a:extLst>
              <a:ext uri="{FF2B5EF4-FFF2-40B4-BE49-F238E27FC236}">
                <a16:creationId xmlns:a16="http://schemas.microsoft.com/office/drawing/2014/main" id="{808A7DEB-0995-490A-7452-F1448598240E}"/>
              </a:ext>
            </a:extLst>
          </p:cNvPr>
          <p:cNvGrpSpPr/>
          <p:nvPr/>
        </p:nvGrpSpPr>
        <p:grpSpPr>
          <a:xfrm rot="16200000">
            <a:off x="4987202" y="754215"/>
            <a:ext cx="2217597" cy="5349571"/>
            <a:chOff x="4988275" y="739520"/>
            <a:chExt cx="2217597" cy="5349571"/>
          </a:xfrm>
        </p:grpSpPr>
        <p:grpSp>
          <p:nvGrpSpPr>
            <p:cNvPr id="68" name="Group 67">
              <a:extLst>
                <a:ext uri="{FF2B5EF4-FFF2-40B4-BE49-F238E27FC236}">
                  <a16:creationId xmlns:a16="http://schemas.microsoft.com/office/drawing/2014/main" id="{14C10D05-884B-6868-7485-8A396AAD1894}"/>
                </a:ext>
              </a:extLst>
            </p:cNvPr>
            <p:cNvGrpSpPr/>
            <p:nvPr/>
          </p:nvGrpSpPr>
          <p:grpSpPr>
            <a:xfrm>
              <a:off x="4990422" y="739520"/>
              <a:ext cx="2215450" cy="2215452"/>
              <a:chOff x="4990422" y="739520"/>
              <a:chExt cx="2215450" cy="2215452"/>
            </a:xfrm>
          </p:grpSpPr>
          <p:sp>
            <p:nvSpPr>
              <p:cNvPr id="70" name="Teardrop 69">
                <a:extLst>
                  <a:ext uri="{FF2B5EF4-FFF2-40B4-BE49-F238E27FC236}">
                    <a16:creationId xmlns:a16="http://schemas.microsoft.com/office/drawing/2014/main" id="{30D8DFDD-BB4E-CBBB-8459-0A9AC2714AD3}"/>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pic>
            <p:nvPicPr>
              <p:cNvPr id="71" name="Graphic 70" descr="Aperture outline">
                <a:extLst>
                  <a:ext uri="{FF2B5EF4-FFF2-40B4-BE49-F238E27FC236}">
                    <a16:creationId xmlns:a16="http://schemas.microsoft.com/office/drawing/2014/main" id="{1E5BD44E-54A7-BF0B-D49E-3E351CEABF3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687452" y="907306"/>
                <a:ext cx="731520" cy="731520"/>
              </a:xfrm>
              <a:prstGeom prst="rect">
                <a:avLst/>
              </a:prstGeom>
            </p:spPr>
          </p:pic>
        </p:grpSp>
        <p:sp>
          <p:nvSpPr>
            <p:cNvPr id="69" name="Teardrop 68">
              <a:extLst>
                <a:ext uri="{FF2B5EF4-FFF2-40B4-BE49-F238E27FC236}">
                  <a16:creationId xmlns:a16="http://schemas.microsoft.com/office/drawing/2014/main" id="{338EB035-F1E2-2564-C105-8FBC1D5B62CF}"/>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72" name="Group 71">
            <a:extLst>
              <a:ext uri="{FF2B5EF4-FFF2-40B4-BE49-F238E27FC236}">
                <a16:creationId xmlns:a16="http://schemas.microsoft.com/office/drawing/2014/main" id="{81871A4B-5C7F-FDA8-0648-80B3CA63F523}"/>
              </a:ext>
            </a:extLst>
          </p:cNvPr>
          <p:cNvGrpSpPr/>
          <p:nvPr/>
        </p:nvGrpSpPr>
        <p:grpSpPr>
          <a:xfrm rot="19800000">
            <a:off x="4987202" y="754215"/>
            <a:ext cx="2217597" cy="5349571"/>
            <a:chOff x="4988275" y="739520"/>
            <a:chExt cx="2217597" cy="5349571"/>
          </a:xfrm>
        </p:grpSpPr>
        <p:grpSp>
          <p:nvGrpSpPr>
            <p:cNvPr id="73" name="Group 72">
              <a:extLst>
                <a:ext uri="{FF2B5EF4-FFF2-40B4-BE49-F238E27FC236}">
                  <a16:creationId xmlns:a16="http://schemas.microsoft.com/office/drawing/2014/main" id="{C1A19383-50C6-973D-40DA-2E09FCFF12F3}"/>
                </a:ext>
              </a:extLst>
            </p:cNvPr>
            <p:cNvGrpSpPr/>
            <p:nvPr/>
          </p:nvGrpSpPr>
          <p:grpSpPr>
            <a:xfrm>
              <a:off x="4990422" y="739520"/>
              <a:ext cx="2215450" cy="2215452"/>
              <a:chOff x="4990422" y="739520"/>
              <a:chExt cx="2215450" cy="2215452"/>
            </a:xfrm>
          </p:grpSpPr>
          <p:sp>
            <p:nvSpPr>
              <p:cNvPr id="75" name="Teardrop 74">
                <a:extLst>
                  <a:ext uri="{FF2B5EF4-FFF2-40B4-BE49-F238E27FC236}">
                    <a16:creationId xmlns:a16="http://schemas.microsoft.com/office/drawing/2014/main" id="{623B517E-D2CB-DE0E-BCB5-0A500B0707B4}"/>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srgbClr val="FFFFFF"/>
                  </a:solidFill>
                  <a:effectLst/>
                  <a:uLnTx/>
                  <a:uFillTx/>
                  <a:latin typeface="Roboto Light"/>
                  <a:ea typeface="+mn-ea"/>
                  <a:cs typeface="+mn-cs"/>
                </a:endParaRPr>
              </a:p>
            </p:txBody>
          </p:sp>
          <p:pic>
            <p:nvPicPr>
              <p:cNvPr id="76" name="Graphic 75" descr="Alterations &amp; Tailoring outline">
                <a:extLst>
                  <a:ext uri="{FF2B5EF4-FFF2-40B4-BE49-F238E27FC236}">
                    <a16:creationId xmlns:a16="http://schemas.microsoft.com/office/drawing/2014/main" id="{EC92C37C-A17D-661B-19F9-42F70C9865CB}"/>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687452" y="907306"/>
                <a:ext cx="731520" cy="731520"/>
              </a:xfrm>
              <a:prstGeom prst="rect">
                <a:avLst/>
              </a:prstGeom>
            </p:spPr>
          </p:pic>
        </p:grpSp>
        <p:sp>
          <p:nvSpPr>
            <p:cNvPr id="74" name="Teardrop 73">
              <a:extLst>
                <a:ext uri="{FF2B5EF4-FFF2-40B4-BE49-F238E27FC236}">
                  <a16:creationId xmlns:a16="http://schemas.microsoft.com/office/drawing/2014/main" id="{B990CB68-0068-442D-54B3-3EC8E5F9D977}"/>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77" name="Group 76">
            <a:extLst>
              <a:ext uri="{FF2B5EF4-FFF2-40B4-BE49-F238E27FC236}">
                <a16:creationId xmlns:a16="http://schemas.microsoft.com/office/drawing/2014/main" id="{920C61AA-1029-9F35-794D-327E07A657C4}"/>
              </a:ext>
            </a:extLst>
          </p:cNvPr>
          <p:cNvGrpSpPr/>
          <p:nvPr/>
        </p:nvGrpSpPr>
        <p:grpSpPr>
          <a:xfrm rot="12600000" flipH="1" flipV="1">
            <a:off x="4987202" y="754215"/>
            <a:ext cx="2217597" cy="5349571"/>
            <a:chOff x="4988275" y="739520"/>
            <a:chExt cx="2217597" cy="5349571"/>
          </a:xfrm>
        </p:grpSpPr>
        <p:grpSp>
          <p:nvGrpSpPr>
            <p:cNvPr id="78" name="Group 77">
              <a:extLst>
                <a:ext uri="{FF2B5EF4-FFF2-40B4-BE49-F238E27FC236}">
                  <a16:creationId xmlns:a16="http://schemas.microsoft.com/office/drawing/2014/main" id="{2E2F63B3-14FB-0458-965B-9B828CC83594}"/>
                </a:ext>
              </a:extLst>
            </p:cNvPr>
            <p:cNvGrpSpPr/>
            <p:nvPr/>
          </p:nvGrpSpPr>
          <p:grpSpPr>
            <a:xfrm>
              <a:off x="4990422" y="739520"/>
              <a:ext cx="2215450" cy="2215452"/>
              <a:chOff x="4990422" y="739520"/>
              <a:chExt cx="2215450" cy="2215452"/>
            </a:xfrm>
          </p:grpSpPr>
          <p:sp>
            <p:nvSpPr>
              <p:cNvPr id="80" name="Teardrop 79">
                <a:extLst>
                  <a:ext uri="{FF2B5EF4-FFF2-40B4-BE49-F238E27FC236}">
                    <a16:creationId xmlns:a16="http://schemas.microsoft.com/office/drawing/2014/main" id="{1564B73C-394D-0DB8-480B-F266C3FAD7EA}"/>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srgbClr val="FFFFFF"/>
                  </a:solidFill>
                  <a:effectLst/>
                  <a:uLnTx/>
                  <a:uFillTx/>
                  <a:latin typeface="Roboto Light"/>
                  <a:ea typeface="+mn-ea"/>
                  <a:cs typeface="+mn-cs"/>
                </a:endParaRPr>
              </a:p>
            </p:txBody>
          </p:sp>
          <p:pic>
            <p:nvPicPr>
              <p:cNvPr id="81" name="Graphic 80" descr="Single gear outline">
                <a:extLst>
                  <a:ext uri="{FF2B5EF4-FFF2-40B4-BE49-F238E27FC236}">
                    <a16:creationId xmlns:a16="http://schemas.microsoft.com/office/drawing/2014/main" id="{50C152AC-6BD3-16AA-BE47-A8019A9E13AE}"/>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5687452" y="907306"/>
                <a:ext cx="731520" cy="731520"/>
              </a:xfrm>
              <a:prstGeom prst="rect">
                <a:avLst/>
              </a:prstGeom>
            </p:spPr>
          </p:pic>
        </p:grpSp>
        <p:sp>
          <p:nvSpPr>
            <p:cNvPr id="79" name="Teardrop 78">
              <a:extLst>
                <a:ext uri="{FF2B5EF4-FFF2-40B4-BE49-F238E27FC236}">
                  <a16:creationId xmlns:a16="http://schemas.microsoft.com/office/drawing/2014/main" id="{4B48B3C5-5F00-948D-F2E7-831A806DB7B8}"/>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82" name="Group 81">
            <a:extLst>
              <a:ext uri="{FF2B5EF4-FFF2-40B4-BE49-F238E27FC236}">
                <a16:creationId xmlns:a16="http://schemas.microsoft.com/office/drawing/2014/main" id="{3D0BE963-4D7A-ABDE-21AB-9D47B835A5B9}"/>
              </a:ext>
            </a:extLst>
          </p:cNvPr>
          <p:cNvGrpSpPr/>
          <p:nvPr/>
        </p:nvGrpSpPr>
        <p:grpSpPr>
          <a:xfrm rot="16200000" flipH="1" flipV="1">
            <a:off x="4987202" y="754215"/>
            <a:ext cx="2217597" cy="5349571"/>
            <a:chOff x="4988275" y="739520"/>
            <a:chExt cx="2217597" cy="5349571"/>
          </a:xfrm>
        </p:grpSpPr>
        <p:grpSp>
          <p:nvGrpSpPr>
            <p:cNvPr id="83" name="Group 82">
              <a:extLst>
                <a:ext uri="{FF2B5EF4-FFF2-40B4-BE49-F238E27FC236}">
                  <a16:creationId xmlns:a16="http://schemas.microsoft.com/office/drawing/2014/main" id="{79F2A64A-6630-0D6F-132D-A513E36C7F69}"/>
                </a:ext>
              </a:extLst>
            </p:cNvPr>
            <p:cNvGrpSpPr/>
            <p:nvPr/>
          </p:nvGrpSpPr>
          <p:grpSpPr>
            <a:xfrm>
              <a:off x="4990422" y="739520"/>
              <a:ext cx="2215450" cy="2215452"/>
              <a:chOff x="4990422" y="739520"/>
              <a:chExt cx="2215450" cy="2215452"/>
            </a:xfrm>
          </p:grpSpPr>
          <p:sp>
            <p:nvSpPr>
              <p:cNvPr id="85" name="Teardrop 84">
                <a:extLst>
                  <a:ext uri="{FF2B5EF4-FFF2-40B4-BE49-F238E27FC236}">
                    <a16:creationId xmlns:a16="http://schemas.microsoft.com/office/drawing/2014/main" id="{9399D00B-E4A7-9185-5559-2EC4E6307761}"/>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dirty="0">
                  <a:ln>
                    <a:noFill/>
                  </a:ln>
                  <a:solidFill>
                    <a:srgbClr val="FFFFFF"/>
                  </a:solidFill>
                  <a:effectLst/>
                  <a:uLnTx/>
                  <a:uFillTx/>
                  <a:latin typeface="Roboto Light"/>
                  <a:ea typeface="+mn-ea"/>
                  <a:cs typeface="+mn-cs"/>
                </a:endParaRPr>
              </a:p>
            </p:txBody>
          </p:sp>
          <p:pic>
            <p:nvPicPr>
              <p:cNvPr id="86" name="Graphic 85" descr="Camera outline">
                <a:extLst>
                  <a:ext uri="{FF2B5EF4-FFF2-40B4-BE49-F238E27FC236}">
                    <a16:creationId xmlns:a16="http://schemas.microsoft.com/office/drawing/2014/main" id="{6FCBF954-E7DC-7DD0-E9A2-551F44B127B1}"/>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5687452" y="907306"/>
                <a:ext cx="731520" cy="731520"/>
              </a:xfrm>
              <a:prstGeom prst="rect">
                <a:avLst/>
              </a:prstGeom>
            </p:spPr>
          </p:pic>
        </p:grpSp>
        <p:sp>
          <p:nvSpPr>
            <p:cNvPr id="84" name="Teardrop 83">
              <a:extLst>
                <a:ext uri="{FF2B5EF4-FFF2-40B4-BE49-F238E27FC236}">
                  <a16:creationId xmlns:a16="http://schemas.microsoft.com/office/drawing/2014/main" id="{42E0E5B5-82D8-ED7B-409F-869723F82441}"/>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87" name="Group 86">
            <a:extLst>
              <a:ext uri="{FF2B5EF4-FFF2-40B4-BE49-F238E27FC236}">
                <a16:creationId xmlns:a16="http://schemas.microsoft.com/office/drawing/2014/main" id="{5A5BDF1E-4B82-D705-0442-14318D531064}"/>
              </a:ext>
            </a:extLst>
          </p:cNvPr>
          <p:cNvGrpSpPr/>
          <p:nvPr/>
        </p:nvGrpSpPr>
        <p:grpSpPr>
          <a:xfrm rot="19800000" flipH="1" flipV="1">
            <a:off x="4987202" y="754215"/>
            <a:ext cx="2217597" cy="5349571"/>
            <a:chOff x="4988275" y="739520"/>
            <a:chExt cx="2217597" cy="5349571"/>
          </a:xfrm>
        </p:grpSpPr>
        <p:grpSp>
          <p:nvGrpSpPr>
            <p:cNvPr id="88" name="Group 87">
              <a:extLst>
                <a:ext uri="{FF2B5EF4-FFF2-40B4-BE49-F238E27FC236}">
                  <a16:creationId xmlns:a16="http://schemas.microsoft.com/office/drawing/2014/main" id="{40992EB6-41B7-F9F1-60E7-D30E87240360}"/>
                </a:ext>
              </a:extLst>
            </p:cNvPr>
            <p:cNvGrpSpPr/>
            <p:nvPr/>
          </p:nvGrpSpPr>
          <p:grpSpPr>
            <a:xfrm>
              <a:off x="4990422" y="739520"/>
              <a:ext cx="2215450" cy="2215452"/>
              <a:chOff x="4990422" y="739520"/>
              <a:chExt cx="2215450" cy="2215452"/>
            </a:xfrm>
          </p:grpSpPr>
          <p:sp>
            <p:nvSpPr>
              <p:cNvPr id="90" name="Teardrop 89">
                <a:extLst>
                  <a:ext uri="{FF2B5EF4-FFF2-40B4-BE49-F238E27FC236}">
                    <a16:creationId xmlns:a16="http://schemas.microsoft.com/office/drawing/2014/main" id="{BF9B24CE-2256-512B-9E60-AC88DC223EFE}"/>
                  </a:ext>
                </a:extLst>
              </p:cNvPr>
              <p:cNvSpPr/>
              <p:nvPr/>
            </p:nvSpPr>
            <p:spPr>
              <a:xfrm rot="2700000" flipV="1">
                <a:off x="4990421" y="739521"/>
                <a:ext cx="2215452" cy="2215450"/>
              </a:xfrm>
              <a:prstGeom prst="teardrop">
                <a:avLst/>
              </a:prstGeom>
              <a:gradFill flip="none" rotWithShape="1">
                <a:gsLst>
                  <a:gs pos="49000">
                    <a:schemeClr val="accent2"/>
                  </a:gs>
                  <a:gs pos="100000">
                    <a:schemeClr val="accent2">
                      <a:lumMod val="20000"/>
                      <a:lumOff val="80000"/>
                    </a:schemeClr>
                  </a:gs>
                </a:gsLst>
                <a:lin ang="16800000" scaled="0"/>
                <a:tileRect/>
              </a:grad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pic>
            <p:nvPicPr>
              <p:cNvPr id="91" name="Graphic 90" descr="Bank outline">
                <a:extLst>
                  <a:ext uri="{FF2B5EF4-FFF2-40B4-BE49-F238E27FC236}">
                    <a16:creationId xmlns:a16="http://schemas.microsoft.com/office/drawing/2014/main" id="{75A63C0A-22A1-5BBC-AADC-2ADF9A0B2A0B}"/>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5687452" y="907306"/>
                <a:ext cx="731520" cy="731520"/>
              </a:xfrm>
              <a:prstGeom prst="rect">
                <a:avLst/>
              </a:prstGeom>
            </p:spPr>
          </p:pic>
        </p:grpSp>
        <p:sp>
          <p:nvSpPr>
            <p:cNvPr id="89" name="Teardrop 88">
              <a:extLst>
                <a:ext uri="{FF2B5EF4-FFF2-40B4-BE49-F238E27FC236}">
                  <a16:creationId xmlns:a16="http://schemas.microsoft.com/office/drawing/2014/main" id="{9534F446-8926-1A10-4E27-D1B2917701C8}"/>
                </a:ext>
              </a:extLst>
            </p:cNvPr>
            <p:cNvSpPr/>
            <p:nvPr/>
          </p:nvSpPr>
          <p:spPr>
            <a:xfrm rot="18900000">
              <a:off x="4988275" y="3873639"/>
              <a:ext cx="2215450" cy="2215452"/>
            </a:xfrm>
            <a:prstGeom prst="teardrop">
              <a:avLst/>
            </a:prstGeom>
            <a:noFill/>
            <a:ln w="76200" cap="flat" cmpd="sng" algn="ctr">
              <a:noFill/>
              <a:prstDash val="solid"/>
            </a:ln>
            <a:effectLst/>
          </p:spPr>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1" lang="en-US" sz="1200" b="0" i="0" u="none" strike="noStrike" kern="0" cap="none" spc="0" normalizeH="0" baseline="0" noProof="0">
                <a:ln>
                  <a:noFill/>
                </a:ln>
                <a:solidFill>
                  <a:srgbClr val="FFFFFF"/>
                </a:solidFill>
                <a:effectLst/>
                <a:uLnTx/>
                <a:uFillTx/>
                <a:latin typeface="Roboto Light"/>
                <a:ea typeface="+mn-ea"/>
                <a:cs typeface="+mn-cs"/>
              </a:endParaRPr>
            </a:p>
          </p:txBody>
        </p:sp>
      </p:grpSp>
      <p:grpSp>
        <p:nvGrpSpPr>
          <p:cNvPr id="92" name="Group 91">
            <a:extLst>
              <a:ext uri="{FF2B5EF4-FFF2-40B4-BE49-F238E27FC236}">
                <a16:creationId xmlns:a16="http://schemas.microsoft.com/office/drawing/2014/main" id="{D4CFEB47-5B93-FA14-3030-A444DECE7035}"/>
              </a:ext>
            </a:extLst>
          </p:cNvPr>
          <p:cNvGrpSpPr/>
          <p:nvPr/>
        </p:nvGrpSpPr>
        <p:grpSpPr>
          <a:xfrm>
            <a:off x="801973" y="1446273"/>
            <a:ext cx="2146304" cy="1200329"/>
            <a:chOff x="873130" y="1647303"/>
            <a:chExt cx="2146304" cy="1200329"/>
          </a:xfrm>
        </p:grpSpPr>
        <p:sp>
          <p:nvSpPr>
            <p:cNvPr id="93" name="TextBox 92">
              <a:extLst>
                <a:ext uri="{FF2B5EF4-FFF2-40B4-BE49-F238E27FC236}">
                  <a16:creationId xmlns:a16="http://schemas.microsoft.com/office/drawing/2014/main" id="{958F8528-5F57-B402-042F-06B90400DAE2}"/>
                </a:ext>
              </a:extLst>
            </p:cNvPr>
            <p:cNvSpPr txBox="1"/>
            <p:nvPr/>
          </p:nvSpPr>
          <p:spPr>
            <a:xfrm>
              <a:off x="1762086" y="164730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1</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94" name="TextBox 93">
              <a:extLst>
                <a:ext uri="{FF2B5EF4-FFF2-40B4-BE49-F238E27FC236}">
                  <a16:creationId xmlns:a16="http://schemas.microsoft.com/office/drawing/2014/main" id="{A2E81E27-9796-2D48-7239-5624AA9A81BF}"/>
                </a:ext>
              </a:extLst>
            </p:cNvPr>
            <p:cNvSpPr txBox="1"/>
            <p:nvPr/>
          </p:nvSpPr>
          <p:spPr>
            <a:xfrm>
              <a:off x="873130" y="1685039"/>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IDEA</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95" name="Group 94">
            <a:extLst>
              <a:ext uri="{FF2B5EF4-FFF2-40B4-BE49-F238E27FC236}">
                <a16:creationId xmlns:a16="http://schemas.microsoft.com/office/drawing/2014/main" id="{2AA4DA35-3B82-60D4-AE7C-9DF333C23ADF}"/>
              </a:ext>
            </a:extLst>
          </p:cNvPr>
          <p:cNvGrpSpPr/>
          <p:nvPr/>
        </p:nvGrpSpPr>
        <p:grpSpPr>
          <a:xfrm>
            <a:off x="801973" y="3009147"/>
            <a:ext cx="2314169" cy="1278068"/>
            <a:chOff x="600350" y="3430005"/>
            <a:chExt cx="2314169" cy="1278068"/>
          </a:xfrm>
        </p:grpSpPr>
        <p:sp>
          <p:nvSpPr>
            <p:cNvPr id="96" name="TextBox 95">
              <a:extLst>
                <a:ext uri="{FF2B5EF4-FFF2-40B4-BE49-F238E27FC236}">
                  <a16:creationId xmlns:a16="http://schemas.microsoft.com/office/drawing/2014/main" id="{495A3303-9BAB-DB69-09E5-CADD425742BA}"/>
                </a:ext>
              </a:extLst>
            </p:cNvPr>
            <p:cNvSpPr txBox="1"/>
            <p:nvPr/>
          </p:nvSpPr>
          <p:spPr>
            <a:xfrm>
              <a:off x="1657171" y="3430005"/>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2</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97" name="TextBox 96">
              <a:extLst>
                <a:ext uri="{FF2B5EF4-FFF2-40B4-BE49-F238E27FC236}">
                  <a16:creationId xmlns:a16="http://schemas.microsoft.com/office/drawing/2014/main" id="{94926CE2-9CE2-EFA0-57D5-0F1CBBBA2D42}"/>
                </a:ext>
              </a:extLst>
            </p:cNvPr>
            <p:cNvSpPr txBox="1"/>
            <p:nvPr/>
          </p:nvSpPr>
          <p:spPr>
            <a:xfrm>
              <a:off x="600350" y="3569300"/>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RESEARCH</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98" name="Group 97">
            <a:extLst>
              <a:ext uri="{FF2B5EF4-FFF2-40B4-BE49-F238E27FC236}">
                <a16:creationId xmlns:a16="http://schemas.microsoft.com/office/drawing/2014/main" id="{27A8B61B-3D49-E1C5-D0E6-35EF38409D9A}"/>
              </a:ext>
            </a:extLst>
          </p:cNvPr>
          <p:cNvGrpSpPr/>
          <p:nvPr/>
        </p:nvGrpSpPr>
        <p:grpSpPr>
          <a:xfrm>
            <a:off x="801973" y="4649760"/>
            <a:ext cx="2327262" cy="1200329"/>
            <a:chOff x="600350" y="5283353"/>
            <a:chExt cx="2327262" cy="1200329"/>
          </a:xfrm>
        </p:grpSpPr>
        <p:sp>
          <p:nvSpPr>
            <p:cNvPr id="99" name="TextBox 98">
              <a:extLst>
                <a:ext uri="{FF2B5EF4-FFF2-40B4-BE49-F238E27FC236}">
                  <a16:creationId xmlns:a16="http://schemas.microsoft.com/office/drawing/2014/main" id="{A240B13E-0128-EBBF-C6B8-76E1B08EB67F}"/>
                </a:ext>
              </a:extLst>
            </p:cNvPr>
            <p:cNvSpPr txBox="1"/>
            <p:nvPr/>
          </p:nvSpPr>
          <p:spPr>
            <a:xfrm>
              <a:off x="1670264" y="528335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3</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100" name="TextBox 99">
              <a:extLst>
                <a:ext uri="{FF2B5EF4-FFF2-40B4-BE49-F238E27FC236}">
                  <a16:creationId xmlns:a16="http://schemas.microsoft.com/office/drawing/2014/main" id="{F4F45371-B5DC-07FF-EA16-6FAA90285519}"/>
                </a:ext>
              </a:extLst>
            </p:cNvPr>
            <p:cNvSpPr txBox="1"/>
            <p:nvPr/>
          </p:nvSpPr>
          <p:spPr>
            <a:xfrm>
              <a:off x="600350" y="5344909"/>
              <a:ext cx="1654495" cy="113877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PLANNING</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101" name="Group 100">
            <a:extLst>
              <a:ext uri="{FF2B5EF4-FFF2-40B4-BE49-F238E27FC236}">
                <a16:creationId xmlns:a16="http://schemas.microsoft.com/office/drawing/2014/main" id="{B49FF446-295F-B039-683C-CB2532BCB9EE}"/>
              </a:ext>
            </a:extLst>
          </p:cNvPr>
          <p:cNvGrpSpPr/>
          <p:nvPr/>
        </p:nvGrpSpPr>
        <p:grpSpPr>
          <a:xfrm>
            <a:off x="8623741" y="4652976"/>
            <a:ext cx="2875466" cy="1200329"/>
            <a:chOff x="8726422" y="5283353"/>
            <a:chExt cx="2875466" cy="1200329"/>
          </a:xfrm>
        </p:grpSpPr>
        <p:sp>
          <p:nvSpPr>
            <p:cNvPr id="102" name="TextBox 101">
              <a:extLst>
                <a:ext uri="{FF2B5EF4-FFF2-40B4-BE49-F238E27FC236}">
                  <a16:creationId xmlns:a16="http://schemas.microsoft.com/office/drawing/2014/main" id="{B3D839A9-02CE-381B-8B47-88BC0CE727FE}"/>
                </a:ext>
              </a:extLst>
            </p:cNvPr>
            <p:cNvSpPr txBox="1"/>
            <p:nvPr/>
          </p:nvSpPr>
          <p:spPr>
            <a:xfrm>
              <a:off x="8726422" y="5283353"/>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4</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103" name="TextBox 102">
              <a:extLst>
                <a:ext uri="{FF2B5EF4-FFF2-40B4-BE49-F238E27FC236}">
                  <a16:creationId xmlns:a16="http://schemas.microsoft.com/office/drawing/2014/main" id="{76B7B8D7-C156-0110-B968-5B9981E24FBB}"/>
                </a:ext>
              </a:extLst>
            </p:cNvPr>
            <p:cNvSpPr txBox="1"/>
            <p:nvPr/>
          </p:nvSpPr>
          <p:spPr>
            <a:xfrm>
              <a:off x="9947393" y="5339690"/>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STARTUP</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104" name="Group 103">
            <a:extLst>
              <a:ext uri="{FF2B5EF4-FFF2-40B4-BE49-F238E27FC236}">
                <a16:creationId xmlns:a16="http://schemas.microsoft.com/office/drawing/2014/main" id="{EB01E7FA-5DFB-D06C-7F52-8EE458AEA93E}"/>
              </a:ext>
            </a:extLst>
          </p:cNvPr>
          <p:cNvGrpSpPr/>
          <p:nvPr/>
        </p:nvGrpSpPr>
        <p:grpSpPr>
          <a:xfrm>
            <a:off x="8623741" y="3048017"/>
            <a:ext cx="2875466" cy="1200329"/>
            <a:chOff x="8726422" y="3222396"/>
            <a:chExt cx="2875466" cy="1200329"/>
          </a:xfrm>
        </p:grpSpPr>
        <p:sp>
          <p:nvSpPr>
            <p:cNvPr id="105" name="TextBox 104">
              <a:extLst>
                <a:ext uri="{FF2B5EF4-FFF2-40B4-BE49-F238E27FC236}">
                  <a16:creationId xmlns:a16="http://schemas.microsoft.com/office/drawing/2014/main" id="{4A182153-4812-B90E-F8AD-B221B17E317D}"/>
                </a:ext>
              </a:extLst>
            </p:cNvPr>
            <p:cNvSpPr txBox="1"/>
            <p:nvPr/>
          </p:nvSpPr>
          <p:spPr>
            <a:xfrm>
              <a:off x="8726422" y="3222396"/>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5</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106" name="TextBox 105">
              <a:extLst>
                <a:ext uri="{FF2B5EF4-FFF2-40B4-BE49-F238E27FC236}">
                  <a16:creationId xmlns:a16="http://schemas.microsoft.com/office/drawing/2014/main" id="{6B48B47E-6436-6203-736C-93434CE41E54}"/>
                </a:ext>
              </a:extLst>
            </p:cNvPr>
            <p:cNvSpPr txBox="1"/>
            <p:nvPr/>
          </p:nvSpPr>
          <p:spPr>
            <a:xfrm>
              <a:off x="9947393" y="3278733"/>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PROJECT</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grpSp>
        <p:nvGrpSpPr>
          <p:cNvPr id="107" name="Group 106">
            <a:extLst>
              <a:ext uri="{FF2B5EF4-FFF2-40B4-BE49-F238E27FC236}">
                <a16:creationId xmlns:a16="http://schemas.microsoft.com/office/drawing/2014/main" id="{2FE9B04D-8B6E-198F-EE7F-32271E1B419F}"/>
              </a:ext>
            </a:extLst>
          </p:cNvPr>
          <p:cNvGrpSpPr/>
          <p:nvPr/>
        </p:nvGrpSpPr>
        <p:grpSpPr>
          <a:xfrm>
            <a:off x="8623741" y="1443058"/>
            <a:ext cx="2875466" cy="1200329"/>
            <a:chOff x="8726422" y="1433340"/>
            <a:chExt cx="2875466" cy="1200329"/>
          </a:xfrm>
        </p:grpSpPr>
        <p:sp>
          <p:nvSpPr>
            <p:cNvPr id="108" name="TextBox 107">
              <a:extLst>
                <a:ext uri="{FF2B5EF4-FFF2-40B4-BE49-F238E27FC236}">
                  <a16:creationId xmlns:a16="http://schemas.microsoft.com/office/drawing/2014/main" id="{7350978E-14CC-7133-7250-70D6DE7ED4CE}"/>
                </a:ext>
              </a:extLst>
            </p:cNvPr>
            <p:cNvSpPr txBox="1"/>
            <p:nvPr/>
          </p:nvSpPr>
          <p:spPr>
            <a:xfrm>
              <a:off x="8726422" y="1433340"/>
              <a:ext cx="125734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7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rPr>
                <a:t>6</a:t>
              </a:r>
              <a:endParaRPr kumimoji="0" lang="en-US" sz="80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Objective" pitchFamily="50" charset="0"/>
                <a:ea typeface="+mn-ea"/>
                <a:cs typeface="+mn-cs"/>
              </a:endParaRPr>
            </a:p>
          </p:txBody>
        </p:sp>
        <p:sp>
          <p:nvSpPr>
            <p:cNvPr id="109" name="TextBox 108">
              <a:extLst>
                <a:ext uri="{FF2B5EF4-FFF2-40B4-BE49-F238E27FC236}">
                  <a16:creationId xmlns:a16="http://schemas.microsoft.com/office/drawing/2014/main" id="{518E38AB-0B5C-8251-30A2-39C2344AC67C}"/>
                </a:ext>
              </a:extLst>
            </p:cNvPr>
            <p:cNvSpPr txBox="1"/>
            <p:nvPr/>
          </p:nvSpPr>
          <p:spPr>
            <a:xfrm>
              <a:off x="9947393" y="1489677"/>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BUSINESS</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outerShdw blurRad="254000" dist="38100" dir="2700000" algn="tl" rotWithShape="0">
                    <a:prstClr val="black">
                      <a:alpha val="40000"/>
                    </a:prstClr>
                  </a:outerShdw>
                </a:effectLst>
                <a:uLnTx/>
                <a:uFillTx/>
                <a:latin typeface="Aptos" panose="02110004020202020204"/>
                <a:ea typeface="+mn-ea"/>
                <a:cs typeface="+mn-cs"/>
              </a:endParaRPr>
            </a:p>
          </p:txBody>
        </p:sp>
      </p:grpSp>
    </p:spTree>
    <p:extLst>
      <p:ext uri="{BB962C8B-B14F-4D97-AF65-F5344CB8AC3E}">
        <p14:creationId xmlns:p14="http://schemas.microsoft.com/office/powerpoint/2010/main" val="1057164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A5F420A-82C7-53AE-8457-C9A40F41F8A6}"/>
            </a:ext>
          </a:extLst>
        </p:cNvPr>
        <p:cNvGrpSpPr/>
        <p:nvPr/>
      </p:nvGrpSpPr>
      <p:grpSpPr>
        <a:xfrm>
          <a:off x="0" y="0"/>
          <a:ext cx="0" cy="0"/>
          <a:chOff x="0" y="0"/>
          <a:chExt cx="0" cy="0"/>
        </a:xfrm>
      </p:grpSpPr>
      <p:sp>
        <p:nvSpPr>
          <p:cNvPr id="9" name="Partial Circle 8">
            <a:extLst>
              <a:ext uri="{FF2B5EF4-FFF2-40B4-BE49-F238E27FC236}">
                <a16:creationId xmlns:a16="http://schemas.microsoft.com/office/drawing/2014/main" id="{264AA1D2-2A0C-5462-72EC-C3B7628FFEAA}"/>
              </a:ext>
            </a:extLst>
          </p:cNvPr>
          <p:cNvSpPr/>
          <p:nvPr/>
        </p:nvSpPr>
        <p:spPr>
          <a:xfrm>
            <a:off x="-5020600" y="-5060543"/>
            <a:ext cx="19011900" cy="19011900"/>
          </a:xfrm>
          <a:prstGeom prst="pie">
            <a:avLst>
              <a:gd name="adj1" fmla="val 11833569"/>
              <a:gd name="adj2" fmla="val 14009104"/>
            </a:avLst>
          </a:prstGeom>
          <a:gradFill>
            <a:gsLst>
              <a:gs pos="0">
                <a:srgbClr val="A6B502"/>
              </a:gs>
              <a:gs pos="91000">
                <a:srgbClr val="313B00"/>
              </a:gs>
            </a:gsLst>
            <a:lin ang="12600000" scaled="0"/>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Partial Circle 7">
            <a:extLst>
              <a:ext uri="{FF2B5EF4-FFF2-40B4-BE49-F238E27FC236}">
                <a16:creationId xmlns:a16="http://schemas.microsoft.com/office/drawing/2014/main" id="{3EE3794E-26DA-D210-51A5-BC2281CA1E34}"/>
              </a:ext>
            </a:extLst>
          </p:cNvPr>
          <p:cNvSpPr/>
          <p:nvPr/>
        </p:nvSpPr>
        <p:spPr>
          <a:xfrm rot="2097322">
            <a:off x="-5020599" y="-5060543"/>
            <a:ext cx="19011900" cy="19011900"/>
          </a:xfrm>
          <a:prstGeom prst="pie">
            <a:avLst>
              <a:gd name="adj1" fmla="val 10508418"/>
              <a:gd name="adj2" fmla="val 11950635"/>
            </a:avLst>
          </a:prstGeom>
          <a:gradFill>
            <a:gsLst>
              <a:gs pos="0">
                <a:srgbClr val="02A2B8"/>
              </a:gs>
              <a:gs pos="91000">
                <a:srgbClr val="004D61"/>
              </a:gs>
            </a:gsLst>
            <a:lin ang="12600000" scaled="0"/>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Partial Circle 6">
            <a:extLst>
              <a:ext uri="{FF2B5EF4-FFF2-40B4-BE49-F238E27FC236}">
                <a16:creationId xmlns:a16="http://schemas.microsoft.com/office/drawing/2014/main" id="{CFD1D71F-315B-DCA6-50C8-677BF030FD0A}"/>
              </a:ext>
            </a:extLst>
          </p:cNvPr>
          <p:cNvSpPr/>
          <p:nvPr/>
        </p:nvSpPr>
        <p:spPr>
          <a:xfrm rot="3123609">
            <a:off x="-5020599" y="-5060543"/>
            <a:ext cx="19011900" cy="19011900"/>
          </a:xfrm>
          <a:prstGeom prst="pie">
            <a:avLst>
              <a:gd name="adj1" fmla="val 7928502"/>
              <a:gd name="adj2" fmla="val 10559107"/>
            </a:avLst>
          </a:prstGeom>
          <a:gradFill>
            <a:gsLst>
              <a:gs pos="0">
                <a:srgbClr val="FEC803"/>
              </a:gs>
              <a:gs pos="70000">
                <a:srgbClr val="EE0000"/>
              </a:gs>
            </a:gsLst>
            <a:lin ang="13500000" scaled="1"/>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Partial Circle 5">
            <a:extLst>
              <a:ext uri="{FF2B5EF4-FFF2-40B4-BE49-F238E27FC236}">
                <a16:creationId xmlns:a16="http://schemas.microsoft.com/office/drawing/2014/main" id="{98DC3C35-A87D-24B6-EAA5-188B85E977A9}"/>
              </a:ext>
            </a:extLst>
          </p:cNvPr>
          <p:cNvSpPr/>
          <p:nvPr/>
        </p:nvSpPr>
        <p:spPr>
          <a:xfrm rot="3417147">
            <a:off x="-5020599" y="-5060543"/>
            <a:ext cx="19011900" cy="19011900"/>
          </a:xfrm>
          <a:prstGeom prst="pie">
            <a:avLst>
              <a:gd name="adj1" fmla="val 8559709"/>
              <a:gd name="adj2" fmla="val 10414497"/>
            </a:avLst>
          </a:prstGeom>
          <a:gradFill>
            <a:gsLst>
              <a:gs pos="27000">
                <a:srgbClr val="FEC803"/>
              </a:gs>
              <a:gs pos="78000">
                <a:srgbClr val="EE0000"/>
              </a:gs>
            </a:gsLst>
            <a:lin ang="13500000" scaled="1"/>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Partial Circle 4">
            <a:extLst>
              <a:ext uri="{FF2B5EF4-FFF2-40B4-BE49-F238E27FC236}">
                <a16:creationId xmlns:a16="http://schemas.microsoft.com/office/drawing/2014/main" id="{40AE0020-F807-4CDE-BC37-C51F141E0886}"/>
              </a:ext>
            </a:extLst>
          </p:cNvPr>
          <p:cNvSpPr/>
          <p:nvPr/>
        </p:nvSpPr>
        <p:spPr>
          <a:xfrm rot="1608064">
            <a:off x="-5020598" y="-5060542"/>
            <a:ext cx="19011900" cy="19011900"/>
          </a:xfrm>
          <a:prstGeom prst="pie">
            <a:avLst>
              <a:gd name="adj1" fmla="val 10921185"/>
              <a:gd name="adj2" fmla="val 12682283"/>
            </a:avLst>
          </a:prstGeom>
          <a:gradFill flip="none" rotWithShape="1">
            <a:gsLst>
              <a:gs pos="0">
                <a:srgbClr val="FEC803"/>
              </a:gs>
              <a:gs pos="78000">
                <a:srgbClr val="DA3601"/>
              </a:gs>
            </a:gsLst>
            <a:lin ang="13500000" scaled="1"/>
            <a:tileRect/>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Partial Circle 3">
            <a:extLst>
              <a:ext uri="{FF2B5EF4-FFF2-40B4-BE49-F238E27FC236}">
                <a16:creationId xmlns:a16="http://schemas.microsoft.com/office/drawing/2014/main" id="{4D333C1A-3545-247C-548E-0EE5715FAF31}"/>
              </a:ext>
            </a:extLst>
          </p:cNvPr>
          <p:cNvSpPr/>
          <p:nvPr/>
        </p:nvSpPr>
        <p:spPr>
          <a:xfrm>
            <a:off x="-5020597" y="-5060541"/>
            <a:ext cx="19011900" cy="19011900"/>
          </a:xfrm>
          <a:prstGeom prst="pie">
            <a:avLst>
              <a:gd name="adj1" fmla="val 6466"/>
              <a:gd name="adj2" fmla="val 16204615"/>
            </a:avLst>
          </a:prstGeom>
          <a:gradFill>
            <a:gsLst>
              <a:gs pos="0">
                <a:srgbClr val="A3A3A3"/>
              </a:gs>
              <a:gs pos="100000">
                <a:srgbClr val="4D4D4D"/>
              </a:gs>
            </a:gsLst>
            <a:lin ang="5400000" scaled="1"/>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1">
            <a:extLst>
              <a:ext uri="{FF2B5EF4-FFF2-40B4-BE49-F238E27FC236}">
                <a16:creationId xmlns:a16="http://schemas.microsoft.com/office/drawing/2014/main" id="{5E22559B-0884-FBED-43E9-C163AB977F43}"/>
              </a:ext>
            </a:extLst>
          </p:cNvPr>
          <p:cNvSpPr/>
          <p:nvPr/>
        </p:nvSpPr>
        <p:spPr>
          <a:xfrm>
            <a:off x="3746090" y="3657600"/>
            <a:ext cx="1297858" cy="1297858"/>
          </a:xfrm>
          <a:prstGeom prst="ellipse">
            <a:avLst/>
          </a:prstGeom>
          <a:gradFill flip="none" rotWithShape="1">
            <a:gsLst>
              <a:gs pos="0">
                <a:srgbClr val="A3A3A3"/>
              </a:gs>
              <a:gs pos="74000">
                <a:schemeClr val="tx1">
                  <a:lumMod val="85000"/>
                  <a:lumOff val="15000"/>
                </a:schemeClr>
              </a:gs>
            </a:gsLst>
            <a:path path="rect">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TextBox 2">
            <a:extLst>
              <a:ext uri="{FF2B5EF4-FFF2-40B4-BE49-F238E27FC236}">
                <a16:creationId xmlns:a16="http://schemas.microsoft.com/office/drawing/2014/main" id="{87D9A2F8-F3BB-6961-F434-E330C877A803}"/>
              </a:ext>
            </a:extLst>
          </p:cNvPr>
          <p:cNvSpPr txBox="1"/>
          <p:nvPr/>
        </p:nvSpPr>
        <p:spPr>
          <a:xfrm>
            <a:off x="6096000" y="1256943"/>
            <a:ext cx="4597400"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lumMod val="95000"/>
                    <a:lumOff val="5000"/>
                  </a:prstClr>
                </a:solidFill>
                <a:effectLst/>
                <a:uLnTx/>
                <a:uFillTx/>
                <a:latin typeface="Montserrat" panose="00000500000000000000" pitchFamily="2" charset="0"/>
                <a:ea typeface="+mn-ea"/>
                <a:cs typeface="+mn-cs"/>
              </a:rPr>
              <a:t>TIMELINE</a:t>
            </a:r>
            <a:endParaRPr kumimoji="0" lang="en-US" sz="1800" b="1" i="0" u="none" strike="noStrike" kern="1200" cap="none" spc="0" normalizeH="0" baseline="0" noProof="0" dirty="0">
              <a:ln>
                <a:noFill/>
              </a:ln>
              <a:solidFill>
                <a:prstClr val="black">
                  <a:lumMod val="95000"/>
                  <a:lumOff val="5000"/>
                </a:prstClr>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95000"/>
                    <a:lumOff val="5000"/>
                  </a:prstClr>
                </a:solidFill>
                <a:effectLst/>
                <a:uLnTx/>
                <a:uFillTx/>
                <a:latin typeface="Aptos" panose="02110004020202020204"/>
                <a:ea typeface="+mn-ea"/>
                <a:cs typeface="+mn-cs"/>
              </a:rPr>
              <a:t>Lorem ipsum dolor sit amet, consectetuer adipiscing elit. Maecenas porttitor congue massa. Fusce posuere, magna sed pulvinar ultricies, purus lectus malesuada libero, sit amet commodo magna eros quis urna.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95000"/>
                  <a:lumOff val="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lumMod val="95000"/>
                  <a:lumOff val="5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69028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9" name="Partial Circle 8">
            <a:extLst>
              <a:ext uri="{FF2B5EF4-FFF2-40B4-BE49-F238E27FC236}">
                <a16:creationId xmlns:a16="http://schemas.microsoft.com/office/drawing/2014/main" id="{59C888BA-8C25-A5B5-D932-8C5BB45EB0D6}"/>
              </a:ext>
            </a:extLst>
          </p:cNvPr>
          <p:cNvSpPr/>
          <p:nvPr/>
        </p:nvSpPr>
        <p:spPr>
          <a:xfrm rot="9962924">
            <a:off x="-5020600" y="-5060543"/>
            <a:ext cx="19011900" cy="19011900"/>
          </a:xfrm>
          <a:prstGeom prst="pie">
            <a:avLst>
              <a:gd name="adj1" fmla="val 11833569"/>
              <a:gd name="adj2" fmla="val 14955406"/>
            </a:avLst>
          </a:prstGeom>
          <a:gradFill>
            <a:gsLst>
              <a:gs pos="0">
                <a:srgbClr val="A6B502"/>
              </a:gs>
              <a:gs pos="91000">
                <a:srgbClr val="313B00"/>
              </a:gs>
            </a:gsLst>
            <a:lin ang="12600000" scaled="0"/>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Partial Circle 7">
            <a:extLst>
              <a:ext uri="{FF2B5EF4-FFF2-40B4-BE49-F238E27FC236}">
                <a16:creationId xmlns:a16="http://schemas.microsoft.com/office/drawing/2014/main" id="{8BC6262A-E332-4AE7-06AE-5C4ABBFEF9D8}"/>
              </a:ext>
            </a:extLst>
          </p:cNvPr>
          <p:cNvSpPr/>
          <p:nvPr/>
        </p:nvSpPr>
        <p:spPr>
          <a:xfrm rot="9962924">
            <a:off x="-5020599" y="-5060543"/>
            <a:ext cx="19011900" cy="19011900"/>
          </a:xfrm>
          <a:prstGeom prst="pie">
            <a:avLst>
              <a:gd name="adj1" fmla="val 10508418"/>
              <a:gd name="adj2" fmla="val 11950635"/>
            </a:avLst>
          </a:prstGeom>
          <a:gradFill>
            <a:gsLst>
              <a:gs pos="0">
                <a:srgbClr val="02A2B8"/>
              </a:gs>
              <a:gs pos="91000">
                <a:srgbClr val="004D61"/>
              </a:gs>
            </a:gsLst>
            <a:lin ang="12600000" scaled="0"/>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Partial Circle 6">
            <a:extLst>
              <a:ext uri="{FF2B5EF4-FFF2-40B4-BE49-F238E27FC236}">
                <a16:creationId xmlns:a16="http://schemas.microsoft.com/office/drawing/2014/main" id="{640804C9-739C-384D-D4B9-9A30692F041B}"/>
              </a:ext>
            </a:extLst>
          </p:cNvPr>
          <p:cNvSpPr/>
          <p:nvPr/>
        </p:nvSpPr>
        <p:spPr>
          <a:xfrm rot="9962924">
            <a:off x="-5020599" y="-5060543"/>
            <a:ext cx="19011900" cy="19011900"/>
          </a:xfrm>
          <a:prstGeom prst="pie">
            <a:avLst>
              <a:gd name="adj1" fmla="val 7928502"/>
              <a:gd name="adj2" fmla="val 10559107"/>
            </a:avLst>
          </a:prstGeom>
          <a:gradFill>
            <a:gsLst>
              <a:gs pos="0">
                <a:srgbClr val="FEC803"/>
              </a:gs>
              <a:gs pos="70000">
                <a:srgbClr val="EE0000"/>
              </a:gs>
            </a:gsLst>
            <a:lin ang="13500000" scaled="1"/>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Partial Circle 5">
            <a:extLst>
              <a:ext uri="{FF2B5EF4-FFF2-40B4-BE49-F238E27FC236}">
                <a16:creationId xmlns:a16="http://schemas.microsoft.com/office/drawing/2014/main" id="{6F13A3D3-C239-4ED7-F912-C21F77016DBA}"/>
              </a:ext>
            </a:extLst>
          </p:cNvPr>
          <p:cNvSpPr/>
          <p:nvPr/>
        </p:nvSpPr>
        <p:spPr>
          <a:xfrm rot="7535425">
            <a:off x="-5020599" y="-5060543"/>
            <a:ext cx="19011900" cy="19011900"/>
          </a:xfrm>
          <a:prstGeom prst="pie">
            <a:avLst>
              <a:gd name="adj1" fmla="val 8559709"/>
              <a:gd name="adj2" fmla="val 10414497"/>
            </a:avLst>
          </a:prstGeom>
          <a:gradFill>
            <a:gsLst>
              <a:gs pos="27000">
                <a:srgbClr val="FEC803"/>
              </a:gs>
              <a:gs pos="78000">
                <a:srgbClr val="EE0000"/>
              </a:gs>
            </a:gsLst>
            <a:lin ang="13500000" scaled="1"/>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Partial Circle 4">
            <a:extLst>
              <a:ext uri="{FF2B5EF4-FFF2-40B4-BE49-F238E27FC236}">
                <a16:creationId xmlns:a16="http://schemas.microsoft.com/office/drawing/2014/main" id="{26B43C68-8F51-1BAC-101C-99B320B0B2DE}"/>
              </a:ext>
            </a:extLst>
          </p:cNvPr>
          <p:cNvSpPr/>
          <p:nvPr/>
        </p:nvSpPr>
        <p:spPr>
          <a:xfrm rot="3496856">
            <a:off x="-5020598" y="-5060542"/>
            <a:ext cx="19011900" cy="19011900"/>
          </a:xfrm>
          <a:prstGeom prst="pie">
            <a:avLst>
              <a:gd name="adj1" fmla="val 10921185"/>
              <a:gd name="adj2" fmla="val 12682283"/>
            </a:avLst>
          </a:prstGeom>
          <a:gradFill flip="none" rotWithShape="1">
            <a:gsLst>
              <a:gs pos="0">
                <a:srgbClr val="FEC803"/>
              </a:gs>
              <a:gs pos="78000">
                <a:srgbClr val="DA3601"/>
              </a:gs>
            </a:gsLst>
            <a:lin ang="13500000" scaled="1"/>
            <a:tileRect/>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Partial Circle 3">
            <a:extLst>
              <a:ext uri="{FF2B5EF4-FFF2-40B4-BE49-F238E27FC236}">
                <a16:creationId xmlns:a16="http://schemas.microsoft.com/office/drawing/2014/main" id="{881B7AD8-0B76-D0FF-764D-7EAC26FA61AF}"/>
              </a:ext>
            </a:extLst>
          </p:cNvPr>
          <p:cNvSpPr/>
          <p:nvPr/>
        </p:nvSpPr>
        <p:spPr>
          <a:xfrm>
            <a:off x="-5020597" y="-5060541"/>
            <a:ext cx="19011900" cy="19011900"/>
          </a:xfrm>
          <a:prstGeom prst="pie">
            <a:avLst>
              <a:gd name="adj1" fmla="val 3219810"/>
              <a:gd name="adj2" fmla="val 14533507"/>
            </a:avLst>
          </a:prstGeom>
          <a:gradFill flip="none" rotWithShape="1">
            <a:gsLst>
              <a:gs pos="0">
                <a:srgbClr val="A3A3A3"/>
              </a:gs>
              <a:gs pos="66000">
                <a:schemeClr val="tx1">
                  <a:lumMod val="85000"/>
                  <a:lumOff val="15000"/>
                </a:schemeClr>
              </a:gs>
            </a:gsLst>
            <a:path path="circle">
              <a:fillToRect l="50000" t="50000" r="50000" b="50000"/>
            </a:path>
            <a:tileRect/>
          </a:gradFill>
          <a:ln>
            <a:noFill/>
          </a:ln>
          <a:effectLst>
            <a:outerShdw blurRad="1270000" sx="102000" sy="102000" algn="ctr" rotWithShape="0">
              <a:prstClr val="black"/>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1">
            <a:extLst>
              <a:ext uri="{FF2B5EF4-FFF2-40B4-BE49-F238E27FC236}">
                <a16:creationId xmlns:a16="http://schemas.microsoft.com/office/drawing/2014/main" id="{C5417EE9-A400-5020-38DD-E2A7D1E6D77F}"/>
              </a:ext>
            </a:extLst>
          </p:cNvPr>
          <p:cNvSpPr/>
          <p:nvPr/>
        </p:nvSpPr>
        <p:spPr>
          <a:xfrm>
            <a:off x="3410318" y="3321828"/>
            <a:ext cx="1969402" cy="1969402"/>
          </a:xfrm>
          <a:prstGeom prst="ellipse">
            <a:avLst/>
          </a:prstGeom>
          <a:gradFill flip="none" rotWithShape="1">
            <a:gsLst>
              <a:gs pos="0">
                <a:srgbClr val="A3A3A3"/>
              </a:gs>
              <a:gs pos="74000">
                <a:schemeClr val="tx1">
                  <a:lumMod val="85000"/>
                  <a:lumOff val="15000"/>
                </a:schemeClr>
              </a:gs>
            </a:gsLst>
            <a:path path="rect">
              <a:fillToRect l="100000" b="100000"/>
            </a:path>
            <a:tileRect t="-100000" r="-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TIMELINE</a:t>
            </a:r>
            <a:endParaRPr kumimoji="0" lang="en-US" sz="12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3" name="TextBox 2">
            <a:extLst>
              <a:ext uri="{FF2B5EF4-FFF2-40B4-BE49-F238E27FC236}">
                <a16:creationId xmlns:a16="http://schemas.microsoft.com/office/drawing/2014/main" id="{C489AAAC-4975-06BE-3740-94AF48104A34}"/>
              </a:ext>
            </a:extLst>
          </p:cNvPr>
          <p:cNvSpPr txBox="1">
            <a:spLocks/>
          </p:cNvSpPr>
          <p:nvPr/>
        </p:nvSpPr>
        <p:spPr>
          <a:xfrm flipH="1">
            <a:off x="2830855" y="146341"/>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YOUR TITLE</a:t>
            </a:r>
            <a:endParaRPr kumimoji="0" lang="en-US"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F00B3917-C466-433D-17AA-7D7A2EFE4002}"/>
              </a:ext>
            </a:extLst>
          </p:cNvPr>
          <p:cNvSpPr txBox="1">
            <a:spLocks/>
          </p:cNvSpPr>
          <p:nvPr/>
        </p:nvSpPr>
        <p:spPr>
          <a:xfrm flipH="1">
            <a:off x="3034957" y="1894758"/>
            <a:ext cx="16544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1998</a:t>
            </a:r>
          </a:p>
        </p:txBody>
      </p:sp>
      <p:pic>
        <p:nvPicPr>
          <p:cNvPr id="12" name="Graphic 11" descr="Bass clef outline">
            <a:extLst>
              <a:ext uri="{FF2B5EF4-FFF2-40B4-BE49-F238E27FC236}">
                <a16:creationId xmlns:a16="http://schemas.microsoft.com/office/drawing/2014/main" id="{4EB18049-FFEA-AD52-F23E-BE75327472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426050" y="1114978"/>
            <a:ext cx="640080" cy="640080"/>
          </a:xfrm>
          <a:prstGeom prst="rect">
            <a:avLst/>
          </a:prstGeom>
        </p:spPr>
      </p:pic>
      <p:sp>
        <p:nvSpPr>
          <p:cNvPr id="13" name="TextBox 12">
            <a:extLst>
              <a:ext uri="{FF2B5EF4-FFF2-40B4-BE49-F238E27FC236}">
                <a16:creationId xmlns:a16="http://schemas.microsoft.com/office/drawing/2014/main" id="{3C045EE9-772B-A0C0-114C-6872E2BEA9A0}"/>
              </a:ext>
            </a:extLst>
          </p:cNvPr>
          <p:cNvSpPr txBox="1">
            <a:spLocks/>
          </p:cNvSpPr>
          <p:nvPr/>
        </p:nvSpPr>
        <p:spPr>
          <a:xfrm flipH="1">
            <a:off x="4689452" y="146341"/>
            <a:ext cx="1654495"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YOUR TITLE</a:t>
            </a:r>
            <a:endParaRPr kumimoji="0" lang="en-US"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5" name="TextBox 14">
            <a:extLst>
              <a:ext uri="{FF2B5EF4-FFF2-40B4-BE49-F238E27FC236}">
                <a16:creationId xmlns:a16="http://schemas.microsoft.com/office/drawing/2014/main" id="{CE98326E-9006-88D5-939B-18839B986B4B}"/>
              </a:ext>
            </a:extLst>
          </p:cNvPr>
          <p:cNvSpPr txBox="1">
            <a:spLocks/>
          </p:cNvSpPr>
          <p:nvPr/>
        </p:nvSpPr>
        <p:spPr>
          <a:xfrm flipH="1">
            <a:off x="4361348" y="1885999"/>
            <a:ext cx="16544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2000</a:t>
            </a:r>
          </a:p>
        </p:txBody>
      </p:sp>
      <p:sp>
        <p:nvSpPr>
          <p:cNvPr id="16" name="TextBox 15">
            <a:extLst>
              <a:ext uri="{FF2B5EF4-FFF2-40B4-BE49-F238E27FC236}">
                <a16:creationId xmlns:a16="http://schemas.microsoft.com/office/drawing/2014/main" id="{E2F760BB-C492-95D6-7F10-72A873F1F0D3}"/>
              </a:ext>
            </a:extLst>
          </p:cNvPr>
          <p:cNvSpPr txBox="1">
            <a:spLocks/>
          </p:cNvSpPr>
          <p:nvPr/>
        </p:nvSpPr>
        <p:spPr>
          <a:xfrm flipH="1">
            <a:off x="7613670" y="511688"/>
            <a:ext cx="2881895" cy="18466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YOUR TITLE</a:t>
            </a:r>
            <a:endParaRPr kumimoji="0" lang="en-US"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elit.Lorem ipsum dolor sit amet, consectetuer adipiscing elit. Maecenas porttitor congue massa. Fusce posuere, magna sed pulvinar ultricies, purus lectus malesuada libero, sit amet commodo magna eros quis urna.</a:t>
            </a:r>
          </a:p>
        </p:txBody>
      </p:sp>
      <p:pic>
        <p:nvPicPr>
          <p:cNvPr id="17" name="Graphic 16" descr="Alterations &amp; Tailoring outline">
            <a:extLst>
              <a:ext uri="{FF2B5EF4-FFF2-40B4-BE49-F238E27FC236}">
                <a16:creationId xmlns:a16="http://schemas.microsoft.com/office/drawing/2014/main" id="{81249084-A233-5B42-41F6-8C5D6B6842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8569" y="1101090"/>
            <a:ext cx="640080" cy="640080"/>
          </a:xfrm>
          <a:prstGeom prst="rect">
            <a:avLst/>
          </a:prstGeom>
        </p:spPr>
      </p:pic>
      <p:pic>
        <p:nvPicPr>
          <p:cNvPr id="18" name="Graphic 17" descr="Alarm clock outline">
            <a:extLst>
              <a:ext uri="{FF2B5EF4-FFF2-40B4-BE49-F238E27FC236}">
                <a16:creationId xmlns:a16="http://schemas.microsoft.com/office/drawing/2014/main" id="{B85A2D81-91D0-2DF9-C5F0-DFEFFB86EC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53550" y="1225575"/>
            <a:ext cx="640080" cy="640080"/>
          </a:xfrm>
          <a:prstGeom prst="rect">
            <a:avLst/>
          </a:prstGeom>
        </p:spPr>
      </p:pic>
      <p:sp>
        <p:nvSpPr>
          <p:cNvPr id="19" name="TextBox 18">
            <a:extLst>
              <a:ext uri="{FF2B5EF4-FFF2-40B4-BE49-F238E27FC236}">
                <a16:creationId xmlns:a16="http://schemas.microsoft.com/office/drawing/2014/main" id="{E8130F4C-1493-0AB6-1A8C-974A195BA4E8}"/>
              </a:ext>
            </a:extLst>
          </p:cNvPr>
          <p:cNvSpPr txBox="1">
            <a:spLocks/>
          </p:cNvSpPr>
          <p:nvPr/>
        </p:nvSpPr>
        <p:spPr>
          <a:xfrm flipH="1">
            <a:off x="5793509" y="2551334"/>
            <a:ext cx="16544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2007</a:t>
            </a:r>
          </a:p>
        </p:txBody>
      </p:sp>
      <p:sp>
        <p:nvSpPr>
          <p:cNvPr id="20" name="TextBox 19">
            <a:extLst>
              <a:ext uri="{FF2B5EF4-FFF2-40B4-BE49-F238E27FC236}">
                <a16:creationId xmlns:a16="http://schemas.microsoft.com/office/drawing/2014/main" id="{DB167C8F-6F4A-B799-7849-762EDF063DF0}"/>
              </a:ext>
            </a:extLst>
          </p:cNvPr>
          <p:cNvSpPr txBox="1">
            <a:spLocks/>
          </p:cNvSpPr>
          <p:nvPr/>
        </p:nvSpPr>
        <p:spPr>
          <a:xfrm flipH="1">
            <a:off x="9220298" y="3278532"/>
            <a:ext cx="2881895"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YOUR TITLE</a:t>
            </a:r>
            <a:endParaRPr kumimoji="0" lang="en-US"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elit.Lorem ipsum dolor sit amet, consectetuer adipiscing elit. Maecenas porttitor congue massa.</a:t>
            </a:r>
          </a:p>
        </p:txBody>
      </p:sp>
      <p:pic>
        <p:nvPicPr>
          <p:cNvPr id="21" name="Graphic 20" descr="Hockey Stick Curve Graph outline">
            <a:extLst>
              <a:ext uri="{FF2B5EF4-FFF2-40B4-BE49-F238E27FC236}">
                <a16:creationId xmlns:a16="http://schemas.microsoft.com/office/drawing/2014/main" id="{6473FF2D-28E2-70CA-3DAE-806022E6F77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49958" y="3666449"/>
            <a:ext cx="640080" cy="640080"/>
          </a:xfrm>
          <a:prstGeom prst="rect">
            <a:avLst/>
          </a:prstGeom>
        </p:spPr>
      </p:pic>
      <p:sp>
        <p:nvSpPr>
          <p:cNvPr id="22" name="TextBox 21">
            <a:extLst>
              <a:ext uri="{FF2B5EF4-FFF2-40B4-BE49-F238E27FC236}">
                <a16:creationId xmlns:a16="http://schemas.microsoft.com/office/drawing/2014/main" id="{222EF983-EE8F-E9B6-D013-A1C27F684AC3}"/>
              </a:ext>
            </a:extLst>
          </p:cNvPr>
          <p:cNvSpPr txBox="1">
            <a:spLocks/>
          </p:cNvSpPr>
          <p:nvPr/>
        </p:nvSpPr>
        <p:spPr>
          <a:xfrm flipH="1">
            <a:off x="6406134" y="3908391"/>
            <a:ext cx="16544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2014</a:t>
            </a:r>
          </a:p>
        </p:txBody>
      </p:sp>
      <p:sp>
        <p:nvSpPr>
          <p:cNvPr id="23" name="TextBox 22">
            <a:extLst>
              <a:ext uri="{FF2B5EF4-FFF2-40B4-BE49-F238E27FC236}">
                <a16:creationId xmlns:a16="http://schemas.microsoft.com/office/drawing/2014/main" id="{93D381BE-8946-8972-A641-E9051CF5B29B}"/>
              </a:ext>
            </a:extLst>
          </p:cNvPr>
          <p:cNvSpPr txBox="1">
            <a:spLocks/>
          </p:cNvSpPr>
          <p:nvPr/>
        </p:nvSpPr>
        <p:spPr>
          <a:xfrm flipH="1">
            <a:off x="8469998" y="5408302"/>
            <a:ext cx="2881895"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YOUR TITLE</a:t>
            </a:r>
            <a:endParaRPr kumimoji="0" lang="en-US" sz="14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elit.Lorem ipsum dolor sit amet, consectetuer adipiscing elit. </a:t>
            </a:r>
          </a:p>
        </p:txBody>
      </p:sp>
      <p:pic>
        <p:nvPicPr>
          <p:cNvPr id="24" name="Graphic 23" descr="Bitcoin outline">
            <a:extLst>
              <a:ext uri="{FF2B5EF4-FFF2-40B4-BE49-F238E27FC236}">
                <a16:creationId xmlns:a16="http://schemas.microsoft.com/office/drawing/2014/main" id="{B19BDE37-1BF6-2CE9-418B-73D1A9B45AA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58942" y="5677888"/>
            <a:ext cx="640080" cy="640080"/>
          </a:xfrm>
          <a:prstGeom prst="rect">
            <a:avLst/>
          </a:prstGeom>
        </p:spPr>
      </p:pic>
      <p:sp>
        <p:nvSpPr>
          <p:cNvPr id="25" name="TextBox 24">
            <a:extLst>
              <a:ext uri="{FF2B5EF4-FFF2-40B4-BE49-F238E27FC236}">
                <a16:creationId xmlns:a16="http://schemas.microsoft.com/office/drawing/2014/main" id="{038EB43D-3BB3-4E52-ECEB-908C0C0CE2DB}"/>
              </a:ext>
            </a:extLst>
          </p:cNvPr>
          <p:cNvSpPr txBox="1">
            <a:spLocks/>
          </p:cNvSpPr>
          <p:nvPr/>
        </p:nvSpPr>
        <p:spPr>
          <a:xfrm flipH="1">
            <a:off x="5882650" y="5413946"/>
            <a:ext cx="16544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2025</a:t>
            </a:r>
          </a:p>
        </p:txBody>
      </p:sp>
    </p:spTree>
    <p:extLst>
      <p:ext uri="{BB962C8B-B14F-4D97-AF65-F5344CB8AC3E}">
        <p14:creationId xmlns:p14="http://schemas.microsoft.com/office/powerpoint/2010/main" val="12069243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10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10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1000"/>
                                        <p:tgtEl>
                                          <p:spTgt spid="21"/>
                                        </p:tgtEl>
                                      </p:cBhvr>
                                    </p:animEffect>
                                  </p:childTnLst>
                                </p:cTn>
                              </p:par>
                              <p:par>
                                <p:cTn id="17" presetID="10"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10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10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10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3" grpId="0"/>
      <p:bldP spid="15" grpId="0"/>
      <p:bldP spid="16" grpId="0"/>
      <p:bldP spid="19" grpId="0"/>
      <p:bldP spid="20" grpId="0"/>
      <p:bldP spid="22" grpId="0"/>
      <p:bldP spid="23"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a:extLst>
            <a:ext uri="{FF2B5EF4-FFF2-40B4-BE49-F238E27FC236}">
              <a16:creationId xmlns:a16="http://schemas.microsoft.com/office/drawing/2014/main" id="{F4CF0E61-225A-463F-83E2-7244CD2CCE0A}"/>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58" name="Ink 57">
                <a:extLst>
                  <a:ext uri="{FF2B5EF4-FFF2-40B4-BE49-F238E27FC236}">
                    <a16:creationId xmlns:a16="http://schemas.microsoft.com/office/drawing/2014/main" id="{E8219D8F-32B8-4B60-1097-94FD2EB6424F}"/>
                  </a:ext>
                </a:extLst>
              </p14:cNvPr>
              <p14:cNvContentPartPr/>
              <p14:nvPr/>
            </p14:nvContentPartPr>
            <p14:xfrm>
              <a:off x="1345340" y="-406300"/>
              <a:ext cx="9831960" cy="7302240"/>
            </p14:xfrm>
          </p:contentPart>
        </mc:Choice>
        <mc:Fallback xmlns="">
          <p:pic>
            <p:nvPicPr>
              <p:cNvPr id="58" name="Ink 57">
                <a:extLst>
                  <a:ext uri="{FF2B5EF4-FFF2-40B4-BE49-F238E27FC236}">
                    <a16:creationId xmlns:a16="http://schemas.microsoft.com/office/drawing/2014/main" id="{E8219D8F-32B8-4B60-1097-94FD2EB6424F}"/>
                  </a:ext>
                </a:extLst>
              </p:cNvPr>
              <p:cNvPicPr/>
              <p:nvPr/>
            </p:nvPicPr>
            <p:blipFill>
              <a:blip r:embed="rId3"/>
              <a:stretch>
                <a:fillRect/>
              </a:stretch>
            </p:blipFill>
            <p:spPr>
              <a:xfrm>
                <a:off x="1059860" y="-691780"/>
                <a:ext cx="10403280" cy="7873560"/>
              </a:xfrm>
              <a:prstGeom prst="rect">
                <a:avLst/>
              </a:prstGeom>
            </p:spPr>
          </p:pic>
        </mc:Fallback>
      </mc:AlternateContent>
      <p:sp>
        <p:nvSpPr>
          <p:cNvPr id="4" name="Freeform: Shape 3">
            <a:extLst>
              <a:ext uri="{FF2B5EF4-FFF2-40B4-BE49-F238E27FC236}">
                <a16:creationId xmlns:a16="http://schemas.microsoft.com/office/drawing/2014/main" id="{EDBF2B71-D859-9C16-3B2A-B3C93D842B7D}"/>
              </a:ext>
            </a:extLst>
          </p:cNvPr>
          <p:cNvSpPr/>
          <p:nvPr/>
        </p:nvSpPr>
        <p:spPr>
          <a:xfrm>
            <a:off x="0" y="0"/>
            <a:ext cx="12192000" cy="6858000"/>
          </a:xfrm>
          <a:custGeom>
            <a:avLst/>
            <a:gdLst>
              <a:gd name="connsiteX0" fmla="*/ 9208881 w 12192000"/>
              <a:gd name="connsiteY0" fmla="*/ 3787335 h 6858000"/>
              <a:gd name="connsiteX1" fmla="*/ 10214721 w 12192000"/>
              <a:gd name="connsiteY1" fmla="*/ 4793175 h 6858000"/>
              <a:gd name="connsiteX2" fmla="*/ 11220561 w 12192000"/>
              <a:gd name="connsiteY2" fmla="*/ 3787335 h 6858000"/>
              <a:gd name="connsiteX3" fmla="*/ 10809081 w 12192000"/>
              <a:gd name="connsiteY3" fmla="*/ 3787335 h 6858000"/>
              <a:gd name="connsiteX4" fmla="*/ 10214721 w 12192000"/>
              <a:gd name="connsiteY4" fmla="*/ 4381695 h 6858000"/>
              <a:gd name="connsiteX5" fmla="*/ 9620361 w 12192000"/>
              <a:gd name="connsiteY5" fmla="*/ 3787335 h 6858000"/>
              <a:gd name="connsiteX6" fmla="*/ 5413342 w 12192000"/>
              <a:gd name="connsiteY6" fmla="*/ 1829753 h 6858000"/>
              <a:gd name="connsiteX7" fmla="*/ 4407502 w 12192000"/>
              <a:gd name="connsiteY7" fmla="*/ 2835593 h 6858000"/>
              <a:gd name="connsiteX8" fmla="*/ 4407502 w 12192000"/>
              <a:gd name="connsiteY8" fmla="*/ 3761898 h 6858000"/>
              <a:gd name="connsiteX9" fmla="*/ 4818982 w 12192000"/>
              <a:gd name="connsiteY9" fmla="*/ 3761898 h 6858000"/>
              <a:gd name="connsiteX10" fmla="*/ 4818982 w 12192000"/>
              <a:gd name="connsiteY10" fmla="*/ 2835593 h 6858000"/>
              <a:gd name="connsiteX11" fmla="*/ 5413342 w 12192000"/>
              <a:gd name="connsiteY11" fmla="*/ 2241233 h 6858000"/>
              <a:gd name="connsiteX12" fmla="*/ 6007702 w 12192000"/>
              <a:gd name="connsiteY12" fmla="*/ 2835593 h 6858000"/>
              <a:gd name="connsiteX13" fmla="*/ 6009243 w 12192000"/>
              <a:gd name="connsiteY13" fmla="*/ 2835593 h 6858000"/>
              <a:gd name="connsiteX14" fmla="*/ 6009243 w 12192000"/>
              <a:gd name="connsiteY14" fmla="*/ 4783217 h 6858000"/>
              <a:gd name="connsiteX15" fmla="*/ 6009244 w 12192000"/>
              <a:gd name="connsiteY15" fmla="*/ 4783217 h 6858000"/>
              <a:gd name="connsiteX16" fmla="*/ 7015084 w 12192000"/>
              <a:gd name="connsiteY16" fmla="*/ 5789057 h 6858000"/>
              <a:gd name="connsiteX17" fmla="*/ 8020924 w 12192000"/>
              <a:gd name="connsiteY17" fmla="*/ 4783217 h 6858000"/>
              <a:gd name="connsiteX18" fmla="*/ 8020542 w 12192000"/>
              <a:gd name="connsiteY18" fmla="*/ 4783217 h 6858000"/>
              <a:gd name="connsiteX19" fmla="*/ 8020542 w 12192000"/>
              <a:gd name="connsiteY19" fmla="*/ 3338513 h 6858000"/>
              <a:gd name="connsiteX20" fmla="*/ 8614902 w 12192000"/>
              <a:gd name="connsiteY20" fmla="*/ 2744153 h 6858000"/>
              <a:gd name="connsiteX21" fmla="*/ 9209262 w 12192000"/>
              <a:gd name="connsiteY21" fmla="*/ 3338513 h 6858000"/>
              <a:gd name="connsiteX22" fmla="*/ 9208881 w 12192000"/>
              <a:gd name="connsiteY22" fmla="*/ 3338513 h 6858000"/>
              <a:gd name="connsiteX23" fmla="*/ 9208881 w 12192000"/>
              <a:gd name="connsiteY23" fmla="*/ 3787334 h 6858000"/>
              <a:gd name="connsiteX24" fmla="*/ 9620361 w 12192000"/>
              <a:gd name="connsiteY24" fmla="*/ 3787334 h 6858000"/>
              <a:gd name="connsiteX25" fmla="*/ 9620361 w 12192000"/>
              <a:gd name="connsiteY25" fmla="*/ 3338513 h 6858000"/>
              <a:gd name="connsiteX26" fmla="*/ 9620742 w 12192000"/>
              <a:gd name="connsiteY26" fmla="*/ 3338513 h 6858000"/>
              <a:gd name="connsiteX27" fmla="*/ 8614902 w 12192000"/>
              <a:gd name="connsiteY27" fmla="*/ 2332673 h 6858000"/>
              <a:gd name="connsiteX28" fmla="*/ 7609062 w 12192000"/>
              <a:gd name="connsiteY28" fmla="*/ 3338513 h 6858000"/>
              <a:gd name="connsiteX29" fmla="*/ 7609062 w 12192000"/>
              <a:gd name="connsiteY29" fmla="*/ 4783217 h 6858000"/>
              <a:gd name="connsiteX30" fmla="*/ 7609444 w 12192000"/>
              <a:gd name="connsiteY30" fmla="*/ 4783217 h 6858000"/>
              <a:gd name="connsiteX31" fmla="*/ 7015084 w 12192000"/>
              <a:gd name="connsiteY31" fmla="*/ 5377577 h 6858000"/>
              <a:gd name="connsiteX32" fmla="*/ 6420724 w 12192000"/>
              <a:gd name="connsiteY32" fmla="*/ 4783217 h 6858000"/>
              <a:gd name="connsiteX33" fmla="*/ 6420723 w 12192000"/>
              <a:gd name="connsiteY33" fmla="*/ 4783217 h 6858000"/>
              <a:gd name="connsiteX34" fmla="*/ 6420723 w 12192000"/>
              <a:gd name="connsiteY34" fmla="*/ 2835593 h 6858000"/>
              <a:gd name="connsiteX35" fmla="*/ 6419182 w 12192000"/>
              <a:gd name="connsiteY35" fmla="*/ 2835593 h 6858000"/>
              <a:gd name="connsiteX36" fmla="*/ 5413342 w 12192000"/>
              <a:gd name="connsiteY36" fmla="*/ 1829753 h 6858000"/>
              <a:gd name="connsiteX37" fmla="*/ 0 w 12192000"/>
              <a:gd name="connsiteY37" fmla="*/ 0 h 6858000"/>
              <a:gd name="connsiteX38" fmla="*/ 10808700 w 12192000"/>
              <a:gd name="connsiteY38" fmla="*/ 0 h 6858000"/>
              <a:gd name="connsiteX39" fmla="*/ 10808700 w 12192000"/>
              <a:gd name="connsiteY39" fmla="*/ 3787334 h 6858000"/>
              <a:gd name="connsiteX40" fmla="*/ 11220180 w 12192000"/>
              <a:gd name="connsiteY40" fmla="*/ 3787334 h 6858000"/>
              <a:gd name="connsiteX41" fmla="*/ 11220180 w 12192000"/>
              <a:gd name="connsiteY41" fmla="*/ 0 h 6858000"/>
              <a:gd name="connsiteX42" fmla="*/ 12192000 w 12192000"/>
              <a:gd name="connsiteY42" fmla="*/ 0 h 6858000"/>
              <a:gd name="connsiteX43" fmla="*/ 12192000 w 12192000"/>
              <a:gd name="connsiteY43" fmla="*/ 6858000 h 6858000"/>
              <a:gd name="connsiteX44" fmla="*/ 1619346 w 12192000"/>
              <a:gd name="connsiteY44" fmla="*/ 6858000 h 6858000"/>
              <a:gd name="connsiteX45" fmla="*/ 1619346 w 12192000"/>
              <a:gd name="connsiteY45" fmla="*/ 2667953 h 6858000"/>
              <a:gd name="connsiteX46" fmla="*/ 2213706 w 12192000"/>
              <a:gd name="connsiteY46" fmla="*/ 2073593 h 6858000"/>
              <a:gd name="connsiteX47" fmla="*/ 2808066 w 12192000"/>
              <a:gd name="connsiteY47" fmla="*/ 2667953 h 6858000"/>
              <a:gd name="connsiteX48" fmla="*/ 2807684 w 12192000"/>
              <a:gd name="connsiteY48" fmla="*/ 2667953 h 6858000"/>
              <a:gd name="connsiteX49" fmla="*/ 2807684 w 12192000"/>
              <a:gd name="connsiteY49" fmla="*/ 3761900 h 6858000"/>
              <a:gd name="connsiteX50" fmla="*/ 2807685 w 12192000"/>
              <a:gd name="connsiteY50" fmla="*/ 3761900 h 6858000"/>
              <a:gd name="connsiteX51" fmla="*/ 2812878 w 12192000"/>
              <a:gd name="connsiteY51" fmla="*/ 3864740 h 6858000"/>
              <a:gd name="connsiteX52" fmla="*/ 3813525 w 12192000"/>
              <a:gd name="connsiteY52" fmla="*/ 4767739 h 6858000"/>
              <a:gd name="connsiteX53" fmla="*/ 4819365 w 12192000"/>
              <a:gd name="connsiteY53" fmla="*/ 3761899 h 6858000"/>
              <a:gd name="connsiteX54" fmla="*/ 4407884 w 12192000"/>
              <a:gd name="connsiteY54" fmla="*/ 3761899 h 6858000"/>
              <a:gd name="connsiteX55" fmla="*/ 3813525 w 12192000"/>
              <a:gd name="connsiteY55" fmla="*/ 4356259 h 6858000"/>
              <a:gd name="connsiteX56" fmla="*/ 3219165 w 12192000"/>
              <a:gd name="connsiteY56" fmla="*/ 3761899 h 6858000"/>
              <a:gd name="connsiteX57" fmla="*/ 3219164 w 12192000"/>
              <a:gd name="connsiteY57" fmla="*/ 3761899 h 6858000"/>
              <a:gd name="connsiteX58" fmla="*/ 3219164 w 12192000"/>
              <a:gd name="connsiteY58" fmla="*/ 2667953 h 6858000"/>
              <a:gd name="connsiteX59" fmla="*/ 3219546 w 12192000"/>
              <a:gd name="connsiteY59" fmla="*/ 2667953 h 6858000"/>
              <a:gd name="connsiteX60" fmla="*/ 2213706 w 12192000"/>
              <a:gd name="connsiteY60" fmla="*/ 1662114 h 6858000"/>
              <a:gd name="connsiteX61" fmla="*/ 1207866 w 12192000"/>
              <a:gd name="connsiteY61" fmla="*/ 2667953 h 6858000"/>
              <a:gd name="connsiteX62" fmla="*/ 1207866 w 12192000"/>
              <a:gd name="connsiteY62" fmla="*/ 6858000 h 6858000"/>
              <a:gd name="connsiteX63" fmla="*/ 0 w 12192000"/>
              <a:gd name="connsiteY6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2192000" h="6858000">
                <a:moveTo>
                  <a:pt x="9208881" y="3787335"/>
                </a:moveTo>
                <a:cubicBezTo>
                  <a:pt x="9208881" y="4342845"/>
                  <a:pt x="9659211" y="4793175"/>
                  <a:pt x="10214721" y="4793175"/>
                </a:cubicBezTo>
                <a:cubicBezTo>
                  <a:pt x="10770231" y="4793175"/>
                  <a:pt x="11220561" y="4342845"/>
                  <a:pt x="11220561" y="3787335"/>
                </a:cubicBezTo>
                <a:lnTo>
                  <a:pt x="10809081" y="3787335"/>
                </a:lnTo>
                <a:cubicBezTo>
                  <a:pt x="10809081" y="4115591"/>
                  <a:pt x="10542977" y="4381695"/>
                  <a:pt x="10214721" y="4381695"/>
                </a:cubicBezTo>
                <a:cubicBezTo>
                  <a:pt x="9886465" y="4381695"/>
                  <a:pt x="9620361" y="4115591"/>
                  <a:pt x="9620361" y="3787335"/>
                </a:cubicBezTo>
                <a:close/>
                <a:moveTo>
                  <a:pt x="5413342" y="1829753"/>
                </a:moveTo>
                <a:cubicBezTo>
                  <a:pt x="4857832" y="1829753"/>
                  <a:pt x="4407502" y="2280083"/>
                  <a:pt x="4407502" y="2835593"/>
                </a:cubicBezTo>
                <a:lnTo>
                  <a:pt x="4407502" y="3761898"/>
                </a:lnTo>
                <a:lnTo>
                  <a:pt x="4818982" y="3761898"/>
                </a:lnTo>
                <a:lnTo>
                  <a:pt x="4818982" y="2835593"/>
                </a:lnTo>
                <a:cubicBezTo>
                  <a:pt x="4818982" y="2507337"/>
                  <a:pt x="5085086" y="2241233"/>
                  <a:pt x="5413342" y="2241233"/>
                </a:cubicBezTo>
                <a:cubicBezTo>
                  <a:pt x="5741598" y="2241233"/>
                  <a:pt x="6007702" y="2507337"/>
                  <a:pt x="6007702" y="2835593"/>
                </a:cubicBezTo>
                <a:lnTo>
                  <a:pt x="6009243" y="2835593"/>
                </a:lnTo>
                <a:lnTo>
                  <a:pt x="6009243" y="4783217"/>
                </a:lnTo>
                <a:lnTo>
                  <a:pt x="6009244" y="4783217"/>
                </a:lnTo>
                <a:cubicBezTo>
                  <a:pt x="6009244" y="5338727"/>
                  <a:pt x="6459574" y="5789057"/>
                  <a:pt x="7015084" y="5789057"/>
                </a:cubicBezTo>
                <a:cubicBezTo>
                  <a:pt x="7570594" y="5789057"/>
                  <a:pt x="8020924" y="5338727"/>
                  <a:pt x="8020924" y="4783217"/>
                </a:cubicBezTo>
                <a:lnTo>
                  <a:pt x="8020542" y="4783217"/>
                </a:lnTo>
                <a:lnTo>
                  <a:pt x="8020542" y="3338513"/>
                </a:lnTo>
                <a:cubicBezTo>
                  <a:pt x="8020542" y="3010257"/>
                  <a:pt x="8286646" y="2744153"/>
                  <a:pt x="8614902" y="2744153"/>
                </a:cubicBezTo>
                <a:cubicBezTo>
                  <a:pt x="8943158" y="2744153"/>
                  <a:pt x="9209262" y="3010257"/>
                  <a:pt x="9209262" y="3338513"/>
                </a:cubicBezTo>
                <a:lnTo>
                  <a:pt x="9208881" y="3338513"/>
                </a:lnTo>
                <a:lnTo>
                  <a:pt x="9208881" y="3787334"/>
                </a:lnTo>
                <a:lnTo>
                  <a:pt x="9620361" y="3787334"/>
                </a:lnTo>
                <a:lnTo>
                  <a:pt x="9620361" y="3338513"/>
                </a:lnTo>
                <a:lnTo>
                  <a:pt x="9620742" y="3338513"/>
                </a:lnTo>
                <a:cubicBezTo>
                  <a:pt x="9620742" y="2783003"/>
                  <a:pt x="9170412" y="2332673"/>
                  <a:pt x="8614902" y="2332673"/>
                </a:cubicBezTo>
                <a:cubicBezTo>
                  <a:pt x="8059392" y="2332673"/>
                  <a:pt x="7609062" y="2783003"/>
                  <a:pt x="7609062" y="3338513"/>
                </a:cubicBezTo>
                <a:lnTo>
                  <a:pt x="7609062" y="4783217"/>
                </a:lnTo>
                <a:lnTo>
                  <a:pt x="7609444" y="4783217"/>
                </a:lnTo>
                <a:cubicBezTo>
                  <a:pt x="7609444" y="5111473"/>
                  <a:pt x="7343340" y="5377577"/>
                  <a:pt x="7015084" y="5377577"/>
                </a:cubicBezTo>
                <a:cubicBezTo>
                  <a:pt x="6686828" y="5377577"/>
                  <a:pt x="6420724" y="5111473"/>
                  <a:pt x="6420724" y="4783217"/>
                </a:cubicBezTo>
                <a:lnTo>
                  <a:pt x="6420723" y="4783217"/>
                </a:lnTo>
                <a:lnTo>
                  <a:pt x="6420723" y="2835593"/>
                </a:lnTo>
                <a:lnTo>
                  <a:pt x="6419182" y="2835593"/>
                </a:lnTo>
                <a:cubicBezTo>
                  <a:pt x="6419182" y="2280083"/>
                  <a:pt x="5968852" y="1829753"/>
                  <a:pt x="5413342" y="1829753"/>
                </a:cubicBezTo>
                <a:close/>
                <a:moveTo>
                  <a:pt x="0" y="0"/>
                </a:moveTo>
                <a:lnTo>
                  <a:pt x="10808700" y="0"/>
                </a:lnTo>
                <a:lnTo>
                  <a:pt x="10808700" y="3787334"/>
                </a:lnTo>
                <a:lnTo>
                  <a:pt x="11220180" y="3787334"/>
                </a:lnTo>
                <a:lnTo>
                  <a:pt x="11220180" y="0"/>
                </a:lnTo>
                <a:lnTo>
                  <a:pt x="12192000" y="0"/>
                </a:lnTo>
                <a:lnTo>
                  <a:pt x="12192000" y="6858000"/>
                </a:lnTo>
                <a:lnTo>
                  <a:pt x="1619346" y="6858000"/>
                </a:lnTo>
                <a:lnTo>
                  <a:pt x="1619346" y="2667953"/>
                </a:lnTo>
                <a:cubicBezTo>
                  <a:pt x="1619346" y="2339697"/>
                  <a:pt x="1885450" y="2073593"/>
                  <a:pt x="2213706" y="2073593"/>
                </a:cubicBezTo>
                <a:cubicBezTo>
                  <a:pt x="2541962" y="2073593"/>
                  <a:pt x="2808066" y="2339697"/>
                  <a:pt x="2808066" y="2667953"/>
                </a:cubicBezTo>
                <a:lnTo>
                  <a:pt x="2807684" y="2667953"/>
                </a:lnTo>
                <a:lnTo>
                  <a:pt x="2807684" y="3761900"/>
                </a:lnTo>
                <a:lnTo>
                  <a:pt x="2807685" y="3761900"/>
                </a:lnTo>
                <a:lnTo>
                  <a:pt x="2812878" y="3864740"/>
                </a:lnTo>
                <a:cubicBezTo>
                  <a:pt x="2864387" y="4371941"/>
                  <a:pt x="3292735" y="4767739"/>
                  <a:pt x="3813525" y="4767739"/>
                </a:cubicBezTo>
                <a:cubicBezTo>
                  <a:pt x="4369034" y="4767739"/>
                  <a:pt x="4819365" y="4317409"/>
                  <a:pt x="4819365" y="3761899"/>
                </a:cubicBezTo>
                <a:lnTo>
                  <a:pt x="4407884" y="3761899"/>
                </a:lnTo>
                <a:cubicBezTo>
                  <a:pt x="4407884" y="4090155"/>
                  <a:pt x="4141781" y="4356259"/>
                  <a:pt x="3813525" y="4356259"/>
                </a:cubicBezTo>
                <a:cubicBezTo>
                  <a:pt x="3485269" y="4356259"/>
                  <a:pt x="3219165" y="4090155"/>
                  <a:pt x="3219165" y="3761899"/>
                </a:cubicBezTo>
                <a:lnTo>
                  <a:pt x="3219164" y="3761899"/>
                </a:lnTo>
                <a:lnTo>
                  <a:pt x="3219164" y="2667953"/>
                </a:lnTo>
                <a:lnTo>
                  <a:pt x="3219546" y="2667953"/>
                </a:lnTo>
                <a:cubicBezTo>
                  <a:pt x="3219546" y="2112443"/>
                  <a:pt x="2769216" y="1662114"/>
                  <a:pt x="2213706" y="1662114"/>
                </a:cubicBezTo>
                <a:cubicBezTo>
                  <a:pt x="1658196" y="1662114"/>
                  <a:pt x="1207866" y="2112443"/>
                  <a:pt x="1207866" y="2667953"/>
                </a:cubicBezTo>
                <a:lnTo>
                  <a:pt x="1207866" y="6858000"/>
                </a:lnTo>
                <a:lnTo>
                  <a:pt x="0" y="685800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Arc 16">
            <a:extLst>
              <a:ext uri="{FF2B5EF4-FFF2-40B4-BE49-F238E27FC236}">
                <a16:creationId xmlns:a16="http://schemas.microsoft.com/office/drawing/2014/main" id="{4575E3F8-4041-3439-C70B-25D870239478}"/>
              </a:ext>
            </a:extLst>
          </p:cNvPr>
          <p:cNvSpPr/>
          <p:nvPr/>
        </p:nvSpPr>
        <p:spPr>
          <a:xfrm>
            <a:off x="1413605" y="1867853"/>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Arc 17">
            <a:extLst>
              <a:ext uri="{FF2B5EF4-FFF2-40B4-BE49-F238E27FC236}">
                <a16:creationId xmlns:a16="http://schemas.microsoft.com/office/drawing/2014/main" id="{B6AE882E-D4D1-F1E8-2B2E-74012CC5D3A5}"/>
              </a:ext>
            </a:extLst>
          </p:cNvPr>
          <p:cNvSpPr/>
          <p:nvPr/>
        </p:nvSpPr>
        <p:spPr>
          <a:xfrm rot="10800000">
            <a:off x="3013424" y="2961799"/>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9" name="Arc 18">
            <a:extLst>
              <a:ext uri="{FF2B5EF4-FFF2-40B4-BE49-F238E27FC236}">
                <a16:creationId xmlns:a16="http://schemas.microsoft.com/office/drawing/2014/main" id="{5C2F0F83-CE1E-D103-8241-DE3303BA1AE7}"/>
              </a:ext>
            </a:extLst>
          </p:cNvPr>
          <p:cNvSpPr/>
          <p:nvPr/>
        </p:nvSpPr>
        <p:spPr>
          <a:xfrm>
            <a:off x="4613242" y="2035493"/>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Arc 20">
            <a:extLst>
              <a:ext uri="{FF2B5EF4-FFF2-40B4-BE49-F238E27FC236}">
                <a16:creationId xmlns:a16="http://schemas.microsoft.com/office/drawing/2014/main" id="{E46CE992-0A11-4CCC-2D49-0C590172DA40}"/>
              </a:ext>
            </a:extLst>
          </p:cNvPr>
          <p:cNvSpPr/>
          <p:nvPr/>
        </p:nvSpPr>
        <p:spPr>
          <a:xfrm rot="10800000">
            <a:off x="6214984" y="3983117"/>
            <a:ext cx="1600200" cy="1600200"/>
          </a:xfrm>
          <a:prstGeom prst="arc">
            <a:avLst>
              <a:gd name="adj1" fmla="val 11079699"/>
              <a:gd name="adj2" fmla="val 41417"/>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2" name="Arc 21">
            <a:extLst>
              <a:ext uri="{FF2B5EF4-FFF2-40B4-BE49-F238E27FC236}">
                <a16:creationId xmlns:a16="http://schemas.microsoft.com/office/drawing/2014/main" id="{EBE845C2-3AD5-80B5-DFC8-9FACBF724B39}"/>
              </a:ext>
            </a:extLst>
          </p:cNvPr>
          <p:cNvSpPr/>
          <p:nvPr/>
        </p:nvSpPr>
        <p:spPr>
          <a:xfrm>
            <a:off x="7814802" y="2538413"/>
            <a:ext cx="1600200" cy="1600200"/>
          </a:xfrm>
          <a:prstGeom prst="arc">
            <a:avLst>
              <a:gd name="adj1" fmla="val 11138620"/>
              <a:gd name="adj2" fmla="val 21501507"/>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Arc 23">
            <a:extLst>
              <a:ext uri="{FF2B5EF4-FFF2-40B4-BE49-F238E27FC236}">
                <a16:creationId xmlns:a16="http://schemas.microsoft.com/office/drawing/2014/main" id="{3E2E6E0A-02BD-9378-5350-F3BAFFC8A3B5}"/>
              </a:ext>
            </a:extLst>
          </p:cNvPr>
          <p:cNvSpPr/>
          <p:nvPr/>
        </p:nvSpPr>
        <p:spPr>
          <a:xfrm rot="10800000">
            <a:off x="9414621" y="2987235"/>
            <a:ext cx="1600200" cy="1600200"/>
          </a:xfrm>
          <a:prstGeom prst="arc">
            <a:avLst>
              <a:gd name="adj1" fmla="val 10823253"/>
              <a:gd name="adj2" fmla="val 21427718"/>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25" name="Straight Connector 24">
            <a:extLst>
              <a:ext uri="{FF2B5EF4-FFF2-40B4-BE49-F238E27FC236}">
                <a16:creationId xmlns:a16="http://schemas.microsoft.com/office/drawing/2014/main" id="{95294D43-66E9-D862-0258-DA15D7EFD9BD}"/>
              </a:ext>
            </a:extLst>
          </p:cNvPr>
          <p:cNvCxnSpPr>
            <a:cxnSpLocks/>
          </p:cNvCxnSpPr>
          <p:nvPr/>
        </p:nvCxnSpPr>
        <p:spPr>
          <a:xfrm>
            <a:off x="1413605" y="2743200"/>
            <a:ext cx="0" cy="411480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45637D7D-16C6-7077-3230-5F510801E992}"/>
              </a:ext>
            </a:extLst>
          </p:cNvPr>
          <p:cNvCxnSpPr>
            <a:cxnSpLocks/>
          </p:cNvCxnSpPr>
          <p:nvPr/>
        </p:nvCxnSpPr>
        <p:spPr>
          <a:xfrm>
            <a:off x="3013423" y="2712720"/>
            <a:ext cx="0" cy="100584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FE8EC45-81CF-585D-23C6-712AF9EBE24B}"/>
              </a:ext>
            </a:extLst>
          </p:cNvPr>
          <p:cNvCxnSpPr>
            <a:cxnSpLocks/>
          </p:cNvCxnSpPr>
          <p:nvPr/>
        </p:nvCxnSpPr>
        <p:spPr>
          <a:xfrm>
            <a:off x="4613242" y="2894408"/>
            <a:ext cx="0" cy="82296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2E93A222-43CF-B1DF-310B-721A3AF3D4B5}"/>
              </a:ext>
            </a:extLst>
          </p:cNvPr>
          <p:cNvCxnSpPr>
            <a:cxnSpLocks/>
          </p:cNvCxnSpPr>
          <p:nvPr/>
        </p:nvCxnSpPr>
        <p:spPr>
          <a:xfrm>
            <a:off x="6214213" y="2894408"/>
            <a:ext cx="1541" cy="1888809"/>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90B686B2-C184-201B-99E7-D842D217C8A5}"/>
              </a:ext>
            </a:extLst>
          </p:cNvPr>
          <p:cNvCxnSpPr>
            <a:cxnSpLocks/>
          </p:cNvCxnSpPr>
          <p:nvPr/>
        </p:nvCxnSpPr>
        <p:spPr>
          <a:xfrm>
            <a:off x="7814802" y="3338513"/>
            <a:ext cx="771" cy="1444704"/>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A36D3EB9-C67C-432F-8D2C-18AC7E40D2A4}"/>
              </a:ext>
            </a:extLst>
          </p:cNvPr>
          <p:cNvCxnSpPr>
            <a:cxnSpLocks/>
          </p:cNvCxnSpPr>
          <p:nvPr/>
        </p:nvCxnSpPr>
        <p:spPr>
          <a:xfrm>
            <a:off x="9414236" y="3380043"/>
            <a:ext cx="385" cy="36576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093320BA-1DB6-DE66-F943-FBD77B74639B}"/>
              </a:ext>
            </a:extLst>
          </p:cNvPr>
          <p:cNvCxnSpPr>
            <a:cxnSpLocks/>
          </p:cNvCxnSpPr>
          <p:nvPr/>
        </p:nvCxnSpPr>
        <p:spPr>
          <a:xfrm>
            <a:off x="11014440" y="-1"/>
            <a:ext cx="0" cy="3727326"/>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grpSp>
        <p:nvGrpSpPr>
          <p:cNvPr id="3" name="1">
            <a:extLst>
              <a:ext uri="{FF2B5EF4-FFF2-40B4-BE49-F238E27FC236}">
                <a16:creationId xmlns:a16="http://schemas.microsoft.com/office/drawing/2014/main" id="{5DC36F26-D2C8-9BA6-0C60-26A89332F2D7}"/>
              </a:ext>
            </a:extLst>
          </p:cNvPr>
          <p:cNvGrpSpPr/>
          <p:nvPr/>
        </p:nvGrpSpPr>
        <p:grpSpPr>
          <a:xfrm>
            <a:off x="1699806" y="2160798"/>
            <a:ext cx="1005840" cy="4521092"/>
            <a:chOff x="1699806" y="2160798"/>
            <a:chExt cx="1005840" cy="4521092"/>
          </a:xfrm>
        </p:grpSpPr>
        <p:sp>
          <p:nvSpPr>
            <p:cNvPr id="8" name="Oval 7">
              <a:extLst>
                <a:ext uri="{FF2B5EF4-FFF2-40B4-BE49-F238E27FC236}">
                  <a16:creationId xmlns:a16="http://schemas.microsoft.com/office/drawing/2014/main" id="{EB4923E9-A6A3-A5F9-385D-9529372B385A}"/>
                </a:ext>
              </a:extLst>
            </p:cNvPr>
            <p:cNvSpPr/>
            <p:nvPr/>
          </p:nvSpPr>
          <p:spPr>
            <a:xfrm>
              <a:off x="1699806" y="2160798"/>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01</a:t>
              </a:r>
            </a:p>
          </p:txBody>
        </p:sp>
        <p:sp>
          <p:nvSpPr>
            <p:cNvPr id="39" name="TextBox 38">
              <a:extLst>
                <a:ext uri="{FF2B5EF4-FFF2-40B4-BE49-F238E27FC236}">
                  <a16:creationId xmlns:a16="http://schemas.microsoft.com/office/drawing/2014/main" id="{C6EDE3F4-3F4D-6C71-37B6-A9292B4EE05B}"/>
                </a:ext>
              </a:extLst>
            </p:cNvPr>
            <p:cNvSpPr txBox="1"/>
            <p:nvPr/>
          </p:nvSpPr>
          <p:spPr>
            <a:xfrm rot="16200000">
              <a:off x="587105" y="4655238"/>
              <a:ext cx="3222307"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srgbClr val="FF4598"/>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8E8E8">
                      <a:lumMod val="25000"/>
                    </a:srgb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grpSp>
      <p:grpSp>
        <p:nvGrpSpPr>
          <p:cNvPr id="5" name="2">
            <a:extLst>
              <a:ext uri="{FF2B5EF4-FFF2-40B4-BE49-F238E27FC236}">
                <a16:creationId xmlns:a16="http://schemas.microsoft.com/office/drawing/2014/main" id="{EB2491E0-92AA-F7E7-F536-59DD94FB8A95}"/>
              </a:ext>
            </a:extLst>
          </p:cNvPr>
          <p:cNvGrpSpPr/>
          <p:nvPr/>
        </p:nvGrpSpPr>
        <p:grpSpPr>
          <a:xfrm>
            <a:off x="3309642" y="-2"/>
            <a:ext cx="1005840" cy="4221482"/>
            <a:chOff x="3309642" y="-2"/>
            <a:chExt cx="1005840" cy="4221482"/>
          </a:xfrm>
        </p:grpSpPr>
        <p:sp>
          <p:nvSpPr>
            <p:cNvPr id="16" name="Oval 15">
              <a:extLst>
                <a:ext uri="{FF2B5EF4-FFF2-40B4-BE49-F238E27FC236}">
                  <a16:creationId xmlns:a16="http://schemas.microsoft.com/office/drawing/2014/main" id="{FC03CD54-D7EC-BFBC-5700-D75B9ACBC27C}"/>
                </a:ext>
              </a:extLst>
            </p:cNvPr>
            <p:cNvSpPr/>
            <p:nvPr/>
          </p:nvSpPr>
          <p:spPr>
            <a:xfrm>
              <a:off x="3309642" y="3215640"/>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02</a:t>
              </a:r>
            </a:p>
          </p:txBody>
        </p:sp>
        <p:sp>
          <p:nvSpPr>
            <p:cNvPr id="41" name="TextBox 40">
              <a:extLst>
                <a:ext uri="{FF2B5EF4-FFF2-40B4-BE49-F238E27FC236}">
                  <a16:creationId xmlns:a16="http://schemas.microsoft.com/office/drawing/2014/main" id="{DF3279ED-A719-4E9C-D3E2-49E70CE9F2A7}"/>
                </a:ext>
              </a:extLst>
            </p:cNvPr>
            <p:cNvSpPr txBox="1"/>
            <p:nvPr/>
          </p:nvSpPr>
          <p:spPr>
            <a:xfrm rot="16200000">
              <a:off x="2324317" y="1079484"/>
              <a:ext cx="29899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srgbClr val="FF4598"/>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8E8E8">
                      <a:lumMod val="25000"/>
                    </a:srgb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grpSp>
      <p:grpSp>
        <p:nvGrpSpPr>
          <p:cNvPr id="7" name="3">
            <a:extLst>
              <a:ext uri="{FF2B5EF4-FFF2-40B4-BE49-F238E27FC236}">
                <a16:creationId xmlns:a16="http://schemas.microsoft.com/office/drawing/2014/main" id="{FB2A9E01-1BB7-B61C-7269-F423C35D4A6C}"/>
              </a:ext>
            </a:extLst>
          </p:cNvPr>
          <p:cNvGrpSpPr/>
          <p:nvPr/>
        </p:nvGrpSpPr>
        <p:grpSpPr>
          <a:xfrm>
            <a:off x="6502638" y="954412"/>
            <a:ext cx="1005840" cy="4311008"/>
            <a:chOff x="6502638" y="954412"/>
            <a:chExt cx="1005840" cy="4311008"/>
          </a:xfrm>
        </p:grpSpPr>
        <p:sp>
          <p:nvSpPr>
            <p:cNvPr id="36" name="Oval 35">
              <a:extLst>
                <a:ext uri="{FF2B5EF4-FFF2-40B4-BE49-F238E27FC236}">
                  <a16:creationId xmlns:a16="http://schemas.microsoft.com/office/drawing/2014/main" id="{98C0D2D5-11C7-C9B0-F1E9-6251383B8E31}"/>
                </a:ext>
              </a:extLst>
            </p:cNvPr>
            <p:cNvSpPr/>
            <p:nvPr/>
          </p:nvSpPr>
          <p:spPr>
            <a:xfrm>
              <a:off x="6502638" y="4259580"/>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04</a:t>
              </a:r>
            </a:p>
          </p:txBody>
        </p:sp>
        <p:sp>
          <p:nvSpPr>
            <p:cNvPr id="44" name="TextBox 43">
              <a:extLst>
                <a:ext uri="{FF2B5EF4-FFF2-40B4-BE49-F238E27FC236}">
                  <a16:creationId xmlns:a16="http://schemas.microsoft.com/office/drawing/2014/main" id="{0CC99BFB-4381-D701-3C97-57151C9755EE}"/>
                </a:ext>
              </a:extLst>
            </p:cNvPr>
            <p:cNvSpPr txBox="1"/>
            <p:nvPr/>
          </p:nvSpPr>
          <p:spPr>
            <a:xfrm rot="16200000">
              <a:off x="5482381" y="2033898"/>
              <a:ext cx="29899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srgbClr val="FF4598"/>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8E8E8">
                      <a:lumMod val="25000"/>
                    </a:srgb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grpSp>
      <p:grpSp>
        <p:nvGrpSpPr>
          <p:cNvPr id="6" name="4">
            <a:extLst>
              <a:ext uri="{FF2B5EF4-FFF2-40B4-BE49-F238E27FC236}">
                <a16:creationId xmlns:a16="http://schemas.microsoft.com/office/drawing/2014/main" id="{DC696139-1D64-4B8B-7B60-082DB941E09F}"/>
              </a:ext>
            </a:extLst>
          </p:cNvPr>
          <p:cNvGrpSpPr/>
          <p:nvPr/>
        </p:nvGrpSpPr>
        <p:grpSpPr>
          <a:xfrm>
            <a:off x="4908690" y="2324815"/>
            <a:ext cx="1005840" cy="4551758"/>
            <a:chOff x="4908690" y="2324815"/>
            <a:chExt cx="1005840" cy="4551758"/>
          </a:xfrm>
        </p:grpSpPr>
        <p:sp>
          <p:nvSpPr>
            <p:cNvPr id="35" name="Oval 34">
              <a:extLst>
                <a:ext uri="{FF2B5EF4-FFF2-40B4-BE49-F238E27FC236}">
                  <a16:creationId xmlns:a16="http://schemas.microsoft.com/office/drawing/2014/main" id="{10FBA497-723F-F55E-ADF4-191BFF4BE78E}"/>
                </a:ext>
              </a:extLst>
            </p:cNvPr>
            <p:cNvSpPr/>
            <p:nvPr/>
          </p:nvSpPr>
          <p:spPr>
            <a:xfrm>
              <a:off x="4908690" y="2324815"/>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03</a:t>
              </a:r>
            </a:p>
          </p:txBody>
        </p:sp>
        <p:sp>
          <p:nvSpPr>
            <p:cNvPr id="46" name="TextBox 45">
              <a:extLst>
                <a:ext uri="{FF2B5EF4-FFF2-40B4-BE49-F238E27FC236}">
                  <a16:creationId xmlns:a16="http://schemas.microsoft.com/office/drawing/2014/main" id="{079B1C61-6046-43F8-0232-926B94F7B0A8}"/>
                </a:ext>
              </a:extLst>
            </p:cNvPr>
            <p:cNvSpPr txBox="1"/>
            <p:nvPr/>
          </p:nvSpPr>
          <p:spPr>
            <a:xfrm rot="16200000">
              <a:off x="3796030" y="4849921"/>
              <a:ext cx="3222307"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srgbClr val="FF4598"/>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8E8E8">
                      <a:lumMod val="25000"/>
                    </a:srgb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grpSp>
      <p:grpSp>
        <p:nvGrpSpPr>
          <p:cNvPr id="9" name="5">
            <a:extLst>
              <a:ext uri="{FF2B5EF4-FFF2-40B4-BE49-F238E27FC236}">
                <a16:creationId xmlns:a16="http://schemas.microsoft.com/office/drawing/2014/main" id="{BCDCC210-6944-1FAD-7C58-FBE1963418AF}"/>
              </a:ext>
            </a:extLst>
          </p:cNvPr>
          <p:cNvGrpSpPr/>
          <p:nvPr/>
        </p:nvGrpSpPr>
        <p:grpSpPr>
          <a:xfrm>
            <a:off x="8121507" y="2826068"/>
            <a:ext cx="1005840" cy="4050505"/>
            <a:chOff x="8121507" y="2826068"/>
            <a:chExt cx="1005840" cy="4050505"/>
          </a:xfrm>
        </p:grpSpPr>
        <p:sp>
          <p:nvSpPr>
            <p:cNvPr id="37" name="Oval 36">
              <a:extLst>
                <a:ext uri="{FF2B5EF4-FFF2-40B4-BE49-F238E27FC236}">
                  <a16:creationId xmlns:a16="http://schemas.microsoft.com/office/drawing/2014/main" id="{3476FC1E-6714-6A03-49C0-33FFC375B420}"/>
                </a:ext>
              </a:extLst>
            </p:cNvPr>
            <p:cNvSpPr/>
            <p:nvPr/>
          </p:nvSpPr>
          <p:spPr>
            <a:xfrm>
              <a:off x="8121507" y="2826068"/>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05</a:t>
              </a:r>
            </a:p>
          </p:txBody>
        </p:sp>
        <p:sp>
          <p:nvSpPr>
            <p:cNvPr id="49" name="TextBox 48">
              <a:extLst>
                <a:ext uri="{FF2B5EF4-FFF2-40B4-BE49-F238E27FC236}">
                  <a16:creationId xmlns:a16="http://schemas.microsoft.com/office/drawing/2014/main" id="{BBD8F5C2-E5FB-1061-2698-CF4023F577DB}"/>
                </a:ext>
              </a:extLst>
            </p:cNvPr>
            <p:cNvSpPr txBox="1"/>
            <p:nvPr/>
          </p:nvSpPr>
          <p:spPr>
            <a:xfrm rot="16200000">
              <a:off x="7244766" y="5053220"/>
              <a:ext cx="28157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srgbClr val="FF4598"/>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8E8E8">
                      <a:lumMod val="25000"/>
                    </a:srgb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grpSp>
      <p:grpSp>
        <p:nvGrpSpPr>
          <p:cNvPr id="10" name="6">
            <a:extLst>
              <a:ext uri="{FF2B5EF4-FFF2-40B4-BE49-F238E27FC236}">
                <a16:creationId xmlns:a16="http://schemas.microsoft.com/office/drawing/2014/main" id="{809DCD12-FC6F-0907-8455-228932A949D3}"/>
              </a:ext>
            </a:extLst>
          </p:cNvPr>
          <p:cNvGrpSpPr/>
          <p:nvPr/>
        </p:nvGrpSpPr>
        <p:grpSpPr>
          <a:xfrm>
            <a:off x="9711801" y="46933"/>
            <a:ext cx="1005840" cy="4220220"/>
            <a:chOff x="9711801" y="46933"/>
            <a:chExt cx="1005840" cy="4220220"/>
          </a:xfrm>
        </p:grpSpPr>
        <p:sp>
          <p:nvSpPr>
            <p:cNvPr id="38" name="Oval 37">
              <a:extLst>
                <a:ext uri="{FF2B5EF4-FFF2-40B4-BE49-F238E27FC236}">
                  <a16:creationId xmlns:a16="http://schemas.microsoft.com/office/drawing/2014/main" id="{C692F3E6-8FF7-1B61-9E7C-89E9456FFBAF}"/>
                </a:ext>
              </a:extLst>
            </p:cNvPr>
            <p:cNvSpPr/>
            <p:nvPr/>
          </p:nvSpPr>
          <p:spPr>
            <a:xfrm>
              <a:off x="9711801" y="3261313"/>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prstClr val="white"/>
                  </a:solidFill>
                  <a:effectLst/>
                  <a:uLnTx/>
                  <a:uFillTx/>
                  <a:latin typeface="Russo One" panose="02000503050000020004" pitchFamily="2" charset="0"/>
                  <a:ea typeface="+mn-ea"/>
                  <a:cs typeface="+mn-cs"/>
                </a:rPr>
                <a:t>06</a:t>
              </a:r>
            </a:p>
          </p:txBody>
        </p:sp>
        <p:sp>
          <p:nvSpPr>
            <p:cNvPr id="50" name="TextBox 49">
              <a:extLst>
                <a:ext uri="{FF2B5EF4-FFF2-40B4-BE49-F238E27FC236}">
                  <a16:creationId xmlns:a16="http://schemas.microsoft.com/office/drawing/2014/main" id="{96301742-C07D-36F4-9435-EB24C0BED053}"/>
                </a:ext>
              </a:extLst>
            </p:cNvPr>
            <p:cNvSpPr txBox="1"/>
            <p:nvPr/>
          </p:nvSpPr>
          <p:spPr>
            <a:xfrm rot="16200000">
              <a:off x="8640446" y="1126419"/>
              <a:ext cx="29899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srgbClr val="FF4598"/>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8E8E8">
                      <a:lumMod val="25000"/>
                    </a:srgb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grpSp>
      <p:pic>
        <p:nvPicPr>
          <p:cNvPr id="52" name="Graphic 51" descr="Run with solid fill">
            <a:extLst>
              <a:ext uri="{FF2B5EF4-FFF2-40B4-BE49-F238E27FC236}">
                <a16:creationId xmlns:a16="http://schemas.microsoft.com/office/drawing/2014/main" id="{4F92F776-B263-3A34-F4A2-C90EACBF44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354133" y="5583318"/>
            <a:ext cx="750864" cy="750864"/>
          </a:xfrm>
          <a:prstGeom prst="rect">
            <a:avLst/>
          </a:prstGeom>
        </p:spPr>
      </p:pic>
      <p:pic>
        <p:nvPicPr>
          <p:cNvPr id="53" name="Graphic 52" descr="Flag with solid fill">
            <a:extLst>
              <a:ext uri="{FF2B5EF4-FFF2-40B4-BE49-F238E27FC236}">
                <a16:creationId xmlns:a16="http://schemas.microsoft.com/office/drawing/2014/main" id="{8D377A45-D14A-E349-DA7A-2C390DEAAF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a:off x="11089742" y="268749"/>
            <a:ext cx="640080" cy="640080"/>
          </a:xfrm>
          <a:prstGeom prst="rect">
            <a:avLst/>
          </a:prstGeom>
        </p:spPr>
      </p:pic>
    </p:spTree>
    <p:extLst>
      <p:ext uri="{BB962C8B-B14F-4D97-AF65-F5344CB8AC3E}">
        <p14:creationId xmlns:p14="http://schemas.microsoft.com/office/powerpoint/2010/main" val="207947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entr" presetSubtype="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p:cTn id="7" dur="5250" fill="hold"/>
                                        <p:tgtEl>
                                          <p:spTgt spid="58"/>
                                        </p:tgtEl>
                                        <p:attrNameLst>
                                          <p:attrName>drawProgress</p:attrName>
                                        </p:attrNameLst>
                                      </p:cBhvr>
                                      <p:tavLst>
                                        <p:tav tm="0">
                                          <p:val>
                                            <p:fltVal val="0"/>
                                          </p:val>
                                        </p:tav>
                                        <p:tav tm="100000">
                                          <p:val>
                                            <p:fltVal val="1"/>
                                          </p:val>
                                        </p:tav>
                                      </p:tavLst>
                                    </p:anim>
                                  </p:childTnLst>
                                </p:cTn>
                              </p:par>
                              <p:par>
                                <p:cTn id="8" presetID="10" presetClass="entr" presetSubtype="0"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125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nodeType="withEffect">
                                  <p:stCondLst>
                                    <p:cond delay="2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3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400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A8B7BE"/>
        </a:solidFill>
        <a:effectLst/>
      </p:bgPr>
    </p:bg>
    <p:spTree>
      <p:nvGrpSpPr>
        <p:cNvPr id="1" name="">
          <a:extLst>
            <a:ext uri="{FF2B5EF4-FFF2-40B4-BE49-F238E27FC236}">
              <a16:creationId xmlns:a16="http://schemas.microsoft.com/office/drawing/2014/main" id="{24BA3747-B024-4B45-9A56-E210473C3142}"/>
            </a:ext>
          </a:extLst>
        </p:cNvPr>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id="{8A4EEA23-53C4-3B67-A376-2BB2DDD88ACD}"/>
              </a:ext>
            </a:extLst>
          </p:cNvPr>
          <p:cNvSpPr/>
          <p:nvPr/>
        </p:nvSpPr>
        <p:spPr>
          <a:xfrm>
            <a:off x="5391870" y="2844794"/>
            <a:ext cx="1282610" cy="1294981"/>
          </a:xfrm>
          <a:prstGeom prst="roundRect">
            <a:avLst>
              <a:gd name="adj" fmla="val 50000"/>
            </a:avLst>
          </a:prstGeom>
          <a:gradFill flip="none" rotWithShape="1">
            <a:gsLst>
              <a:gs pos="80000">
                <a:srgbClr val="DADADA"/>
              </a:gs>
              <a:gs pos="0">
                <a:srgbClr val="F0F5F3"/>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5" name="!!Group 9">
            <a:extLst>
              <a:ext uri="{FF2B5EF4-FFF2-40B4-BE49-F238E27FC236}">
                <a16:creationId xmlns:a16="http://schemas.microsoft.com/office/drawing/2014/main" id="{62A6CA77-C789-152F-C3FB-6C1E21FD143D}"/>
              </a:ext>
            </a:extLst>
          </p:cNvPr>
          <p:cNvGrpSpPr/>
          <p:nvPr/>
        </p:nvGrpSpPr>
        <p:grpSpPr>
          <a:xfrm rot="10740000">
            <a:off x="4737183" y="2070183"/>
            <a:ext cx="2717634" cy="2717634"/>
            <a:chOff x="4411249" y="1115677"/>
            <a:chExt cx="2717634" cy="2717634"/>
          </a:xfrm>
        </p:grpSpPr>
        <p:pic>
          <p:nvPicPr>
            <p:cNvPr id="6" name="Graphic 5" descr="Single gear with solid fill">
              <a:extLst>
                <a:ext uri="{FF2B5EF4-FFF2-40B4-BE49-F238E27FC236}">
                  <a16:creationId xmlns:a16="http://schemas.microsoft.com/office/drawing/2014/main" id="{3B111AF4-8CEF-8A37-F10A-5BFF9DE9B61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11249" y="1115677"/>
              <a:ext cx="2717634" cy="2717634"/>
            </a:xfrm>
            <a:prstGeom prst="rect">
              <a:avLst/>
            </a:prstGeom>
            <a:effectLst>
              <a:outerShdw blurRad="317500" dist="152400" dir="2700000" algn="tl" rotWithShape="0">
                <a:prstClr val="black">
                  <a:alpha val="40000"/>
                </a:prstClr>
              </a:outerShdw>
            </a:effectLst>
          </p:spPr>
        </p:pic>
        <p:sp>
          <p:nvSpPr>
            <p:cNvPr id="7" name="Circle: Hollow 6">
              <a:extLst>
                <a:ext uri="{FF2B5EF4-FFF2-40B4-BE49-F238E27FC236}">
                  <a16:creationId xmlns:a16="http://schemas.microsoft.com/office/drawing/2014/main" id="{DA89AB6D-8341-615A-D6C0-E4E2FF9523AA}"/>
                </a:ext>
              </a:extLst>
            </p:cNvPr>
            <p:cNvSpPr/>
            <p:nvPr/>
          </p:nvSpPr>
          <p:spPr>
            <a:xfrm>
              <a:off x="5065939" y="1770367"/>
              <a:ext cx="1408255" cy="1408255"/>
            </a:xfrm>
            <a:prstGeom prst="donut">
              <a:avLst>
                <a:gd name="adj" fmla="val 4555"/>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 name="!!1">
            <a:extLst>
              <a:ext uri="{FF2B5EF4-FFF2-40B4-BE49-F238E27FC236}">
                <a16:creationId xmlns:a16="http://schemas.microsoft.com/office/drawing/2014/main" id="{77960832-F157-F85A-4FC9-FF32E17A21BE}"/>
              </a:ext>
            </a:extLst>
          </p:cNvPr>
          <p:cNvGrpSpPr/>
          <p:nvPr/>
        </p:nvGrpSpPr>
        <p:grpSpPr>
          <a:xfrm>
            <a:off x="1402029" y="-2500456"/>
            <a:ext cx="2004060" cy="2241458"/>
            <a:chOff x="2979847" y="228297"/>
            <a:chExt cx="2004060" cy="2241458"/>
          </a:xfrm>
        </p:grpSpPr>
        <p:grpSp>
          <p:nvGrpSpPr>
            <p:cNvPr id="9" name="Group 8">
              <a:extLst>
                <a:ext uri="{FF2B5EF4-FFF2-40B4-BE49-F238E27FC236}">
                  <a16:creationId xmlns:a16="http://schemas.microsoft.com/office/drawing/2014/main" id="{B7EF2978-E294-121E-C878-0DF35D14C1A6}"/>
                </a:ext>
              </a:extLst>
            </p:cNvPr>
            <p:cNvGrpSpPr/>
            <p:nvPr/>
          </p:nvGrpSpPr>
          <p:grpSpPr>
            <a:xfrm>
              <a:off x="2979847" y="228297"/>
              <a:ext cx="2004060" cy="2241458"/>
              <a:chOff x="2979847" y="228297"/>
              <a:chExt cx="2004060" cy="2241458"/>
            </a:xfrm>
          </p:grpSpPr>
          <p:sp>
            <p:nvSpPr>
              <p:cNvPr id="13" name="Freeform: Shape 12">
                <a:extLst>
                  <a:ext uri="{FF2B5EF4-FFF2-40B4-BE49-F238E27FC236}">
                    <a16:creationId xmlns:a16="http://schemas.microsoft.com/office/drawing/2014/main" id="{21987061-87BD-1C02-5D86-3273AFE307DF}"/>
                  </a:ext>
                </a:extLst>
              </p:cNvPr>
              <p:cNvSpPr/>
              <p:nvPr/>
            </p:nvSpPr>
            <p:spPr>
              <a:xfrm rot="1800000">
                <a:off x="2979847" y="228297"/>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03AAA9A-5380-08A0-5123-61E2956A37B5}"/>
                  </a:ext>
                </a:extLst>
              </p:cNvPr>
              <p:cNvSpPr/>
              <p:nvPr/>
            </p:nvSpPr>
            <p:spPr>
              <a:xfrm>
                <a:off x="3101313" y="468462"/>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TextBox 9">
              <a:extLst>
                <a:ext uri="{FF2B5EF4-FFF2-40B4-BE49-F238E27FC236}">
                  <a16:creationId xmlns:a16="http://schemas.microsoft.com/office/drawing/2014/main" id="{4E158D2A-9115-0200-0E4E-4507F7981FC5}"/>
                </a:ext>
              </a:extLst>
            </p:cNvPr>
            <p:cNvSpPr txBox="1"/>
            <p:nvPr/>
          </p:nvSpPr>
          <p:spPr>
            <a:xfrm>
              <a:off x="3671938" y="561446"/>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01</a:t>
              </a:r>
            </a:p>
          </p:txBody>
        </p:sp>
        <p:sp>
          <p:nvSpPr>
            <p:cNvPr id="11" name="TextBox 10">
              <a:extLst>
                <a:ext uri="{FF2B5EF4-FFF2-40B4-BE49-F238E27FC236}">
                  <a16:creationId xmlns:a16="http://schemas.microsoft.com/office/drawing/2014/main" id="{1ACA5E05-354B-ABDD-2A24-6B85284E0F35}"/>
                </a:ext>
              </a:extLst>
            </p:cNvPr>
            <p:cNvSpPr txBox="1"/>
            <p:nvPr/>
          </p:nvSpPr>
          <p:spPr>
            <a:xfrm>
              <a:off x="3155894" y="885472"/>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pic>
          <p:nvPicPr>
            <p:cNvPr id="12" name="Graphic 11" descr="Single gear with solid fill">
              <a:extLst>
                <a:ext uri="{FF2B5EF4-FFF2-40B4-BE49-F238E27FC236}">
                  <a16:creationId xmlns:a16="http://schemas.microsoft.com/office/drawing/2014/main" id="{3DF788C3-983C-8C28-85D7-5B2E9A5E03B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38977" y="1507478"/>
              <a:ext cx="685800" cy="685800"/>
            </a:xfrm>
            <a:prstGeom prst="rect">
              <a:avLst/>
            </a:prstGeom>
          </p:spPr>
        </p:pic>
      </p:grpSp>
      <p:grpSp>
        <p:nvGrpSpPr>
          <p:cNvPr id="15" name="!!2">
            <a:extLst>
              <a:ext uri="{FF2B5EF4-FFF2-40B4-BE49-F238E27FC236}">
                <a16:creationId xmlns:a16="http://schemas.microsoft.com/office/drawing/2014/main" id="{E14339B0-98DB-A626-28E1-9CC2CAD61D6F}"/>
              </a:ext>
            </a:extLst>
          </p:cNvPr>
          <p:cNvGrpSpPr/>
          <p:nvPr/>
        </p:nvGrpSpPr>
        <p:grpSpPr>
          <a:xfrm>
            <a:off x="-2574785" y="64787"/>
            <a:ext cx="2004060" cy="2241458"/>
            <a:chOff x="1180075" y="1302355"/>
            <a:chExt cx="2004060" cy="2241458"/>
          </a:xfrm>
        </p:grpSpPr>
        <p:grpSp>
          <p:nvGrpSpPr>
            <p:cNvPr id="16" name="Group 15">
              <a:extLst>
                <a:ext uri="{FF2B5EF4-FFF2-40B4-BE49-F238E27FC236}">
                  <a16:creationId xmlns:a16="http://schemas.microsoft.com/office/drawing/2014/main" id="{359CB552-6D7F-5C78-A155-04FA888FBC3D}"/>
                </a:ext>
              </a:extLst>
            </p:cNvPr>
            <p:cNvGrpSpPr/>
            <p:nvPr/>
          </p:nvGrpSpPr>
          <p:grpSpPr>
            <a:xfrm>
              <a:off x="1180075" y="1302355"/>
              <a:ext cx="2004060" cy="2241458"/>
              <a:chOff x="1180075" y="1302355"/>
              <a:chExt cx="2004060" cy="2241458"/>
            </a:xfrm>
          </p:grpSpPr>
          <p:sp>
            <p:nvSpPr>
              <p:cNvPr id="24" name="Freeform: Shape 23">
                <a:extLst>
                  <a:ext uri="{FF2B5EF4-FFF2-40B4-BE49-F238E27FC236}">
                    <a16:creationId xmlns:a16="http://schemas.microsoft.com/office/drawing/2014/main" id="{4F3E3F73-3151-B896-10FE-423745210823}"/>
                  </a:ext>
                </a:extLst>
              </p:cNvPr>
              <p:cNvSpPr/>
              <p:nvPr/>
            </p:nvSpPr>
            <p:spPr>
              <a:xfrm rot="1800000">
                <a:off x="1180075" y="1302355"/>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C0A9CE7C-DCFE-CC67-0A71-0D5451237D06}"/>
                  </a:ext>
                </a:extLst>
              </p:cNvPr>
              <p:cNvSpPr/>
              <p:nvPr/>
            </p:nvSpPr>
            <p:spPr>
              <a:xfrm>
                <a:off x="1301541" y="1542520"/>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7" name="Graphic 16" descr="Lightbulb and gear with solid fill">
              <a:extLst>
                <a:ext uri="{FF2B5EF4-FFF2-40B4-BE49-F238E27FC236}">
                  <a16:creationId xmlns:a16="http://schemas.microsoft.com/office/drawing/2014/main" id="{AFF9CCBA-B206-0D72-08D6-5CB9C669080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39205" y="2568738"/>
              <a:ext cx="685800" cy="685800"/>
            </a:xfrm>
            <a:prstGeom prst="rect">
              <a:avLst/>
            </a:prstGeom>
          </p:spPr>
        </p:pic>
        <p:sp>
          <p:nvSpPr>
            <p:cNvPr id="19" name="TextBox 18">
              <a:extLst>
                <a:ext uri="{FF2B5EF4-FFF2-40B4-BE49-F238E27FC236}">
                  <a16:creationId xmlns:a16="http://schemas.microsoft.com/office/drawing/2014/main" id="{19C3E543-29AD-D99C-0303-C5692FC2CD62}"/>
                </a:ext>
              </a:extLst>
            </p:cNvPr>
            <p:cNvSpPr txBox="1"/>
            <p:nvPr/>
          </p:nvSpPr>
          <p:spPr>
            <a:xfrm>
              <a:off x="1872166" y="1581502"/>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02</a:t>
              </a:r>
            </a:p>
          </p:txBody>
        </p:sp>
        <p:sp>
          <p:nvSpPr>
            <p:cNvPr id="20" name="TextBox 19">
              <a:extLst>
                <a:ext uri="{FF2B5EF4-FFF2-40B4-BE49-F238E27FC236}">
                  <a16:creationId xmlns:a16="http://schemas.microsoft.com/office/drawing/2014/main" id="{32E2EA23-8E59-E60B-8621-8B6A8A0AE1AB}"/>
                </a:ext>
              </a:extLst>
            </p:cNvPr>
            <p:cNvSpPr txBox="1"/>
            <p:nvPr/>
          </p:nvSpPr>
          <p:spPr>
            <a:xfrm>
              <a:off x="1356122" y="1914469"/>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26" name="!!3">
            <a:extLst>
              <a:ext uri="{FF2B5EF4-FFF2-40B4-BE49-F238E27FC236}">
                <a16:creationId xmlns:a16="http://schemas.microsoft.com/office/drawing/2014/main" id="{D9447F29-FF92-C968-926C-699BD23D5398}"/>
              </a:ext>
            </a:extLst>
          </p:cNvPr>
          <p:cNvGrpSpPr/>
          <p:nvPr/>
        </p:nvGrpSpPr>
        <p:grpSpPr>
          <a:xfrm>
            <a:off x="-2574785" y="4545617"/>
            <a:ext cx="2004060" cy="2241458"/>
            <a:chOff x="1194284" y="3392410"/>
            <a:chExt cx="2004060" cy="2241458"/>
          </a:xfrm>
        </p:grpSpPr>
        <p:grpSp>
          <p:nvGrpSpPr>
            <p:cNvPr id="31" name="Group 30">
              <a:extLst>
                <a:ext uri="{FF2B5EF4-FFF2-40B4-BE49-F238E27FC236}">
                  <a16:creationId xmlns:a16="http://schemas.microsoft.com/office/drawing/2014/main" id="{1104E6C1-3E16-2CD5-4DA7-6A74C726EEE5}"/>
                </a:ext>
              </a:extLst>
            </p:cNvPr>
            <p:cNvGrpSpPr/>
            <p:nvPr/>
          </p:nvGrpSpPr>
          <p:grpSpPr>
            <a:xfrm>
              <a:off x="1194284" y="3392410"/>
              <a:ext cx="2004060" cy="2241458"/>
              <a:chOff x="1194284" y="3392410"/>
              <a:chExt cx="2004060" cy="2241458"/>
            </a:xfrm>
          </p:grpSpPr>
          <p:sp>
            <p:nvSpPr>
              <p:cNvPr id="52" name="Freeform: Shape 51">
                <a:extLst>
                  <a:ext uri="{FF2B5EF4-FFF2-40B4-BE49-F238E27FC236}">
                    <a16:creationId xmlns:a16="http://schemas.microsoft.com/office/drawing/2014/main" id="{ECE4D7B4-A1A1-9ECC-F942-3B464C3A682E}"/>
                  </a:ext>
                </a:extLst>
              </p:cNvPr>
              <p:cNvSpPr/>
              <p:nvPr/>
            </p:nvSpPr>
            <p:spPr>
              <a:xfrm rot="1800000">
                <a:off x="1194284" y="3392410"/>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4A2A4D88-5508-D6C1-4708-BF734BB9A489}"/>
                  </a:ext>
                </a:extLst>
              </p:cNvPr>
              <p:cNvSpPr/>
              <p:nvPr/>
            </p:nvSpPr>
            <p:spPr>
              <a:xfrm>
                <a:off x="1315750" y="3632575"/>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0" name="Graphic 39" descr="Books on shelf with solid fill">
              <a:extLst>
                <a:ext uri="{FF2B5EF4-FFF2-40B4-BE49-F238E27FC236}">
                  <a16:creationId xmlns:a16="http://schemas.microsoft.com/office/drawing/2014/main" id="{8E080E54-EC31-97F3-E5FF-53BE6718D24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53414" y="3657221"/>
              <a:ext cx="685800" cy="685800"/>
            </a:xfrm>
            <a:prstGeom prst="rect">
              <a:avLst/>
            </a:prstGeom>
          </p:spPr>
        </p:pic>
        <p:sp>
          <p:nvSpPr>
            <p:cNvPr id="42" name="TextBox 41">
              <a:extLst>
                <a:ext uri="{FF2B5EF4-FFF2-40B4-BE49-F238E27FC236}">
                  <a16:creationId xmlns:a16="http://schemas.microsoft.com/office/drawing/2014/main" id="{2EF2CA6A-3443-B1D5-EF71-1FEA598BF32D}"/>
                </a:ext>
              </a:extLst>
            </p:cNvPr>
            <p:cNvSpPr txBox="1"/>
            <p:nvPr/>
          </p:nvSpPr>
          <p:spPr>
            <a:xfrm>
              <a:off x="1886375" y="4962934"/>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03</a:t>
              </a:r>
            </a:p>
          </p:txBody>
        </p:sp>
        <p:sp>
          <p:nvSpPr>
            <p:cNvPr id="43" name="TextBox 42">
              <a:extLst>
                <a:ext uri="{FF2B5EF4-FFF2-40B4-BE49-F238E27FC236}">
                  <a16:creationId xmlns:a16="http://schemas.microsoft.com/office/drawing/2014/main" id="{5469A4E3-D839-CB0A-FAE4-D3FBC632EE59}"/>
                </a:ext>
              </a:extLst>
            </p:cNvPr>
            <p:cNvSpPr txBox="1"/>
            <p:nvPr/>
          </p:nvSpPr>
          <p:spPr>
            <a:xfrm>
              <a:off x="1370331" y="4272770"/>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54" name="!!4">
            <a:extLst>
              <a:ext uri="{FF2B5EF4-FFF2-40B4-BE49-F238E27FC236}">
                <a16:creationId xmlns:a16="http://schemas.microsoft.com/office/drawing/2014/main" id="{6D0B904E-6604-D15F-6238-588E4DC3E7CD}"/>
              </a:ext>
            </a:extLst>
          </p:cNvPr>
          <p:cNvGrpSpPr/>
          <p:nvPr/>
        </p:nvGrpSpPr>
        <p:grpSpPr>
          <a:xfrm>
            <a:off x="1280725" y="7296753"/>
            <a:ext cx="2004060" cy="2241458"/>
            <a:chOff x="2977884" y="4466468"/>
            <a:chExt cx="2004060" cy="2241458"/>
          </a:xfrm>
        </p:grpSpPr>
        <p:grpSp>
          <p:nvGrpSpPr>
            <p:cNvPr id="55" name="Group 54">
              <a:extLst>
                <a:ext uri="{FF2B5EF4-FFF2-40B4-BE49-F238E27FC236}">
                  <a16:creationId xmlns:a16="http://schemas.microsoft.com/office/drawing/2014/main" id="{21C0FF64-E0F6-4D4C-A8A5-98762358E520}"/>
                </a:ext>
              </a:extLst>
            </p:cNvPr>
            <p:cNvGrpSpPr/>
            <p:nvPr/>
          </p:nvGrpSpPr>
          <p:grpSpPr>
            <a:xfrm>
              <a:off x="2977884" y="4466468"/>
              <a:ext cx="2004060" cy="2241458"/>
              <a:chOff x="2977884" y="4466468"/>
              <a:chExt cx="2004060" cy="2241458"/>
            </a:xfrm>
          </p:grpSpPr>
          <p:sp>
            <p:nvSpPr>
              <p:cNvPr id="59" name="Freeform: Shape 58">
                <a:extLst>
                  <a:ext uri="{FF2B5EF4-FFF2-40B4-BE49-F238E27FC236}">
                    <a16:creationId xmlns:a16="http://schemas.microsoft.com/office/drawing/2014/main" id="{BDDE293D-493D-5469-38FB-8F8A9C402CE8}"/>
                  </a:ext>
                </a:extLst>
              </p:cNvPr>
              <p:cNvSpPr/>
              <p:nvPr/>
            </p:nvSpPr>
            <p:spPr>
              <a:xfrm rot="1800000">
                <a:off x="2977884" y="4466468"/>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Oval 59">
                <a:extLst>
                  <a:ext uri="{FF2B5EF4-FFF2-40B4-BE49-F238E27FC236}">
                    <a16:creationId xmlns:a16="http://schemas.microsoft.com/office/drawing/2014/main" id="{C20724EC-564A-56C1-1237-44950EE3AB61}"/>
                  </a:ext>
                </a:extLst>
              </p:cNvPr>
              <p:cNvSpPr/>
              <p:nvPr/>
            </p:nvSpPr>
            <p:spPr>
              <a:xfrm>
                <a:off x="3099350" y="4706633"/>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6" name="Graphic 55" descr="Puzzle pieces with solid fill">
              <a:extLst>
                <a:ext uri="{FF2B5EF4-FFF2-40B4-BE49-F238E27FC236}">
                  <a16:creationId xmlns:a16="http://schemas.microsoft.com/office/drawing/2014/main" id="{A1B59624-FE44-BDFF-E38D-B10C130092A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638671" y="4719993"/>
              <a:ext cx="685800" cy="685800"/>
            </a:xfrm>
            <a:prstGeom prst="rect">
              <a:avLst/>
            </a:prstGeom>
          </p:spPr>
        </p:pic>
        <p:sp>
          <p:nvSpPr>
            <p:cNvPr id="57" name="TextBox 56">
              <a:extLst>
                <a:ext uri="{FF2B5EF4-FFF2-40B4-BE49-F238E27FC236}">
                  <a16:creationId xmlns:a16="http://schemas.microsoft.com/office/drawing/2014/main" id="{B790514A-9DBA-63C3-0A2D-13694FC89ACE}"/>
                </a:ext>
              </a:extLst>
            </p:cNvPr>
            <p:cNvSpPr txBox="1"/>
            <p:nvPr/>
          </p:nvSpPr>
          <p:spPr>
            <a:xfrm>
              <a:off x="3610253" y="6029775"/>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04</a:t>
              </a:r>
            </a:p>
          </p:txBody>
        </p:sp>
        <p:sp>
          <p:nvSpPr>
            <p:cNvPr id="58" name="TextBox 57">
              <a:extLst>
                <a:ext uri="{FF2B5EF4-FFF2-40B4-BE49-F238E27FC236}">
                  <a16:creationId xmlns:a16="http://schemas.microsoft.com/office/drawing/2014/main" id="{2C676A80-C690-DE6E-F394-ACEB962213CC}"/>
                </a:ext>
              </a:extLst>
            </p:cNvPr>
            <p:cNvSpPr txBox="1"/>
            <p:nvPr/>
          </p:nvSpPr>
          <p:spPr>
            <a:xfrm>
              <a:off x="3112526" y="5339611"/>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61" name="!!11">
            <a:extLst>
              <a:ext uri="{FF2B5EF4-FFF2-40B4-BE49-F238E27FC236}">
                <a16:creationId xmlns:a16="http://schemas.microsoft.com/office/drawing/2014/main" id="{C4C27214-8CD5-E86E-771B-C5B626E13F9E}"/>
              </a:ext>
            </a:extLst>
          </p:cNvPr>
          <p:cNvGrpSpPr/>
          <p:nvPr/>
        </p:nvGrpSpPr>
        <p:grpSpPr>
          <a:xfrm>
            <a:off x="9373437" y="-2326301"/>
            <a:ext cx="2004060" cy="2241458"/>
            <a:chOff x="7086368" y="228297"/>
            <a:chExt cx="2004060" cy="2241458"/>
          </a:xfrm>
        </p:grpSpPr>
        <p:grpSp>
          <p:nvGrpSpPr>
            <p:cNvPr id="62" name="Group 61">
              <a:extLst>
                <a:ext uri="{FF2B5EF4-FFF2-40B4-BE49-F238E27FC236}">
                  <a16:creationId xmlns:a16="http://schemas.microsoft.com/office/drawing/2014/main" id="{55EB461E-8804-74F0-D63E-4E8A71578B04}"/>
                </a:ext>
              </a:extLst>
            </p:cNvPr>
            <p:cNvGrpSpPr/>
            <p:nvPr/>
          </p:nvGrpSpPr>
          <p:grpSpPr>
            <a:xfrm>
              <a:off x="7086368" y="228297"/>
              <a:ext cx="2004060" cy="2241458"/>
              <a:chOff x="7086368" y="228297"/>
              <a:chExt cx="2004060" cy="2241458"/>
            </a:xfrm>
          </p:grpSpPr>
          <p:sp>
            <p:nvSpPr>
              <p:cNvPr id="66" name="Freeform: Shape 65">
                <a:extLst>
                  <a:ext uri="{FF2B5EF4-FFF2-40B4-BE49-F238E27FC236}">
                    <a16:creationId xmlns:a16="http://schemas.microsoft.com/office/drawing/2014/main" id="{E7E05FE9-B5E0-E072-1212-A099172321A8}"/>
                  </a:ext>
                </a:extLst>
              </p:cNvPr>
              <p:cNvSpPr/>
              <p:nvPr/>
            </p:nvSpPr>
            <p:spPr>
              <a:xfrm rot="19800000" flipH="1">
                <a:off x="7086368" y="228297"/>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a16="http://schemas.microsoft.com/office/drawing/2014/main" id="{9947E980-BC76-3347-D685-B85C9E15D5E7}"/>
                  </a:ext>
                </a:extLst>
              </p:cNvPr>
              <p:cNvSpPr/>
              <p:nvPr/>
            </p:nvSpPr>
            <p:spPr>
              <a:xfrm flipH="1">
                <a:off x="7207834" y="468462"/>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63" name="Graphic 62" descr="Fingerprint with solid fill">
              <a:extLst>
                <a:ext uri="{FF2B5EF4-FFF2-40B4-BE49-F238E27FC236}">
                  <a16:creationId xmlns:a16="http://schemas.microsoft.com/office/drawing/2014/main" id="{C4E4A0C4-95A2-048A-E773-CEEEF2FE96CA}"/>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745498" y="1541689"/>
              <a:ext cx="685800" cy="685800"/>
            </a:xfrm>
            <a:prstGeom prst="rect">
              <a:avLst/>
            </a:prstGeom>
          </p:spPr>
        </p:pic>
        <p:sp>
          <p:nvSpPr>
            <p:cNvPr id="64" name="TextBox 63">
              <a:extLst>
                <a:ext uri="{FF2B5EF4-FFF2-40B4-BE49-F238E27FC236}">
                  <a16:creationId xmlns:a16="http://schemas.microsoft.com/office/drawing/2014/main" id="{C7FE8DD7-4BF2-0ED0-189F-18778F61408E}"/>
                </a:ext>
              </a:extLst>
            </p:cNvPr>
            <p:cNvSpPr txBox="1"/>
            <p:nvPr/>
          </p:nvSpPr>
          <p:spPr>
            <a:xfrm>
              <a:off x="7778459" y="561446"/>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01</a:t>
              </a:r>
            </a:p>
          </p:txBody>
        </p:sp>
        <p:sp>
          <p:nvSpPr>
            <p:cNvPr id="65" name="TextBox 64">
              <a:extLst>
                <a:ext uri="{FF2B5EF4-FFF2-40B4-BE49-F238E27FC236}">
                  <a16:creationId xmlns:a16="http://schemas.microsoft.com/office/drawing/2014/main" id="{A3D7DCAE-62B1-4E0E-4BF3-B49BA85E0439}"/>
                </a:ext>
              </a:extLst>
            </p:cNvPr>
            <p:cNvSpPr txBox="1"/>
            <p:nvPr/>
          </p:nvSpPr>
          <p:spPr>
            <a:xfrm>
              <a:off x="7262415" y="885472"/>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68" name="!!33">
            <a:extLst>
              <a:ext uri="{FF2B5EF4-FFF2-40B4-BE49-F238E27FC236}">
                <a16:creationId xmlns:a16="http://schemas.microsoft.com/office/drawing/2014/main" id="{BF0C7208-D7F3-BE1C-1F78-B965EA7A2319}"/>
              </a:ext>
            </a:extLst>
          </p:cNvPr>
          <p:cNvGrpSpPr/>
          <p:nvPr/>
        </p:nvGrpSpPr>
        <p:grpSpPr>
          <a:xfrm>
            <a:off x="12924026" y="4545617"/>
            <a:ext cx="2004060" cy="2241458"/>
            <a:chOff x="8871931" y="3392410"/>
            <a:chExt cx="2004060" cy="2241458"/>
          </a:xfrm>
        </p:grpSpPr>
        <p:grpSp>
          <p:nvGrpSpPr>
            <p:cNvPr id="69" name="Group 68">
              <a:extLst>
                <a:ext uri="{FF2B5EF4-FFF2-40B4-BE49-F238E27FC236}">
                  <a16:creationId xmlns:a16="http://schemas.microsoft.com/office/drawing/2014/main" id="{78810336-782A-FB73-DC1B-23AE3F777F5F}"/>
                </a:ext>
              </a:extLst>
            </p:cNvPr>
            <p:cNvGrpSpPr/>
            <p:nvPr/>
          </p:nvGrpSpPr>
          <p:grpSpPr>
            <a:xfrm>
              <a:off x="8871931" y="3392410"/>
              <a:ext cx="2004060" cy="2241458"/>
              <a:chOff x="8871931" y="3392410"/>
              <a:chExt cx="2004060" cy="2241458"/>
            </a:xfrm>
          </p:grpSpPr>
          <p:sp>
            <p:nvSpPr>
              <p:cNvPr id="73" name="Freeform: Shape 72">
                <a:extLst>
                  <a:ext uri="{FF2B5EF4-FFF2-40B4-BE49-F238E27FC236}">
                    <a16:creationId xmlns:a16="http://schemas.microsoft.com/office/drawing/2014/main" id="{AE9DE41D-9050-87FF-50E5-68039B3D1369}"/>
                  </a:ext>
                </a:extLst>
              </p:cNvPr>
              <p:cNvSpPr/>
              <p:nvPr/>
            </p:nvSpPr>
            <p:spPr>
              <a:xfrm rot="19800000" flipH="1">
                <a:off x="8871931" y="3392410"/>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Oval 73">
                <a:extLst>
                  <a:ext uri="{FF2B5EF4-FFF2-40B4-BE49-F238E27FC236}">
                    <a16:creationId xmlns:a16="http://schemas.microsoft.com/office/drawing/2014/main" id="{2E3D3074-F3AF-F515-5731-706A1B3ACFB0}"/>
                  </a:ext>
                </a:extLst>
              </p:cNvPr>
              <p:cNvSpPr/>
              <p:nvPr/>
            </p:nvSpPr>
            <p:spPr>
              <a:xfrm flipH="1">
                <a:off x="8993397" y="3632575"/>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0" name="Graphic 69" descr="Bar graph with upward trend with solid fill">
              <a:extLst>
                <a:ext uri="{FF2B5EF4-FFF2-40B4-BE49-F238E27FC236}">
                  <a16:creationId xmlns:a16="http://schemas.microsoft.com/office/drawing/2014/main" id="{6CADD1DF-CD4E-15CB-5FDB-03DDD74E20D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531061" y="3615491"/>
              <a:ext cx="685800" cy="685800"/>
            </a:xfrm>
            <a:prstGeom prst="rect">
              <a:avLst/>
            </a:prstGeom>
          </p:spPr>
        </p:pic>
        <p:sp>
          <p:nvSpPr>
            <p:cNvPr id="71" name="TextBox 70">
              <a:extLst>
                <a:ext uri="{FF2B5EF4-FFF2-40B4-BE49-F238E27FC236}">
                  <a16:creationId xmlns:a16="http://schemas.microsoft.com/office/drawing/2014/main" id="{5B346B1C-48D7-4770-FAA9-7BAB897BB397}"/>
                </a:ext>
              </a:extLst>
            </p:cNvPr>
            <p:cNvSpPr txBox="1"/>
            <p:nvPr/>
          </p:nvSpPr>
          <p:spPr>
            <a:xfrm>
              <a:off x="9564022" y="4959345"/>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03</a:t>
              </a:r>
            </a:p>
          </p:txBody>
        </p:sp>
        <p:sp>
          <p:nvSpPr>
            <p:cNvPr id="72" name="TextBox 71">
              <a:extLst>
                <a:ext uri="{FF2B5EF4-FFF2-40B4-BE49-F238E27FC236}">
                  <a16:creationId xmlns:a16="http://schemas.microsoft.com/office/drawing/2014/main" id="{55FB46A0-408A-A9F8-701D-FACD456D7C34}"/>
                </a:ext>
              </a:extLst>
            </p:cNvPr>
            <p:cNvSpPr txBox="1"/>
            <p:nvPr/>
          </p:nvSpPr>
          <p:spPr>
            <a:xfrm>
              <a:off x="9047978" y="4269181"/>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75" name="!!44">
            <a:extLst>
              <a:ext uri="{FF2B5EF4-FFF2-40B4-BE49-F238E27FC236}">
                <a16:creationId xmlns:a16="http://schemas.microsoft.com/office/drawing/2014/main" id="{53FF388D-F7C9-F969-C8E0-0369CA3F3A90}"/>
              </a:ext>
            </a:extLst>
          </p:cNvPr>
          <p:cNvGrpSpPr/>
          <p:nvPr/>
        </p:nvGrpSpPr>
        <p:grpSpPr>
          <a:xfrm>
            <a:off x="9494903" y="7289934"/>
            <a:ext cx="2004060" cy="2241458"/>
            <a:chOff x="7088331" y="4466468"/>
            <a:chExt cx="2004060" cy="2241458"/>
          </a:xfrm>
        </p:grpSpPr>
        <p:grpSp>
          <p:nvGrpSpPr>
            <p:cNvPr id="76" name="Group 75">
              <a:extLst>
                <a:ext uri="{FF2B5EF4-FFF2-40B4-BE49-F238E27FC236}">
                  <a16:creationId xmlns:a16="http://schemas.microsoft.com/office/drawing/2014/main" id="{2A3BD938-E46A-E633-A8E1-3CC7AF363C40}"/>
                </a:ext>
              </a:extLst>
            </p:cNvPr>
            <p:cNvGrpSpPr/>
            <p:nvPr/>
          </p:nvGrpSpPr>
          <p:grpSpPr>
            <a:xfrm>
              <a:off x="7088331" y="4466468"/>
              <a:ext cx="2004060" cy="2241458"/>
              <a:chOff x="7088331" y="4466468"/>
              <a:chExt cx="2004060" cy="2241458"/>
            </a:xfrm>
          </p:grpSpPr>
          <p:sp>
            <p:nvSpPr>
              <p:cNvPr id="80" name="Freeform: Shape 79">
                <a:extLst>
                  <a:ext uri="{FF2B5EF4-FFF2-40B4-BE49-F238E27FC236}">
                    <a16:creationId xmlns:a16="http://schemas.microsoft.com/office/drawing/2014/main" id="{AF67A56E-71DC-6409-F9BE-7BCF4DD59D6A}"/>
                  </a:ext>
                </a:extLst>
              </p:cNvPr>
              <p:cNvSpPr/>
              <p:nvPr/>
            </p:nvSpPr>
            <p:spPr>
              <a:xfrm rot="19800000" flipH="1">
                <a:off x="7088331" y="4466468"/>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Oval 80">
                <a:extLst>
                  <a:ext uri="{FF2B5EF4-FFF2-40B4-BE49-F238E27FC236}">
                    <a16:creationId xmlns:a16="http://schemas.microsoft.com/office/drawing/2014/main" id="{60628CC1-7FA2-AC1E-2C08-5A319CE04C83}"/>
                  </a:ext>
                </a:extLst>
              </p:cNvPr>
              <p:cNvSpPr/>
              <p:nvPr/>
            </p:nvSpPr>
            <p:spPr>
              <a:xfrm flipH="1">
                <a:off x="7209797" y="4706633"/>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7" name="Graphic 76" descr="Shopping cart with solid fill">
              <a:extLst>
                <a:ext uri="{FF2B5EF4-FFF2-40B4-BE49-F238E27FC236}">
                  <a16:creationId xmlns:a16="http://schemas.microsoft.com/office/drawing/2014/main" id="{CD9C6FD3-B8B2-ADD3-FAE3-539A995D020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747461" y="4754032"/>
              <a:ext cx="685800" cy="685800"/>
            </a:xfrm>
            <a:prstGeom prst="rect">
              <a:avLst/>
            </a:prstGeom>
          </p:spPr>
        </p:pic>
        <p:sp>
          <p:nvSpPr>
            <p:cNvPr id="78" name="TextBox 77">
              <a:extLst>
                <a:ext uri="{FF2B5EF4-FFF2-40B4-BE49-F238E27FC236}">
                  <a16:creationId xmlns:a16="http://schemas.microsoft.com/office/drawing/2014/main" id="{8C8432D1-CE54-C247-6951-225F13F23063}"/>
                </a:ext>
              </a:extLst>
            </p:cNvPr>
            <p:cNvSpPr txBox="1"/>
            <p:nvPr/>
          </p:nvSpPr>
          <p:spPr>
            <a:xfrm>
              <a:off x="7780422" y="6029775"/>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04</a:t>
              </a:r>
            </a:p>
          </p:txBody>
        </p:sp>
        <p:sp>
          <p:nvSpPr>
            <p:cNvPr id="79" name="TextBox 78">
              <a:extLst>
                <a:ext uri="{FF2B5EF4-FFF2-40B4-BE49-F238E27FC236}">
                  <a16:creationId xmlns:a16="http://schemas.microsoft.com/office/drawing/2014/main" id="{BCA8F3D1-90D9-4D0B-ADD8-5944EB8EB38B}"/>
                </a:ext>
              </a:extLst>
            </p:cNvPr>
            <p:cNvSpPr txBox="1"/>
            <p:nvPr/>
          </p:nvSpPr>
          <p:spPr>
            <a:xfrm>
              <a:off x="7264378" y="5377711"/>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82" name="!!22">
            <a:extLst>
              <a:ext uri="{FF2B5EF4-FFF2-40B4-BE49-F238E27FC236}">
                <a16:creationId xmlns:a16="http://schemas.microsoft.com/office/drawing/2014/main" id="{7661DF82-0EDA-67BC-8F41-48C1F0E59B4A}"/>
              </a:ext>
            </a:extLst>
          </p:cNvPr>
          <p:cNvGrpSpPr/>
          <p:nvPr/>
        </p:nvGrpSpPr>
        <p:grpSpPr>
          <a:xfrm>
            <a:off x="12805170" y="-159173"/>
            <a:ext cx="2004060" cy="2241458"/>
            <a:chOff x="8886140" y="1302355"/>
            <a:chExt cx="2004060" cy="2241458"/>
          </a:xfrm>
        </p:grpSpPr>
        <p:grpSp>
          <p:nvGrpSpPr>
            <p:cNvPr id="83" name="Group 82">
              <a:extLst>
                <a:ext uri="{FF2B5EF4-FFF2-40B4-BE49-F238E27FC236}">
                  <a16:creationId xmlns:a16="http://schemas.microsoft.com/office/drawing/2014/main" id="{F9386614-302D-3542-A6A3-BFF72E7FA90C}"/>
                </a:ext>
              </a:extLst>
            </p:cNvPr>
            <p:cNvGrpSpPr/>
            <p:nvPr/>
          </p:nvGrpSpPr>
          <p:grpSpPr>
            <a:xfrm>
              <a:off x="8886140" y="1302355"/>
              <a:ext cx="2004060" cy="2241458"/>
              <a:chOff x="8886140" y="1302355"/>
              <a:chExt cx="2004060" cy="2241458"/>
            </a:xfrm>
          </p:grpSpPr>
          <p:sp>
            <p:nvSpPr>
              <p:cNvPr id="87" name="Freeform: Shape 86">
                <a:extLst>
                  <a:ext uri="{FF2B5EF4-FFF2-40B4-BE49-F238E27FC236}">
                    <a16:creationId xmlns:a16="http://schemas.microsoft.com/office/drawing/2014/main" id="{5C9502A2-270B-B5E2-B268-30B4D6B78DB2}"/>
                  </a:ext>
                </a:extLst>
              </p:cNvPr>
              <p:cNvSpPr/>
              <p:nvPr/>
            </p:nvSpPr>
            <p:spPr>
              <a:xfrm rot="19800000" flipH="1">
                <a:off x="8886140" y="1302355"/>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Oval 87">
                <a:extLst>
                  <a:ext uri="{FF2B5EF4-FFF2-40B4-BE49-F238E27FC236}">
                    <a16:creationId xmlns:a16="http://schemas.microsoft.com/office/drawing/2014/main" id="{AD81F4F0-8250-364C-C216-681F53CEACDF}"/>
                  </a:ext>
                </a:extLst>
              </p:cNvPr>
              <p:cNvSpPr/>
              <p:nvPr/>
            </p:nvSpPr>
            <p:spPr>
              <a:xfrm flipH="1">
                <a:off x="9007606" y="1542520"/>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84" name="Graphic 83" descr="Chat with solid fill">
              <a:extLst>
                <a:ext uri="{FF2B5EF4-FFF2-40B4-BE49-F238E27FC236}">
                  <a16:creationId xmlns:a16="http://schemas.microsoft.com/office/drawing/2014/main" id="{7C5AC1BE-B9E1-5952-F64F-7D6231228128}"/>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545270" y="2633935"/>
              <a:ext cx="685800" cy="685800"/>
            </a:xfrm>
            <a:prstGeom prst="rect">
              <a:avLst/>
            </a:prstGeom>
          </p:spPr>
        </p:pic>
        <p:sp>
          <p:nvSpPr>
            <p:cNvPr id="85" name="TextBox 84">
              <a:extLst>
                <a:ext uri="{FF2B5EF4-FFF2-40B4-BE49-F238E27FC236}">
                  <a16:creationId xmlns:a16="http://schemas.microsoft.com/office/drawing/2014/main" id="{765C95A5-3E0A-FF6E-35D0-67DA54028243}"/>
                </a:ext>
              </a:extLst>
            </p:cNvPr>
            <p:cNvSpPr txBox="1"/>
            <p:nvPr/>
          </p:nvSpPr>
          <p:spPr>
            <a:xfrm>
              <a:off x="9578231" y="1571222"/>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02</a:t>
              </a:r>
            </a:p>
          </p:txBody>
        </p:sp>
        <p:sp>
          <p:nvSpPr>
            <p:cNvPr id="86" name="TextBox 85">
              <a:extLst>
                <a:ext uri="{FF2B5EF4-FFF2-40B4-BE49-F238E27FC236}">
                  <a16:creationId xmlns:a16="http://schemas.microsoft.com/office/drawing/2014/main" id="{291C6643-FDBE-6C26-FC61-27B0F04F5F46}"/>
                </a:ext>
              </a:extLst>
            </p:cNvPr>
            <p:cNvSpPr txBox="1"/>
            <p:nvPr/>
          </p:nvSpPr>
          <p:spPr>
            <a:xfrm>
              <a:off x="9062187" y="1914469"/>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89" name="!!Group 9">
            <a:extLst>
              <a:ext uri="{FF2B5EF4-FFF2-40B4-BE49-F238E27FC236}">
                <a16:creationId xmlns:a16="http://schemas.microsoft.com/office/drawing/2014/main" id="{8AA60B80-8A8C-D95E-2FF2-47E23B9B1785}"/>
              </a:ext>
            </a:extLst>
          </p:cNvPr>
          <p:cNvGrpSpPr/>
          <p:nvPr/>
        </p:nvGrpSpPr>
        <p:grpSpPr>
          <a:xfrm rot="10740000">
            <a:off x="5132090" y="2466505"/>
            <a:ext cx="1927821" cy="1924990"/>
            <a:chOff x="4807570" y="1511998"/>
            <a:chExt cx="1927821" cy="1924990"/>
          </a:xfrm>
        </p:grpSpPr>
        <p:sp>
          <p:nvSpPr>
            <p:cNvPr id="90" name="Graphic 5" descr="Single gear with solid fill">
              <a:extLst>
                <a:ext uri="{FF2B5EF4-FFF2-40B4-BE49-F238E27FC236}">
                  <a16:creationId xmlns:a16="http://schemas.microsoft.com/office/drawing/2014/main" id="{C2500DB1-CFA2-E7C8-03AB-79D52C74CA4D}"/>
                </a:ext>
              </a:extLst>
            </p:cNvPr>
            <p:cNvSpPr/>
            <p:nvPr/>
          </p:nvSpPr>
          <p:spPr>
            <a:xfrm>
              <a:off x="4807570" y="1511998"/>
              <a:ext cx="1927821" cy="1924990"/>
            </a:xfrm>
            <a:custGeom>
              <a:avLst/>
              <a:gdLst>
                <a:gd name="connsiteX0" fmla="*/ 962495 w 1927821"/>
                <a:gd name="connsiteY0" fmla="*/ 1302200 h 1924990"/>
                <a:gd name="connsiteX1" fmla="*/ 622791 w 1927821"/>
                <a:gd name="connsiteY1" fmla="*/ 962495 h 1924990"/>
                <a:gd name="connsiteX2" fmla="*/ 962495 w 1927821"/>
                <a:gd name="connsiteY2" fmla="*/ 622791 h 1924990"/>
                <a:gd name="connsiteX3" fmla="*/ 1302200 w 1927821"/>
                <a:gd name="connsiteY3" fmla="*/ 962495 h 1924990"/>
                <a:gd name="connsiteX4" fmla="*/ 962495 w 1927821"/>
                <a:gd name="connsiteY4" fmla="*/ 1302200 h 1924990"/>
                <a:gd name="connsiteX5" fmla="*/ 1726830 w 1927821"/>
                <a:gd name="connsiteY5" fmla="*/ 750180 h 1924990"/>
                <a:gd name="connsiteX6" fmla="*/ 1653227 w 1927821"/>
                <a:gd name="connsiteY6" fmla="*/ 574666 h 1924990"/>
                <a:gd name="connsiteX7" fmla="*/ 1723999 w 1927821"/>
                <a:gd name="connsiteY7" fmla="*/ 362351 h 1924990"/>
                <a:gd name="connsiteX8" fmla="*/ 1562640 w 1927821"/>
                <a:gd name="connsiteY8" fmla="*/ 200992 h 1924990"/>
                <a:gd name="connsiteX9" fmla="*/ 1350324 w 1927821"/>
                <a:gd name="connsiteY9" fmla="*/ 271763 h 1924990"/>
                <a:gd name="connsiteX10" fmla="*/ 1171980 w 1927821"/>
                <a:gd name="connsiteY10" fmla="*/ 198161 h 1924990"/>
                <a:gd name="connsiteX11" fmla="*/ 1075730 w 1927821"/>
                <a:gd name="connsiteY11" fmla="*/ 0 h 1924990"/>
                <a:gd name="connsiteX12" fmla="*/ 849261 w 1927821"/>
                <a:gd name="connsiteY12" fmla="*/ 0 h 1924990"/>
                <a:gd name="connsiteX13" fmla="*/ 750180 w 1927821"/>
                <a:gd name="connsiteY13" fmla="*/ 198161 h 1924990"/>
                <a:gd name="connsiteX14" fmla="*/ 574666 w 1927821"/>
                <a:gd name="connsiteY14" fmla="*/ 271763 h 1924990"/>
                <a:gd name="connsiteX15" fmla="*/ 362351 w 1927821"/>
                <a:gd name="connsiteY15" fmla="*/ 200992 h 1924990"/>
                <a:gd name="connsiteX16" fmla="*/ 200992 w 1927821"/>
                <a:gd name="connsiteY16" fmla="*/ 362351 h 1924990"/>
                <a:gd name="connsiteX17" fmla="*/ 271763 w 1927821"/>
                <a:gd name="connsiteY17" fmla="*/ 574666 h 1924990"/>
                <a:gd name="connsiteX18" fmla="*/ 198161 w 1927821"/>
                <a:gd name="connsiteY18" fmla="*/ 753011 h 1924990"/>
                <a:gd name="connsiteX19" fmla="*/ 0 w 1927821"/>
                <a:gd name="connsiteY19" fmla="*/ 849261 h 1924990"/>
                <a:gd name="connsiteX20" fmla="*/ 0 w 1927821"/>
                <a:gd name="connsiteY20" fmla="*/ 1075730 h 1924990"/>
                <a:gd name="connsiteX21" fmla="*/ 198161 w 1927821"/>
                <a:gd name="connsiteY21" fmla="*/ 1174811 h 1924990"/>
                <a:gd name="connsiteX22" fmla="*/ 271763 w 1927821"/>
                <a:gd name="connsiteY22" fmla="*/ 1350324 h 1924990"/>
                <a:gd name="connsiteX23" fmla="*/ 200992 w 1927821"/>
                <a:gd name="connsiteY23" fmla="*/ 1562640 h 1924990"/>
                <a:gd name="connsiteX24" fmla="*/ 362351 w 1927821"/>
                <a:gd name="connsiteY24" fmla="*/ 1723999 h 1924990"/>
                <a:gd name="connsiteX25" fmla="*/ 574666 w 1927821"/>
                <a:gd name="connsiteY25" fmla="*/ 1653227 h 1924990"/>
                <a:gd name="connsiteX26" fmla="*/ 753011 w 1927821"/>
                <a:gd name="connsiteY26" fmla="*/ 1726830 h 1924990"/>
                <a:gd name="connsiteX27" fmla="*/ 852091 w 1927821"/>
                <a:gd name="connsiteY27" fmla="*/ 1924991 h 1924990"/>
                <a:gd name="connsiteX28" fmla="*/ 1078561 w 1927821"/>
                <a:gd name="connsiteY28" fmla="*/ 1924991 h 1924990"/>
                <a:gd name="connsiteX29" fmla="*/ 1177641 w 1927821"/>
                <a:gd name="connsiteY29" fmla="*/ 1726830 h 1924990"/>
                <a:gd name="connsiteX30" fmla="*/ 1353155 w 1927821"/>
                <a:gd name="connsiteY30" fmla="*/ 1653227 h 1924990"/>
                <a:gd name="connsiteX31" fmla="*/ 1565471 w 1927821"/>
                <a:gd name="connsiteY31" fmla="*/ 1723999 h 1924990"/>
                <a:gd name="connsiteX32" fmla="*/ 1726830 w 1927821"/>
                <a:gd name="connsiteY32" fmla="*/ 1562640 h 1924990"/>
                <a:gd name="connsiteX33" fmla="*/ 1656058 w 1927821"/>
                <a:gd name="connsiteY33" fmla="*/ 1350324 h 1924990"/>
                <a:gd name="connsiteX34" fmla="*/ 1729661 w 1927821"/>
                <a:gd name="connsiteY34" fmla="*/ 1171980 h 1924990"/>
                <a:gd name="connsiteX35" fmla="*/ 1927822 w 1927821"/>
                <a:gd name="connsiteY35" fmla="*/ 1072899 h 1924990"/>
                <a:gd name="connsiteX36" fmla="*/ 1927822 w 1927821"/>
                <a:gd name="connsiteY36" fmla="*/ 846430 h 1924990"/>
                <a:gd name="connsiteX37" fmla="*/ 1726830 w 1927821"/>
                <a:gd name="connsiteY37" fmla="*/ 750180 h 192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7821" h="1924990">
                  <a:moveTo>
                    <a:pt x="962495" y="1302200"/>
                  </a:moveTo>
                  <a:cubicBezTo>
                    <a:pt x="775658" y="1302200"/>
                    <a:pt x="622791" y="1149333"/>
                    <a:pt x="622791" y="962495"/>
                  </a:cubicBezTo>
                  <a:cubicBezTo>
                    <a:pt x="622791" y="775658"/>
                    <a:pt x="775658" y="622791"/>
                    <a:pt x="962495" y="622791"/>
                  </a:cubicBezTo>
                  <a:cubicBezTo>
                    <a:pt x="1149333" y="622791"/>
                    <a:pt x="1302200" y="775658"/>
                    <a:pt x="1302200" y="962495"/>
                  </a:cubicBezTo>
                  <a:cubicBezTo>
                    <a:pt x="1302200" y="1149333"/>
                    <a:pt x="1149333" y="1302200"/>
                    <a:pt x="962495" y="1302200"/>
                  </a:cubicBezTo>
                  <a:close/>
                  <a:moveTo>
                    <a:pt x="1726830" y="750180"/>
                  </a:moveTo>
                  <a:cubicBezTo>
                    <a:pt x="1709845" y="687901"/>
                    <a:pt x="1684367" y="628453"/>
                    <a:pt x="1653227" y="574666"/>
                  </a:cubicBezTo>
                  <a:lnTo>
                    <a:pt x="1723999" y="362351"/>
                  </a:lnTo>
                  <a:lnTo>
                    <a:pt x="1562640" y="200992"/>
                  </a:lnTo>
                  <a:lnTo>
                    <a:pt x="1350324" y="271763"/>
                  </a:lnTo>
                  <a:cubicBezTo>
                    <a:pt x="1293707" y="240624"/>
                    <a:pt x="1234259" y="215146"/>
                    <a:pt x="1171980" y="198161"/>
                  </a:cubicBezTo>
                  <a:lnTo>
                    <a:pt x="1075730" y="0"/>
                  </a:lnTo>
                  <a:lnTo>
                    <a:pt x="849261" y="0"/>
                  </a:lnTo>
                  <a:lnTo>
                    <a:pt x="750180" y="198161"/>
                  </a:lnTo>
                  <a:cubicBezTo>
                    <a:pt x="687901" y="215146"/>
                    <a:pt x="628453" y="240624"/>
                    <a:pt x="574666" y="271763"/>
                  </a:cubicBezTo>
                  <a:lnTo>
                    <a:pt x="362351" y="200992"/>
                  </a:lnTo>
                  <a:lnTo>
                    <a:pt x="200992" y="362351"/>
                  </a:lnTo>
                  <a:lnTo>
                    <a:pt x="271763" y="574666"/>
                  </a:lnTo>
                  <a:cubicBezTo>
                    <a:pt x="240624" y="631284"/>
                    <a:pt x="215146" y="690732"/>
                    <a:pt x="198161" y="753011"/>
                  </a:cubicBezTo>
                  <a:lnTo>
                    <a:pt x="0" y="849261"/>
                  </a:lnTo>
                  <a:lnTo>
                    <a:pt x="0" y="1075730"/>
                  </a:lnTo>
                  <a:lnTo>
                    <a:pt x="198161" y="1174811"/>
                  </a:lnTo>
                  <a:cubicBezTo>
                    <a:pt x="215146" y="1237090"/>
                    <a:pt x="240624" y="1296538"/>
                    <a:pt x="271763" y="1350324"/>
                  </a:cubicBezTo>
                  <a:lnTo>
                    <a:pt x="200992" y="1562640"/>
                  </a:lnTo>
                  <a:lnTo>
                    <a:pt x="362351" y="1723999"/>
                  </a:lnTo>
                  <a:lnTo>
                    <a:pt x="574666" y="1653227"/>
                  </a:lnTo>
                  <a:cubicBezTo>
                    <a:pt x="631284" y="1684367"/>
                    <a:pt x="690732" y="1709845"/>
                    <a:pt x="753011" y="1726830"/>
                  </a:cubicBezTo>
                  <a:lnTo>
                    <a:pt x="852091" y="1924991"/>
                  </a:lnTo>
                  <a:lnTo>
                    <a:pt x="1078561" y="1924991"/>
                  </a:lnTo>
                  <a:lnTo>
                    <a:pt x="1177641" y="1726830"/>
                  </a:lnTo>
                  <a:cubicBezTo>
                    <a:pt x="1239921" y="1709845"/>
                    <a:pt x="1299369" y="1684367"/>
                    <a:pt x="1353155" y="1653227"/>
                  </a:cubicBezTo>
                  <a:lnTo>
                    <a:pt x="1565471" y="1723999"/>
                  </a:lnTo>
                  <a:lnTo>
                    <a:pt x="1726830" y="1562640"/>
                  </a:lnTo>
                  <a:lnTo>
                    <a:pt x="1656058" y="1350324"/>
                  </a:lnTo>
                  <a:cubicBezTo>
                    <a:pt x="1687198" y="1293707"/>
                    <a:pt x="1712676" y="1234259"/>
                    <a:pt x="1729661" y="1171980"/>
                  </a:cubicBezTo>
                  <a:lnTo>
                    <a:pt x="1927822" y="1072899"/>
                  </a:lnTo>
                  <a:lnTo>
                    <a:pt x="1927822" y="846430"/>
                  </a:lnTo>
                  <a:lnTo>
                    <a:pt x="1726830" y="750180"/>
                  </a:lnTo>
                  <a:close/>
                </a:path>
              </a:pathLst>
            </a:custGeom>
            <a:gradFill flip="none" rotWithShape="1">
              <a:gsLst>
                <a:gs pos="2000">
                  <a:srgbClr val="5805FF"/>
                </a:gs>
                <a:gs pos="66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Circle: Hollow 90">
              <a:extLst>
                <a:ext uri="{FF2B5EF4-FFF2-40B4-BE49-F238E27FC236}">
                  <a16:creationId xmlns:a16="http://schemas.microsoft.com/office/drawing/2014/main" id="{FCF61637-DF6C-0809-B6CD-9BE09979D87B}"/>
                </a:ext>
              </a:extLst>
            </p:cNvPr>
            <p:cNvSpPr/>
            <p:nvPr/>
          </p:nvSpPr>
          <p:spPr>
            <a:xfrm>
              <a:off x="5065939" y="1770367"/>
              <a:ext cx="1408255" cy="1408255"/>
            </a:xfrm>
            <a:prstGeom prst="donut">
              <a:avLst>
                <a:gd name="adj" fmla="val 45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92" name="!!Group 3">
            <a:extLst>
              <a:ext uri="{FF2B5EF4-FFF2-40B4-BE49-F238E27FC236}">
                <a16:creationId xmlns:a16="http://schemas.microsoft.com/office/drawing/2014/main" id="{C66DFBBA-489F-BBE7-A136-D1C5E61019C1}"/>
              </a:ext>
            </a:extLst>
          </p:cNvPr>
          <p:cNvGrpSpPr/>
          <p:nvPr/>
        </p:nvGrpSpPr>
        <p:grpSpPr>
          <a:xfrm rot="10860000">
            <a:off x="5132090" y="2466505"/>
            <a:ext cx="1927821" cy="1924990"/>
            <a:chOff x="4807570" y="1511998"/>
            <a:chExt cx="1927821" cy="1924990"/>
          </a:xfrm>
        </p:grpSpPr>
        <p:sp>
          <p:nvSpPr>
            <p:cNvPr id="93" name="Graphic 10" descr="Single gear with solid fill">
              <a:extLst>
                <a:ext uri="{FF2B5EF4-FFF2-40B4-BE49-F238E27FC236}">
                  <a16:creationId xmlns:a16="http://schemas.microsoft.com/office/drawing/2014/main" id="{E40E2201-400B-4E7F-02AA-ED1BC52270A6}"/>
                </a:ext>
              </a:extLst>
            </p:cNvPr>
            <p:cNvSpPr/>
            <p:nvPr/>
          </p:nvSpPr>
          <p:spPr>
            <a:xfrm>
              <a:off x="4807570" y="1511998"/>
              <a:ext cx="1927821" cy="1924990"/>
            </a:xfrm>
            <a:custGeom>
              <a:avLst/>
              <a:gdLst>
                <a:gd name="connsiteX0" fmla="*/ 962495 w 1927821"/>
                <a:gd name="connsiteY0" fmla="*/ 1302200 h 1924990"/>
                <a:gd name="connsiteX1" fmla="*/ 622791 w 1927821"/>
                <a:gd name="connsiteY1" fmla="*/ 962495 h 1924990"/>
                <a:gd name="connsiteX2" fmla="*/ 962495 w 1927821"/>
                <a:gd name="connsiteY2" fmla="*/ 622791 h 1924990"/>
                <a:gd name="connsiteX3" fmla="*/ 1302200 w 1927821"/>
                <a:gd name="connsiteY3" fmla="*/ 962495 h 1924990"/>
                <a:gd name="connsiteX4" fmla="*/ 962495 w 1927821"/>
                <a:gd name="connsiteY4" fmla="*/ 1302200 h 1924990"/>
                <a:gd name="connsiteX5" fmla="*/ 1726830 w 1927821"/>
                <a:gd name="connsiteY5" fmla="*/ 750180 h 1924990"/>
                <a:gd name="connsiteX6" fmla="*/ 1653227 w 1927821"/>
                <a:gd name="connsiteY6" fmla="*/ 574666 h 1924990"/>
                <a:gd name="connsiteX7" fmla="*/ 1723999 w 1927821"/>
                <a:gd name="connsiteY7" fmla="*/ 362351 h 1924990"/>
                <a:gd name="connsiteX8" fmla="*/ 1562640 w 1927821"/>
                <a:gd name="connsiteY8" fmla="*/ 200992 h 1924990"/>
                <a:gd name="connsiteX9" fmla="*/ 1350324 w 1927821"/>
                <a:gd name="connsiteY9" fmla="*/ 271763 h 1924990"/>
                <a:gd name="connsiteX10" fmla="*/ 1171980 w 1927821"/>
                <a:gd name="connsiteY10" fmla="*/ 198161 h 1924990"/>
                <a:gd name="connsiteX11" fmla="*/ 1075730 w 1927821"/>
                <a:gd name="connsiteY11" fmla="*/ 0 h 1924990"/>
                <a:gd name="connsiteX12" fmla="*/ 849261 w 1927821"/>
                <a:gd name="connsiteY12" fmla="*/ 0 h 1924990"/>
                <a:gd name="connsiteX13" fmla="*/ 750180 w 1927821"/>
                <a:gd name="connsiteY13" fmla="*/ 198161 h 1924990"/>
                <a:gd name="connsiteX14" fmla="*/ 574666 w 1927821"/>
                <a:gd name="connsiteY14" fmla="*/ 271763 h 1924990"/>
                <a:gd name="connsiteX15" fmla="*/ 362351 w 1927821"/>
                <a:gd name="connsiteY15" fmla="*/ 200992 h 1924990"/>
                <a:gd name="connsiteX16" fmla="*/ 200992 w 1927821"/>
                <a:gd name="connsiteY16" fmla="*/ 362351 h 1924990"/>
                <a:gd name="connsiteX17" fmla="*/ 271763 w 1927821"/>
                <a:gd name="connsiteY17" fmla="*/ 574666 h 1924990"/>
                <a:gd name="connsiteX18" fmla="*/ 198161 w 1927821"/>
                <a:gd name="connsiteY18" fmla="*/ 753011 h 1924990"/>
                <a:gd name="connsiteX19" fmla="*/ 0 w 1927821"/>
                <a:gd name="connsiteY19" fmla="*/ 849261 h 1924990"/>
                <a:gd name="connsiteX20" fmla="*/ 0 w 1927821"/>
                <a:gd name="connsiteY20" fmla="*/ 1075730 h 1924990"/>
                <a:gd name="connsiteX21" fmla="*/ 198161 w 1927821"/>
                <a:gd name="connsiteY21" fmla="*/ 1174811 h 1924990"/>
                <a:gd name="connsiteX22" fmla="*/ 271763 w 1927821"/>
                <a:gd name="connsiteY22" fmla="*/ 1350324 h 1924990"/>
                <a:gd name="connsiteX23" fmla="*/ 200992 w 1927821"/>
                <a:gd name="connsiteY23" fmla="*/ 1562640 h 1924990"/>
                <a:gd name="connsiteX24" fmla="*/ 362351 w 1927821"/>
                <a:gd name="connsiteY24" fmla="*/ 1723999 h 1924990"/>
                <a:gd name="connsiteX25" fmla="*/ 574666 w 1927821"/>
                <a:gd name="connsiteY25" fmla="*/ 1653227 h 1924990"/>
                <a:gd name="connsiteX26" fmla="*/ 753011 w 1927821"/>
                <a:gd name="connsiteY26" fmla="*/ 1726830 h 1924990"/>
                <a:gd name="connsiteX27" fmla="*/ 852091 w 1927821"/>
                <a:gd name="connsiteY27" fmla="*/ 1924991 h 1924990"/>
                <a:gd name="connsiteX28" fmla="*/ 1078561 w 1927821"/>
                <a:gd name="connsiteY28" fmla="*/ 1924991 h 1924990"/>
                <a:gd name="connsiteX29" fmla="*/ 1177641 w 1927821"/>
                <a:gd name="connsiteY29" fmla="*/ 1726830 h 1924990"/>
                <a:gd name="connsiteX30" fmla="*/ 1353155 w 1927821"/>
                <a:gd name="connsiteY30" fmla="*/ 1653227 h 1924990"/>
                <a:gd name="connsiteX31" fmla="*/ 1565471 w 1927821"/>
                <a:gd name="connsiteY31" fmla="*/ 1723999 h 1924990"/>
                <a:gd name="connsiteX32" fmla="*/ 1726830 w 1927821"/>
                <a:gd name="connsiteY32" fmla="*/ 1562640 h 1924990"/>
                <a:gd name="connsiteX33" fmla="*/ 1656058 w 1927821"/>
                <a:gd name="connsiteY33" fmla="*/ 1350324 h 1924990"/>
                <a:gd name="connsiteX34" fmla="*/ 1729661 w 1927821"/>
                <a:gd name="connsiteY34" fmla="*/ 1171980 h 1924990"/>
                <a:gd name="connsiteX35" fmla="*/ 1927822 w 1927821"/>
                <a:gd name="connsiteY35" fmla="*/ 1072899 h 1924990"/>
                <a:gd name="connsiteX36" fmla="*/ 1927822 w 1927821"/>
                <a:gd name="connsiteY36" fmla="*/ 846430 h 1924990"/>
                <a:gd name="connsiteX37" fmla="*/ 1726830 w 1927821"/>
                <a:gd name="connsiteY37" fmla="*/ 750180 h 192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7821" h="1924990">
                  <a:moveTo>
                    <a:pt x="962495" y="1302200"/>
                  </a:moveTo>
                  <a:cubicBezTo>
                    <a:pt x="775658" y="1302200"/>
                    <a:pt x="622791" y="1149333"/>
                    <a:pt x="622791" y="962495"/>
                  </a:cubicBezTo>
                  <a:cubicBezTo>
                    <a:pt x="622791" y="775658"/>
                    <a:pt x="775658" y="622791"/>
                    <a:pt x="962495" y="622791"/>
                  </a:cubicBezTo>
                  <a:cubicBezTo>
                    <a:pt x="1149333" y="622791"/>
                    <a:pt x="1302200" y="775658"/>
                    <a:pt x="1302200" y="962495"/>
                  </a:cubicBezTo>
                  <a:cubicBezTo>
                    <a:pt x="1302200" y="1149333"/>
                    <a:pt x="1149333" y="1302200"/>
                    <a:pt x="962495" y="1302200"/>
                  </a:cubicBezTo>
                  <a:close/>
                  <a:moveTo>
                    <a:pt x="1726830" y="750180"/>
                  </a:moveTo>
                  <a:cubicBezTo>
                    <a:pt x="1709845" y="687901"/>
                    <a:pt x="1684367" y="628453"/>
                    <a:pt x="1653227" y="574666"/>
                  </a:cubicBezTo>
                  <a:lnTo>
                    <a:pt x="1723999" y="362351"/>
                  </a:lnTo>
                  <a:lnTo>
                    <a:pt x="1562640" y="200992"/>
                  </a:lnTo>
                  <a:lnTo>
                    <a:pt x="1350324" y="271763"/>
                  </a:lnTo>
                  <a:cubicBezTo>
                    <a:pt x="1293707" y="240624"/>
                    <a:pt x="1234259" y="215146"/>
                    <a:pt x="1171980" y="198161"/>
                  </a:cubicBezTo>
                  <a:lnTo>
                    <a:pt x="1075730" y="0"/>
                  </a:lnTo>
                  <a:lnTo>
                    <a:pt x="849261" y="0"/>
                  </a:lnTo>
                  <a:lnTo>
                    <a:pt x="750180" y="198161"/>
                  </a:lnTo>
                  <a:cubicBezTo>
                    <a:pt x="687901" y="215146"/>
                    <a:pt x="628453" y="240624"/>
                    <a:pt x="574666" y="271763"/>
                  </a:cubicBezTo>
                  <a:lnTo>
                    <a:pt x="362351" y="200992"/>
                  </a:lnTo>
                  <a:lnTo>
                    <a:pt x="200992" y="362351"/>
                  </a:lnTo>
                  <a:lnTo>
                    <a:pt x="271763" y="574666"/>
                  </a:lnTo>
                  <a:cubicBezTo>
                    <a:pt x="240624" y="631284"/>
                    <a:pt x="215146" y="690732"/>
                    <a:pt x="198161" y="753011"/>
                  </a:cubicBezTo>
                  <a:lnTo>
                    <a:pt x="0" y="849261"/>
                  </a:lnTo>
                  <a:lnTo>
                    <a:pt x="0" y="1075730"/>
                  </a:lnTo>
                  <a:lnTo>
                    <a:pt x="198161" y="1174811"/>
                  </a:lnTo>
                  <a:cubicBezTo>
                    <a:pt x="215146" y="1237090"/>
                    <a:pt x="240624" y="1296538"/>
                    <a:pt x="271763" y="1350324"/>
                  </a:cubicBezTo>
                  <a:lnTo>
                    <a:pt x="200992" y="1562640"/>
                  </a:lnTo>
                  <a:lnTo>
                    <a:pt x="362351" y="1723999"/>
                  </a:lnTo>
                  <a:lnTo>
                    <a:pt x="574666" y="1653227"/>
                  </a:lnTo>
                  <a:cubicBezTo>
                    <a:pt x="631284" y="1684367"/>
                    <a:pt x="690732" y="1709845"/>
                    <a:pt x="753011" y="1726830"/>
                  </a:cubicBezTo>
                  <a:lnTo>
                    <a:pt x="852091" y="1924991"/>
                  </a:lnTo>
                  <a:lnTo>
                    <a:pt x="1078561" y="1924991"/>
                  </a:lnTo>
                  <a:lnTo>
                    <a:pt x="1177641" y="1726830"/>
                  </a:lnTo>
                  <a:cubicBezTo>
                    <a:pt x="1239921" y="1709845"/>
                    <a:pt x="1299369" y="1684367"/>
                    <a:pt x="1353155" y="1653227"/>
                  </a:cubicBezTo>
                  <a:lnTo>
                    <a:pt x="1565471" y="1723999"/>
                  </a:lnTo>
                  <a:lnTo>
                    <a:pt x="1726830" y="1562640"/>
                  </a:lnTo>
                  <a:lnTo>
                    <a:pt x="1656058" y="1350324"/>
                  </a:lnTo>
                  <a:cubicBezTo>
                    <a:pt x="1687198" y="1293707"/>
                    <a:pt x="1712676" y="1234259"/>
                    <a:pt x="1729661" y="1171980"/>
                  </a:cubicBezTo>
                  <a:lnTo>
                    <a:pt x="1927822" y="1072899"/>
                  </a:lnTo>
                  <a:lnTo>
                    <a:pt x="1927822" y="846430"/>
                  </a:lnTo>
                  <a:lnTo>
                    <a:pt x="1726830" y="750180"/>
                  </a:lnTo>
                  <a:close/>
                </a:path>
              </a:pathLst>
            </a:custGeom>
            <a:gradFill flip="none" rotWithShape="1">
              <a:gsLst>
                <a:gs pos="2000">
                  <a:srgbClr val="5805FF"/>
                </a:gs>
                <a:gs pos="66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Circle: Hollow 93">
              <a:extLst>
                <a:ext uri="{FF2B5EF4-FFF2-40B4-BE49-F238E27FC236}">
                  <a16:creationId xmlns:a16="http://schemas.microsoft.com/office/drawing/2014/main" id="{396D4878-7536-D1BA-59E8-EC9BBC01BBF0}"/>
                </a:ext>
              </a:extLst>
            </p:cNvPr>
            <p:cNvSpPr/>
            <p:nvPr/>
          </p:nvSpPr>
          <p:spPr>
            <a:xfrm>
              <a:off x="5065939" y="1770367"/>
              <a:ext cx="1408255" cy="1408255"/>
            </a:xfrm>
            <a:prstGeom prst="donut">
              <a:avLst>
                <a:gd name="adj" fmla="val 45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480834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100000">
              <a:srgbClr val="A8B7BE"/>
            </a:gs>
            <a:gs pos="0">
              <a:srgbClr val="666973"/>
            </a:gs>
          </a:gsLst>
          <a:path path="circle">
            <a:fillToRect l="50000" t="50000" r="50000" b="50000"/>
          </a:path>
        </a:gradFill>
        <a:effectLst/>
      </p:bgPr>
    </p:bg>
    <p:spTree>
      <p:nvGrpSpPr>
        <p:cNvPr id="1" name="">
          <a:extLst>
            <a:ext uri="{FF2B5EF4-FFF2-40B4-BE49-F238E27FC236}">
              <a16:creationId xmlns:a16="http://schemas.microsoft.com/office/drawing/2014/main" id="{9FA80D12-27BC-C77D-6C1D-92DFF6350B03}"/>
            </a:ext>
          </a:extLst>
        </p:cNvPr>
        <p:cNvGrpSpPr/>
        <p:nvPr/>
      </p:nvGrpSpPr>
      <p:grpSpPr>
        <a:xfrm>
          <a:off x="0" y="0"/>
          <a:ext cx="0" cy="0"/>
          <a:chOff x="0" y="0"/>
          <a:chExt cx="0" cy="0"/>
        </a:xfrm>
      </p:grpSpPr>
      <p:sp>
        <p:nvSpPr>
          <p:cNvPr id="41" name="Rectangle: Rounded Corners 40">
            <a:extLst>
              <a:ext uri="{FF2B5EF4-FFF2-40B4-BE49-F238E27FC236}">
                <a16:creationId xmlns:a16="http://schemas.microsoft.com/office/drawing/2014/main" id="{929B8516-CF43-2295-8556-1EE1BD739C01}"/>
              </a:ext>
            </a:extLst>
          </p:cNvPr>
          <p:cNvSpPr/>
          <p:nvPr/>
        </p:nvSpPr>
        <p:spPr>
          <a:xfrm>
            <a:off x="3406089" y="2781510"/>
            <a:ext cx="5254172" cy="1294981"/>
          </a:xfrm>
          <a:prstGeom prst="roundRect">
            <a:avLst>
              <a:gd name="adj" fmla="val 50000"/>
            </a:avLst>
          </a:prstGeom>
          <a:gradFill flip="none" rotWithShape="1">
            <a:gsLst>
              <a:gs pos="80000">
                <a:srgbClr val="DADADA"/>
              </a:gs>
              <a:gs pos="0">
                <a:srgbClr val="F0F5F3"/>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1">
            <a:extLst>
              <a:ext uri="{FF2B5EF4-FFF2-40B4-BE49-F238E27FC236}">
                <a16:creationId xmlns:a16="http://schemas.microsoft.com/office/drawing/2014/main" id="{E9AFEFBB-2089-9C1E-7A57-BEFAF9C9F9EB}"/>
              </a:ext>
            </a:extLst>
          </p:cNvPr>
          <p:cNvGrpSpPr/>
          <p:nvPr/>
        </p:nvGrpSpPr>
        <p:grpSpPr>
          <a:xfrm>
            <a:off x="2979847" y="228297"/>
            <a:ext cx="2004060" cy="2241458"/>
            <a:chOff x="2979847" y="228297"/>
            <a:chExt cx="2004060" cy="2241458"/>
          </a:xfrm>
        </p:grpSpPr>
        <p:grpSp>
          <p:nvGrpSpPr>
            <p:cNvPr id="47" name="Group 46">
              <a:extLst>
                <a:ext uri="{FF2B5EF4-FFF2-40B4-BE49-F238E27FC236}">
                  <a16:creationId xmlns:a16="http://schemas.microsoft.com/office/drawing/2014/main" id="{7AE081BF-C1C2-D503-8DFE-9ACD8916E691}"/>
                </a:ext>
              </a:extLst>
            </p:cNvPr>
            <p:cNvGrpSpPr/>
            <p:nvPr/>
          </p:nvGrpSpPr>
          <p:grpSpPr>
            <a:xfrm>
              <a:off x="2979847" y="228297"/>
              <a:ext cx="2004060" cy="2241458"/>
              <a:chOff x="2979847" y="228297"/>
              <a:chExt cx="2004060" cy="2241458"/>
            </a:xfrm>
          </p:grpSpPr>
          <p:sp>
            <p:nvSpPr>
              <p:cNvPr id="18" name="Freeform: Shape 17">
                <a:extLst>
                  <a:ext uri="{FF2B5EF4-FFF2-40B4-BE49-F238E27FC236}">
                    <a16:creationId xmlns:a16="http://schemas.microsoft.com/office/drawing/2014/main" id="{1FB6E431-0EE9-F8AC-C280-815741874F7B}"/>
                  </a:ext>
                </a:extLst>
              </p:cNvPr>
              <p:cNvSpPr/>
              <p:nvPr/>
            </p:nvSpPr>
            <p:spPr>
              <a:xfrm rot="1800000">
                <a:off x="2979847" y="228297"/>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B8067060-3D58-445E-3539-1AB694ADAFE4}"/>
                  </a:ext>
                </a:extLst>
              </p:cNvPr>
              <p:cNvSpPr/>
              <p:nvPr/>
            </p:nvSpPr>
            <p:spPr>
              <a:xfrm>
                <a:off x="3101313" y="468462"/>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extBox 1">
              <a:extLst>
                <a:ext uri="{FF2B5EF4-FFF2-40B4-BE49-F238E27FC236}">
                  <a16:creationId xmlns:a16="http://schemas.microsoft.com/office/drawing/2014/main" id="{5B462AFD-27F2-3B23-1F53-A628B0FA6308}"/>
                </a:ext>
              </a:extLst>
            </p:cNvPr>
            <p:cNvSpPr txBox="1"/>
            <p:nvPr/>
          </p:nvSpPr>
          <p:spPr>
            <a:xfrm>
              <a:off x="3671938" y="561446"/>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01</a:t>
              </a:r>
            </a:p>
          </p:txBody>
        </p:sp>
        <p:sp>
          <p:nvSpPr>
            <p:cNvPr id="3" name="TextBox 2">
              <a:extLst>
                <a:ext uri="{FF2B5EF4-FFF2-40B4-BE49-F238E27FC236}">
                  <a16:creationId xmlns:a16="http://schemas.microsoft.com/office/drawing/2014/main" id="{E03EE1A5-5D56-1852-DF3A-F6CB51FDDCFE}"/>
                </a:ext>
              </a:extLst>
            </p:cNvPr>
            <p:cNvSpPr txBox="1"/>
            <p:nvPr/>
          </p:nvSpPr>
          <p:spPr>
            <a:xfrm>
              <a:off x="3155894" y="885472"/>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pic>
          <p:nvPicPr>
            <p:cNvPr id="52" name="Graphic 51" descr="Single gear with solid fill">
              <a:extLst>
                <a:ext uri="{FF2B5EF4-FFF2-40B4-BE49-F238E27FC236}">
                  <a16:creationId xmlns:a16="http://schemas.microsoft.com/office/drawing/2014/main" id="{CA0C4848-8A15-CA46-365E-B3EC18A7976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38977" y="1507478"/>
              <a:ext cx="685800" cy="685800"/>
            </a:xfrm>
            <a:prstGeom prst="rect">
              <a:avLst/>
            </a:prstGeom>
          </p:spPr>
        </p:pic>
      </p:grpSp>
      <p:grpSp>
        <p:nvGrpSpPr>
          <p:cNvPr id="14" name="!!2">
            <a:extLst>
              <a:ext uri="{FF2B5EF4-FFF2-40B4-BE49-F238E27FC236}">
                <a16:creationId xmlns:a16="http://schemas.microsoft.com/office/drawing/2014/main" id="{2ADF8F90-F99A-577D-856C-F2320A165D3A}"/>
              </a:ext>
            </a:extLst>
          </p:cNvPr>
          <p:cNvGrpSpPr/>
          <p:nvPr/>
        </p:nvGrpSpPr>
        <p:grpSpPr>
          <a:xfrm>
            <a:off x="1180075" y="1302355"/>
            <a:ext cx="2004060" cy="2241458"/>
            <a:chOff x="1180075" y="1302355"/>
            <a:chExt cx="2004060" cy="2241458"/>
          </a:xfrm>
        </p:grpSpPr>
        <p:grpSp>
          <p:nvGrpSpPr>
            <p:cNvPr id="46" name="Group 45">
              <a:extLst>
                <a:ext uri="{FF2B5EF4-FFF2-40B4-BE49-F238E27FC236}">
                  <a16:creationId xmlns:a16="http://schemas.microsoft.com/office/drawing/2014/main" id="{5F99E244-93E6-F67C-CF62-28488D149FBB}"/>
                </a:ext>
              </a:extLst>
            </p:cNvPr>
            <p:cNvGrpSpPr/>
            <p:nvPr/>
          </p:nvGrpSpPr>
          <p:grpSpPr>
            <a:xfrm>
              <a:off x="1180075" y="1302355"/>
              <a:ext cx="2004060" cy="2241458"/>
              <a:chOff x="1180075" y="1302355"/>
              <a:chExt cx="2004060" cy="2241458"/>
            </a:xfrm>
          </p:grpSpPr>
          <p:sp>
            <p:nvSpPr>
              <p:cNvPr id="21" name="Freeform: Shape 20">
                <a:extLst>
                  <a:ext uri="{FF2B5EF4-FFF2-40B4-BE49-F238E27FC236}">
                    <a16:creationId xmlns:a16="http://schemas.microsoft.com/office/drawing/2014/main" id="{55138C85-46F7-D169-A16E-FD237404BCA5}"/>
                  </a:ext>
                </a:extLst>
              </p:cNvPr>
              <p:cNvSpPr/>
              <p:nvPr/>
            </p:nvSpPr>
            <p:spPr>
              <a:xfrm rot="1800000">
                <a:off x="1180075" y="1302355"/>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58A22C07-5FC5-3ECC-579D-A84F68347E79}"/>
                  </a:ext>
                </a:extLst>
              </p:cNvPr>
              <p:cNvSpPr/>
              <p:nvPr/>
            </p:nvSpPr>
            <p:spPr>
              <a:xfrm>
                <a:off x="1301541" y="1542520"/>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4" name="Graphic 23" descr="Lightbulb and gear with solid fill">
              <a:extLst>
                <a:ext uri="{FF2B5EF4-FFF2-40B4-BE49-F238E27FC236}">
                  <a16:creationId xmlns:a16="http://schemas.microsoft.com/office/drawing/2014/main" id="{3BD8F17F-CFDD-2AE2-EF8C-A9E311ECFA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39205" y="2568738"/>
              <a:ext cx="685800" cy="685800"/>
            </a:xfrm>
            <a:prstGeom prst="rect">
              <a:avLst/>
            </a:prstGeom>
          </p:spPr>
        </p:pic>
        <p:sp>
          <p:nvSpPr>
            <p:cNvPr id="59" name="TextBox 58">
              <a:extLst>
                <a:ext uri="{FF2B5EF4-FFF2-40B4-BE49-F238E27FC236}">
                  <a16:creationId xmlns:a16="http://schemas.microsoft.com/office/drawing/2014/main" id="{1B0E9772-B3B7-18EE-3FA5-E0536DA312C0}"/>
                </a:ext>
              </a:extLst>
            </p:cNvPr>
            <p:cNvSpPr txBox="1"/>
            <p:nvPr/>
          </p:nvSpPr>
          <p:spPr>
            <a:xfrm>
              <a:off x="1872166" y="1581502"/>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02</a:t>
              </a:r>
            </a:p>
          </p:txBody>
        </p:sp>
        <p:sp>
          <p:nvSpPr>
            <p:cNvPr id="60" name="TextBox 59">
              <a:extLst>
                <a:ext uri="{FF2B5EF4-FFF2-40B4-BE49-F238E27FC236}">
                  <a16:creationId xmlns:a16="http://schemas.microsoft.com/office/drawing/2014/main" id="{544482B5-AD3F-4D90-79B4-F1B4EB4A9DE4}"/>
                </a:ext>
              </a:extLst>
            </p:cNvPr>
            <p:cNvSpPr txBox="1"/>
            <p:nvPr/>
          </p:nvSpPr>
          <p:spPr>
            <a:xfrm>
              <a:off x="1356122" y="1914469"/>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15" name="!!3">
            <a:extLst>
              <a:ext uri="{FF2B5EF4-FFF2-40B4-BE49-F238E27FC236}">
                <a16:creationId xmlns:a16="http://schemas.microsoft.com/office/drawing/2014/main" id="{0F024F78-AB9D-92D7-58A2-BFC283327C1C}"/>
              </a:ext>
            </a:extLst>
          </p:cNvPr>
          <p:cNvGrpSpPr/>
          <p:nvPr/>
        </p:nvGrpSpPr>
        <p:grpSpPr>
          <a:xfrm>
            <a:off x="1194284" y="3392410"/>
            <a:ext cx="2004060" cy="2241458"/>
            <a:chOff x="1194284" y="3392410"/>
            <a:chExt cx="2004060" cy="2241458"/>
          </a:xfrm>
        </p:grpSpPr>
        <p:grpSp>
          <p:nvGrpSpPr>
            <p:cNvPr id="45" name="Group 44">
              <a:extLst>
                <a:ext uri="{FF2B5EF4-FFF2-40B4-BE49-F238E27FC236}">
                  <a16:creationId xmlns:a16="http://schemas.microsoft.com/office/drawing/2014/main" id="{6C52E067-1D6B-3C88-FE82-6804546C2128}"/>
                </a:ext>
              </a:extLst>
            </p:cNvPr>
            <p:cNvGrpSpPr/>
            <p:nvPr/>
          </p:nvGrpSpPr>
          <p:grpSpPr>
            <a:xfrm>
              <a:off x="1194284" y="3392410"/>
              <a:ext cx="2004060" cy="2241458"/>
              <a:chOff x="1194284" y="3392410"/>
              <a:chExt cx="2004060" cy="2241458"/>
            </a:xfrm>
          </p:grpSpPr>
          <p:sp>
            <p:nvSpPr>
              <p:cNvPr id="22" name="Freeform: Shape 21">
                <a:extLst>
                  <a:ext uri="{FF2B5EF4-FFF2-40B4-BE49-F238E27FC236}">
                    <a16:creationId xmlns:a16="http://schemas.microsoft.com/office/drawing/2014/main" id="{43DC0AE3-499C-DE8A-98C4-1F74BCB6C452}"/>
                  </a:ext>
                </a:extLst>
              </p:cNvPr>
              <p:cNvSpPr/>
              <p:nvPr/>
            </p:nvSpPr>
            <p:spPr>
              <a:xfrm rot="1800000">
                <a:off x="1194284" y="3392410"/>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a:extLst>
                  <a:ext uri="{FF2B5EF4-FFF2-40B4-BE49-F238E27FC236}">
                    <a16:creationId xmlns:a16="http://schemas.microsoft.com/office/drawing/2014/main" id="{A1E59848-69AA-7CCE-0638-663E9D96C3C9}"/>
                  </a:ext>
                </a:extLst>
              </p:cNvPr>
              <p:cNvSpPr/>
              <p:nvPr/>
            </p:nvSpPr>
            <p:spPr>
              <a:xfrm>
                <a:off x="1315750" y="3632575"/>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 name="Graphic 6" descr="Books on shelf with solid fill">
              <a:extLst>
                <a:ext uri="{FF2B5EF4-FFF2-40B4-BE49-F238E27FC236}">
                  <a16:creationId xmlns:a16="http://schemas.microsoft.com/office/drawing/2014/main" id="{CCCAC724-1628-F928-FCD7-6ED7390ABA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53414" y="3657221"/>
              <a:ext cx="685800" cy="685800"/>
            </a:xfrm>
            <a:prstGeom prst="rect">
              <a:avLst/>
            </a:prstGeom>
          </p:spPr>
        </p:pic>
        <p:sp>
          <p:nvSpPr>
            <p:cNvPr id="61" name="TextBox 60">
              <a:extLst>
                <a:ext uri="{FF2B5EF4-FFF2-40B4-BE49-F238E27FC236}">
                  <a16:creationId xmlns:a16="http://schemas.microsoft.com/office/drawing/2014/main" id="{4C53CAC1-9F71-891E-FD5C-D7A9624D0D22}"/>
                </a:ext>
              </a:extLst>
            </p:cNvPr>
            <p:cNvSpPr txBox="1"/>
            <p:nvPr/>
          </p:nvSpPr>
          <p:spPr>
            <a:xfrm>
              <a:off x="1886375" y="4962934"/>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03</a:t>
              </a:r>
            </a:p>
          </p:txBody>
        </p:sp>
        <p:sp>
          <p:nvSpPr>
            <p:cNvPr id="62" name="TextBox 61">
              <a:extLst>
                <a:ext uri="{FF2B5EF4-FFF2-40B4-BE49-F238E27FC236}">
                  <a16:creationId xmlns:a16="http://schemas.microsoft.com/office/drawing/2014/main" id="{D14D483F-5D89-2A1C-0C3E-1E85E2700A0D}"/>
                </a:ext>
              </a:extLst>
            </p:cNvPr>
            <p:cNvSpPr txBox="1"/>
            <p:nvPr/>
          </p:nvSpPr>
          <p:spPr>
            <a:xfrm>
              <a:off x="1370331" y="4272770"/>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17" name="!!4">
            <a:extLst>
              <a:ext uri="{FF2B5EF4-FFF2-40B4-BE49-F238E27FC236}">
                <a16:creationId xmlns:a16="http://schemas.microsoft.com/office/drawing/2014/main" id="{01F557B0-2ACD-E3E4-50D4-B2188824F5FF}"/>
              </a:ext>
            </a:extLst>
          </p:cNvPr>
          <p:cNvGrpSpPr/>
          <p:nvPr/>
        </p:nvGrpSpPr>
        <p:grpSpPr>
          <a:xfrm>
            <a:off x="2977884" y="4466468"/>
            <a:ext cx="2004060" cy="2241458"/>
            <a:chOff x="2977884" y="4466468"/>
            <a:chExt cx="2004060" cy="2241458"/>
          </a:xfrm>
        </p:grpSpPr>
        <p:grpSp>
          <p:nvGrpSpPr>
            <p:cNvPr id="44" name="Group 43">
              <a:extLst>
                <a:ext uri="{FF2B5EF4-FFF2-40B4-BE49-F238E27FC236}">
                  <a16:creationId xmlns:a16="http://schemas.microsoft.com/office/drawing/2014/main" id="{F3306ED9-383E-97B8-D8FD-790DB101041C}"/>
                </a:ext>
              </a:extLst>
            </p:cNvPr>
            <p:cNvGrpSpPr/>
            <p:nvPr/>
          </p:nvGrpSpPr>
          <p:grpSpPr>
            <a:xfrm>
              <a:off x="2977884" y="4466468"/>
              <a:ext cx="2004060" cy="2241458"/>
              <a:chOff x="2977884" y="4466468"/>
              <a:chExt cx="2004060" cy="2241458"/>
            </a:xfrm>
          </p:grpSpPr>
          <p:sp>
            <p:nvSpPr>
              <p:cNvPr id="23" name="Freeform: Shape 22">
                <a:extLst>
                  <a:ext uri="{FF2B5EF4-FFF2-40B4-BE49-F238E27FC236}">
                    <a16:creationId xmlns:a16="http://schemas.microsoft.com/office/drawing/2014/main" id="{F44CB51C-D291-2B56-347D-8E48A3048CF3}"/>
                  </a:ext>
                </a:extLst>
              </p:cNvPr>
              <p:cNvSpPr/>
              <p:nvPr/>
            </p:nvSpPr>
            <p:spPr>
              <a:xfrm rot="1800000">
                <a:off x="2977884" y="4466468"/>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Oval 29">
                <a:extLst>
                  <a:ext uri="{FF2B5EF4-FFF2-40B4-BE49-F238E27FC236}">
                    <a16:creationId xmlns:a16="http://schemas.microsoft.com/office/drawing/2014/main" id="{49DBBC13-1B6D-A40C-39B1-A2477C22417C}"/>
                  </a:ext>
                </a:extLst>
              </p:cNvPr>
              <p:cNvSpPr/>
              <p:nvPr/>
            </p:nvSpPr>
            <p:spPr>
              <a:xfrm>
                <a:off x="3099350" y="4706633"/>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6" name="Graphic 25" descr="Puzzle pieces with solid fill">
              <a:extLst>
                <a:ext uri="{FF2B5EF4-FFF2-40B4-BE49-F238E27FC236}">
                  <a16:creationId xmlns:a16="http://schemas.microsoft.com/office/drawing/2014/main" id="{00044E4B-5D76-2CC3-D8F9-4D03560C58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38671" y="4719993"/>
              <a:ext cx="685800" cy="685800"/>
            </a:xfrm>
            <a:prstGeom prst="rect">
              <a:avLst/>
            </a:prstGeom>
          </p:spPr>
        </p:pic>
        <p:sp>
          <p:nvSpPr>
            <p:cNvPr id="63" name="TextBox 62">
              <a:extLst>
                <a:ext uri="{FF2B5EF4-FFF2-40B4-BE49-F238E27FC236}">
                  <a16:creationId xmlns:a16="http://schemas.microsoft.com/office/drawing/2014/main" id="{C922F963-4529-D2E8-0A8F-4E0E86B4CB87}"/>
                </a:ext>
              </a:extLst>
            </p:cNvPr>
            <p:cNvSpPr txBox="1"/>
            <p:nvPr/>
          </p:nvSpPr>
          <p:spPr>
            <a:xfrm>
              <a:off x="3610253" y="6029775"/>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04</a:t>
              </a:r>
            </a:p>
          </p:txBody>
        </p:sp>
        <p:sp>
          <p:nvSpPr>
            <p:cNvPr id="64" name="TextBox 63">
              <a:extLst>
                <a:ext uri="{FF2B5EF4-FFF2-40B4-BE49-F238E27FC236}">
                  <a16:creationId xmlns:a16="http://schemas.microsoft.com/office/drawing/2014/main" id="{5E1BAB55-1BEC-C92C-E3AF-54C749F2A81D}"/>
                </a:ext>
              </a:extLst>
            </p:cNvPr>
            <p:cNvSpPr txBox="1"/>
            <p:nvPr/>
          </p:nvSpPr>
          <p:spPr>
            <a:xfrm>
              <a:off x="3112526" y="5339611"/>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31" name="!!11">
            <a:extLst>
              <a:ext uri="{FF2B5EF4-FFF2-40B4-BE49-F238E27FC236}">
                <a16:creationId xmlns:a16="http://schemas.microsoft.com/office/drawing/2014/main" id="{3E4041B2-628A-ABCF-5D20-2083B6AD4206}"/>
              </a:ext>
            </a:extLst>
          </p:cNvPr>
          <p:cNvGrpSpPr/>
          <p:nvPr/>
        </p:nvGrpSpPr>
        <p:grpSpPr>
          <a:xfrm>
            <a:off x="7086368" y="228297"/>
            <a:ext cx="2004060" cy="2241458"/>
            <a:chOff x="7086368" y="228297"/>
            <a:chExt cx="2004060" cy="2241458"/>
          </a:xfrm>
        </p:grpSpPr>
        <p:grpSp>
          <p:nvGrpSpPr>
            <p:cNvPr id="48" name="Group 47">
              <a:extLst>
                <a:ext uri="{FF2B5EF4-FFF2-40B4-BE49-F238E27FC236}">
                  <a16:creationId xmlns:a16="http://schemas.microsoft.com/office/drawing/2014/main" id="{79895514-CCEF-CAB6-C990-8332E4791694}"/>
                </a:ext>
              </a:extLst>
            </p:cNvPr>
            <p:cNvGrpSpPr/>
            <p:nvPr/>
          </p:nvGrpSpPr>
          <p:grpSpPr>
            <a:xfrm>
              <a:off x="7086368" y="228297"/>
              <a:ext cx="2004060" cy="2241458"/>
              <a:chOff x="7086368" y="228297"/>
              <a:chExt cx="2004060" cy="2241458"/>
            </a:xfrm>
          </p:grpSpPr>
          <p:sp>
            <p:nvSpPr>
              <p:cNvPr id="32" name="Freeform: Shape 31">
                <a:extLst>
                  <a:ext uri="{FF2B5EF4-FFF2-40B4-BE49-F238E27FC236}">
                    <a16:creationId xmlns:a16="http://schemas.microsoft.com/office/drawing/2014/main" id="{B164DB4A-83DB-72A9-7184-87F62B3B4516}"/>
                  </a:ext>
                </a:extLst>
              </p:cNvPr>
              <p:cNvSpPr/>
              <p:nvPr/>
            </p:nvSpPr>
            <p:spPr>
              <a:xfrm rot="19800000" flipH="1">
                <a:off x="7086368" y="228297"/>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9AF2D234-42A1-6AB5-3564-F156B90AB6BB}"/>
                  </a:ext>
                </a:extLst>
              </p:cNvPr>
              <p:cNvSpPr/>
              <p:nvPr/>
            </p:nvSpPr>
            <p:spPr>
              <a:xfrm flipH="1">
                <a:off x="7207834" y="468462"/>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6" name="Graphic 15" descr="Fingerprint with solid fill">
              <a:extLst>
                <a:ext uri="{FF2B5EF4-FFF2-40B4-BE49-F238E27FC236}">
                  <a16:creationId xmlns:a16="http://schemas.microsoft.com/office/drawing/2014/main" id="{DFA4A178-0DA2-4210-3597-57972A0C075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745498" y="1541689"/>
              <a:ext cx="685800" cy="685800"/>
            </a:xfrm>
            <a:prstGeom prst="rect">
              <a:avLst/>
            </a:prstGeom>
          </p:spPr>
        </p:pic>
        <p:sp>
          <p:nvSpPr>
            <p:cNvPr id="65" name="TextBox 64">
              <a:extLst>
                <a:ext uri="{FF2B5EF4-FFF2-40B4-BE49-F238E27FC236}">
                  <a16:creationId xmlns:a16="http://schemas.microsoft.com/office/drawing/2014/main" id="{10721A37-F184-CC2F-5470-E8907189D1D1}"/>
                </a:ext>
              </a:extLst>
            </p:cNvPr>
            <p:cNvSpPr txBox="1"/>
            <p:nvPr/>
          </p:nvSpPr>
          <p:spPr>
            <a:xfrm>
              <a:off x="7778459" y="561446"/>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01</a:t>
              </a:r>
            </a:p>
          </p:txBody>
        </p:sp>
        <p:sp>
          <p:nvSpPr>
            <p:cNvPr id="66" name="TextBox 65">
              <a:extLst>
                <a:ext uri="{FF2B5EF4-FFF2-40B4-BE49-F238E27FC236}">
                  <a16:creationId xmlns:a16="http://schemas.microsoft.com/office/drawing/2014/main" id="{6586CF92-6C5A-D0BF-50FE-E68EA921BBAB}"/>
                </a:ext>
              </a:extLst>
            </p:cNvPr>
            <p:cNvSpPr txBox="1"/>
            <p:nvPr/>
          </p:nvSpPr>
          <p:spPr>
            <a:xfrm>
              <a:off x="7262415" y="885472"/>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sp>
        <p:nvSpPr>
          <p:cNvPr id="68" name="TextBox 67">
            <a:extLst>
              <a:ext uri="{FF2B5EF4-FFF2-40B4-BE49-F238E27FC236}">
                <a16:creationId xmlns:a16="http://schemas.microsoft.com/office/drawing/2014/main" id="{D5F74B48-2F57-241D-E6B0-613DDD5014D6}"/>
              </a:ext>
            </a:extLst>
          </p:cNvPr>
          <p:cNvSpPr txBox="1"/>
          <p:nvPr/>
        </p:nvSpPr>
        <p:spPr>
          <a:xfrm>
            <a:off x="5124530" y="3002127"/>
            <a:ext cx="1942940"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nvGrpSpPr>
          <p:cNvPr id="20" name="!!33">
            <a:extLst>
              <a:ext uri="{FF2B5EF4-FFF2-40B4-BE49-F238E27FC236}">
                <a16:creationId xmlns:a16="http://schemas.microsoft.com/office/drawing/2014/main" id="{D6A3C056-47D4-75FC-239E-6ED4EA9CE291}"/>
              </a:ext>
            </a:extLst>
          </p:cNvPr>
          <p:cNvGrpSpPr/>
          <p:nvPr/>
        </p:nvGrpSpPr>
        <p:grpSpPr>
          <a:xfrm>
            <a:off x="8871931" y="3392410"/>
            <a:ext cx="2004060" cy="2241458"/>
            <a:chOff x="8871931" y="3392410"/>
            <a:chExt cx="2004060" cy="2241458"/>
          </a:xfrm>
        </p:grpSpPr>
        <p:grpSp>
          <p:nvGrpSpPr>
            <p:cNvPr id="50" name="Group 49">
              <a:extLst>
                <a:ext uri="{FF2B5EF4-FFF2-40B4-BE49-F238E27FC236}">
                  <a16:creationId xmlns:a16="http://schemas.microsoft.com/office/drawing/2014/main" id="{E44B313D-2CA6-FF7B-9302-228A41C722CD}"/>
                </a:ext>
              </a:extLst>
            </p:cNvPr>
            <p:cNvGrpSpPr/>
            <p:nvPr/>
          </p:nvGrpSpPr>
          <p:grpSpPr>
            <a:xfrm>
              <a:off x="8871931" y="3392410"/>
              <a:ext cx="2004060" cy="2241458"/>
              <a:chOff x="8871931" y="3392410"/>
              <a:chExt cx="2004060" cy="2241458"/>
            </a:xfrm>
          </p:grpSpPr>
          <p:sp>
            <p:nvSpPr>
              <p:cNvPr id="34" name="Freeform: Shape 33">
                <a:extLst>
                  <a:ext uri="{FF2B5EF4-FFF2-40B4-BE49-F238E27FC236}">
                    <a16:creationId xmlns:a16="http://schemas.microsoft.com/office/drawing/2014/main" id="{4D2AD3A8-359A-492B-85D3-C27D90B3B4C8}"/>
                  </a:ext>
                </a:extLst>
              </p:cNvPr>
              <p:cNvSpPr/>
              <p:nvPr/>
            </p:nvSpPr>
            <p:spPr>
              <a:xfrm rot="19800000" flipH="1">
                <a:off x="8871931" y="3392410"/>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8C85C473-D1B1-E874-F548-CB4B5BF54C0E}"/>
                  </a:ext>
                </a:extLst>
              </p:cNvPr>
              <p:cNvSpPr/>
              <p:nvPr/>
            </p:nvSpPr>
            <p:spPr>
              <a:xfrm flipH="1">
                <a:off x="8993397" y="3632575"/>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Graphic 4" descr="Bar graph with upward trend with solid fill">
              <a:extLst>
                <a:ext uri="{FF2B5EF4-FFF2-40B4-BE49-F238E27FC236}">
                  <a16:creationId xmlns:a16="http://schemas.microsoft.com/office/drawing/2014/main" id="{27D22186-BA04-3CF2-B97B-58F79AAAD7E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531061" y="3615491"/>
              <a:ext cx="685800" cy="685800"/>
            </a:xfrm>
            <a:prstGeom prst="rect">
              <a:avLst/>
            </a:prstGeom>
          </p:spPr>
        </p:pic>
        <p:sp>
          <p:nvSpPr>
            <p:cNvPr id="69" name="TextBox 68">
              <a:extLst>
                <a:ext uri="{FF2B5EF4-FFF2-40B4-BE49-F238E27FC236}">
                  <a16:creationId xmlns:a16="http://schemas.microsoft.com/office/drawing/2014/main" id="{4D0AEAA8-D5BB-28D0-4386-F339CC073923}"/>
                </a:ext>
              </a:extLst>
            </p:cNvPr>
            <p:cNvSpPr txBox="1"/>
            <p:nvPr/>
          </p:nvSpPr>
          <p:spPr>
            <a:xfrm>
              <a:off x="9564022" y="4959345"/>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03</a:t>
              </a:r>
            </a:p>
          </p:txBody>
        </p:sp>
        <p:sp>
          <p:nvSpPr>
            <p:cNvPr id="70" name="TextBox 69">
              <a:extLst>
                <a:ext uri="{FF2B5EF4-FFF2-40B4-BE49-F238E27FC236}">
                  <a16:creationId xmlns:a16="http://schemas.microsoft.com/office/drawing/2014/main" id="{C28A7FB9-B300-6B52-5CAA-B2098C732E80}"/>
                </a:ext>
              </a:extLst>
            </p:cNvPr>
            <p:cNvSpPr txBox="1"/>
            <p:nvPr/>
          </p:nvSpPr>
          <p:spPr>
            <a:xfrm>
              <a:off x="9047978" y="4269181"/>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19" name="!!44">
            <a:extLst>
              <a:ext uri="{FF2B5EF4-FFF2-40B4-BE49-F238E27FC236}">
                <a16:creationId xmlns:a16="http://schemas.microsoft.com/office/drawing/2014/main" id="{406F4A09-78B3-D2BD-6091-815EA373182A}"/>
              </a:ext>
            </a:extLst>
          </p:cNvPr>
          <p:cNvGrpSpPr/>
          <p:nvPr/>
        </p:nvGrpSpPr>
        <p:grpSpPr>
          <a:xfrm>
            <a:off x="7088331" y="4466468"/>
            <a:ext cx="2004060" cy="2241458"/>
            <a:chOff x="7088331" y="4466468"/>
            <a:chExt cx="2004060" cy="2241458"/>
          </a:xfrm>
        </p:grpSpPr>
        <p:grpSp>
          <p:nvGrpSpPr>
            <p:cNvPr id="51" name="Group 50">
              <a:extLst>
                <a:ext uri="{FF2B5EF4-FFF2-40B4-BE49-F238E27FC236}">
                  <a16:creationId xmlns:a16="http://schemas.microsoft.com/office/drawing/2014/main" id="{D93E1D27-0DB1-6A96-ADF1-8496DC213196}"/>
                </a:ext>
              </a:extLst>
            </p:cNvPr>
            <p:cNvGrpSpPr/>
            <p:nvPr/>
          </p:nvGrpSpPr>
          <p:grpSpPr>
            <a:xfrm>
              <a:off x="7088331" y="4466468"/>
              <a:ext cx="2004060" cy="2241458"/>
              <a:chOff x="7088331" y="4466468"/>
              <a:chExt cx="2004060" cy="2241458"/>
            </a:xfrm>
          </p:grpSpPr>
          <p:sp>
            <p:nvSpPr>
              <p:cNvPr id="35" name="Freeform: Shape 34">
                <a:extLst>
                  <a:ext uri="{FF2B5EF4-FFF2-40B4-BE49-F238E27FC236}">
                    <a16:creationId xmlns:a16="http://schemas.microsoft.com/office/drawing/2014/main" id="{E2690059-5794-F1BE-FDE8-4A926539491D}"/>
                  </a:ext>
                </a:extLst>
              </p:cNvPr>
              <p:cNvSpPr/>
              <p:nvPr/>
            </p:nvSpPr>
            <p:spPr>
              <a:xfrm rot="19800000" flipH="1">
                <a:off x="7088331" y="4466468"/>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580AA5FB-F1B9-39C3-B415-0CDACD2AB11D}"/>
                  </a:ext>
                </a:extLst>
              </p:cNvPr>
              <p:cNvSpPr/>
              <p:nvPr/>
            </p:nvSpPr>
            <p:spPr>
              <a:xfrm flipH="1">
                <a:off x="7209797" y="4706633"/>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2" name="Graphic 41" descr="Shopping cart with solid fill">
              <a:extLst>
                <a:ext uri="{FF2B5EF4-FFF2-40B4-BE49-F238E27FC236}">
                  <a16:creationId xmlns:a16="http://schemas.microsoft.com/office/drawing/2014/main" id="{DCDDD6E3-86D2-5EC2-0A5D-73E56ADE5AF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47461" y="4754032"/>
              <a:ext cx="685800" cy="685800"/>
            </a:xfrm>
            <a:prstGeom prst="rect">
              <a:avLst/>
            </a:prstGeom>
          </p:spPr>
        </p:pic>
        <p:sp>
          <p:nvSpPr>
            <p:cNvPr id="71" name="TextBox 70">
              <a:extLst>
                <a:ext uri="{FF2B5EF4-FFF2-40B4-BE49-F238E27FC236}">
                  <a16:creationId xmlns:a16="http://schemas.microsoft.com/office/drawing/2014/main" id="{6D4C4EC9-842A-AC21-6D18-DD18EE8AD589}"/>
                </a:ext>
              </a:extLst>
            </p:cNvPr>
            <p:cNvSpPr txBox="1"/>
            <p:nvPr/>
          </p:nvSpPr>
          <p:spPr>
            <a:xfrm>
              <a:off x="7780422" y="6029775"/>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04</a:t>
              </a:r>
            </a:p>
          </p:txBody>
        </p:sp>
        <p:sp>
          <p:nvSpPr>
            <p:cNvPr id="72" name="TextBox 71">
              <a:extLst>
                <a:ext uri="{FF2B5EF4-FFF2-40B4-BE49-F238E27FC236}">
                  <a16:creationId xmlns:a16="http://schemas.microsoft.com/office/drawing/2014/main" id="{048467BF-403C-D7D4-00B7-E76EE15B53BF}"/>
                </a:ext>
              </a:extLst>
            </p:cNvPr>
            <p:cNvSpPr txBox="1"/>
            <p:nvPr/>
          </p:nvSpPr>
          <p:spPr>
            <a:xfrm>
              <a:off x="7264378" y="5377711"/>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grpSp>
        <p:nvGrpSpPr>
          <p:cNvPr id="25" name="!!22">
            <a:extLst>
              <a:ext uri="{FF2B5EF4-FFF2-40B4-BE49-F238E27FC236}">
                <a16:creationId xmlns:a16="http://schemas.microsoft.com/office/drawing/2014/main" id="{F976ADA4-928E-ADEC-801D-841F8D9F4FE6}"/>
              </a:ext>
            </a:extLst>
          </p:cNvPr>
          <p:cNvGrpSpPr/>
          <p:nvPr/>
        </p:nvGrpSpPr>
        <p:grpSpPr>
          <a:xfrm>
            <a:off x="8886140" y="1302355"/>
            <a:ext cx="2004060" cy="2241458"/>
            <a:chOff x="8886140" y="1302355"/>
            <a:chExt cx="2004060" cy="2241458"/>
          </a:xfrm>
        </p:grpSpPr>
        <p:grpSp>
          <p:nvGrpSpPr>
            <p:cNvPr id="49" name="Group 48">
              <a:extLst>
                <a:ext uri="{FF2B5EF4-FFF2-40B4-BE49-F238E27FC236}">
                  <a16:creationId xmlns:a16="http://schemas.microsoft.com/office/drawing/2014/main" id="{6575815D-A6EC-E840-75E5-91444776EEBB}"/>
                </a:ext>
              </a:extLst>
            </p:cNvPr>
            <p:cNvGrpSpPr/>
            <p:nvPr/>
          </p:nvGrpSpPr>
          <p:grpSpPr>
            <a:xfrm>
              <a:off x="8886140" y="1302355"/>
              <a:ext cx="2004060" cy="2241458"/>
              <a:chOff x="8886140" y="1302355"/>
              <a:chExt cx="2004060" cy="2241458"/>
            </a:xfrm>
          </p:grpSpPr>
          <p:sp>
            <p:nvSpPr>
              <p:cNvPr id="33" name="Freeform: Shape 32">
                <a:extLst>
                  <a:ext uri="{FF2B5EF4-FFF2-40B4-BE49-F238E27FC236}">
                    <a16:creationId xmlns:a16="http://schemas.microsoft.com/office/drawing/2014/main" id="{1AD53D8C-F199-16EC-3DF8-F83059D3EE0D}"/>
                  </a:ext>
                </a:extLst>
              </p:cNvPr>
              <p:cNvSpPr/>
              <p:nvPr/>
            </p:nvSpPr>
            <p:spPr>
              <a:xfrm rot="19800000" flipH="1">
                <a:off x="8886140" y="1302355"/>
                <a:ext cx="2004060" cy="2241458"/>
              </a:xfrm>
              <a:custGeom>
                <a:avLst/>
                <a:gdLst>
                  <a:gd name="connsiteX0" fmla="*/ 988582 w 2004060"/>
                  <a:gd name="connsiteY0" fmla="*/ 0 h 2241458"/>
                  <a:gd name="connsiteX1" fmla="*/ 1008535 w 2004060"/>
                  <a:gd name="connsiteY1" fmla="*/ 525 h 2241458"/>
                  <a:gd name="connsiteX2" fmla="*/ 1015478 w 2004060"/>
                  <a:gd name="connsiteY2" fmla="*/ 0 h 2241458"/>
                  <a:gd name="connsiteX3" fmla="*/ 1019740 w 2004060"/>
                  <a:gd name="connsiteY3" fmla="*/ 820 h 2241458"/>
                  <a:gd name="connsiteX4" fmla="*/ 1031768 w 2004060"/>
                  <a:gd name="connsiteY4" fmla="*/ 1137 h 2241458"/>
                  <a:gd name="connsiteX5" fmla="*/ 1115900 w 2004060"/>
                  <a:gd name="connsiteY5" fmla="*/ 29428 h 2241458"/>
                  <a:gd name="connsiteX6" fmla="*/ 1890190 w 2004060"/>
                  <a:gd name="connsiteY6" fmla="*/ 476464 h 2241458"/>
                  <a:gd name="connsiteX7" fmla="*/ 1921662 w 2004060"/>
                  <a:gd name="connsiteY7" fmla="*/ 504223 h 2241458"/>
                  <a:gd name="connsiteX8" fmla="*/ 1938591 w 2004060"/>
                  <a:gd name="connsiteY8" fmla="*/ 515638 h 2241458"/>
                  <a:gd name="connsiteX9" fmla="*/ 1949255 w 2004060"/>
                  <a:gd name="connsiteY9" fmla="*/ 528563 h 2241458"/>
                  <a:gd name="connsiteX10" fmla="*/ 1956756 w 2004060"/>
                  <a:gd name="connsiteY10" fmla="*/ 535179 h 2241458"/>
                  <a:gd name="connsiteX11" fmla="*/ 1962658 w 2004060"/>
                  <a:gd name="connsiteY11" fmla="*/ 544806 h 2241458"/>
                  <a:gd name="connsiteX12" fmla="*/ 1965886 w 2004060"/>
                  <a:gd name="connsiteY12" fmla="*/ 548719 h 2241458"/>
                  <a:gd name="connsiteX13" fmla="*/ 1972301 w 2004060"/>
                  <a:gd name="connsiteY13" fmla="*/ 560538 h 2241458"/>
                  <a:gd name="connsiteX14" fmla="*/ 1979334 w 2004060"/>
                  <a:gd name="connsiteY14" fmla="*/ 572011 h 2241458"/>
                  <a:gd name="connsiteX15" fmla="*/ 1981109 w 2004060"/>
                  <a:gd name="connsiteY15" fmla="*/ 576765 h 2241458"/>
                  <a:gd name="connsiteX16" fmla="*/ 1986494 w 2004060"/>
                  <a:gd name="connsiteY16" fmla="*/ 586687 h 2241458"/>
                  <a:gd name="connsiteX17" fmla="*/ 2004060 w 2004060"/>
                  <a:gd name="connsiteY17" fmla="*/ 673693 h 2241458"/>
                  <a:gd name="connsiteX18" fmla="*/ 2004060 w 2004060"/>
                  <a:gd name="connsiteY18" fmla="*/ 1567765 h 2241458"/>
                  <a:gd name="connsiteX19" fmla="*/ 1986494 w 2004060"/>
                  <a:gd name="connsiteY19" fmla="*/ 1654771 h 2241458"/>
                  <a:gd name="connsiteX20" fmla="*/ 1981109 w 2004060"/>
                  <a:gd name="connsiteY20" fmla="*/ 1664693 h 2241458"/>
                  <a:gd name="connsiteX21" fmla="*/ 1979334 w 2004060"/>
                  <a:gd name="connsiteY21" fmla="*/ 1669447 h 2241458"/>
                  <a:gd name="connsiteX22" fmla="*/ 1972301 w 2004060"/>
                  <a:gd name="connsiteY22" fmla="*/ 1680919 h 2241458"/>
                  <a:gd name="connsiteX23" fmla="*/ 1965886 w 2004060"/>
                  <a:gd name="connsiteY23" fmla="*/ 1692740 h 2241458"/>
                  <a:gd name="connsiteX24" fmla="*/ 1962658 w 2004060"/>
                  <a:gd name="connsiteY24" fmla="*/ 1696652 h 2241458"/>
                  <a:gd name="connsiteX25" fmla="*/ 1956756 w 2004060"/>
                  <a:gd name="connsiteY25" fmla="*/ 1706279 h 2241458"/>
                  <a:gd name="connsiteX26" fmla="*/ 1949256 w 2004060"/>
                  <a:gd name="connsiteY26" fmla="*/ 1712895 h 2241458"/>
                  <a:gd name="connsiteX27" fmla="*/ 1938591 w 2004060"/>
                  <a:gd name="connsiteY27" fmla="*/ 1725820 h 2241458"/>
                  <a:gd name="connsiteX28" fmla="*/ 1921661 w 2004060"/>
                  <a:gd name="connsiteY28" fmla="*/ 1737235 h 2241458"/>
                  <a:gd name="connsiteX29" fmla="*/ 1890190 w 2004060"/>
                  <a:gd name="connsiteY29" fmla="*/ 1764994 h 2241458"/>
                  <a:gd name="connsiteX30" fmla="*/ 1115900 w 2004060"/>
                  <a:gd name="connsiteY30" fmla="*/ 2212031 h 2241458"/>
                  <a:gd name="connsiteX31" fmla="*/ 1031768 w 2004060"/>
                  <a:gd name="connsiteY31" fmla="*/ 2240321 h 2241458"/>
                  <a:gd name="connsiteX32" fmla="*/ 1020482 w 2004060"/>
                  <a:gd name="connsiteY32" fmla="*/ 2240618 h 2241458"/>
                  <a:gd name="connsiteX33" fmla="*/ 1015478 w 2004060"/>
                  <a:gd name="connsiteY33" fmla="*/ 2241458 h 2241458"/>
                  <a:gd name="connsiteX34" fmla="*/ 1002030 w 2004060"/>
                  <a:gd name="connsiteY34" fmla="*/ 2241104 h 2241458"/>
                  <a:gd name="connsiteX35" fmla="*/ 988582 w 2004060"/>
                  <a:gd name="connsiteY35" fmla="*/ 2241458 h 2241458"/>
                  <a:gd name="connsiteX36" fmla="*/ 983578 w 2004060"/>
                  <a:gd name="connsiteY36" fmla="*/ 2240618 h 2241458"/>
                  <a:gd name="connsiteX37" fmla="*/ 972292 w 2004060"/>
                  <a:gd name="connsiteY37" fmla="*/ 2240321 h 2241458"/>
                  <a:gd name="connsiteX38" fmla="*/ 888160 w 2004060"/>
                  <a:gd name="connsiteY38" fmla="*/ 2212031 h 2241458"/>
                  <a:gd name="connsiteX39" fmla="*/ 113871 w 2004060"/>
                  <a:gd name="connsiteY39" fmla="*/ 1764994 h 2241458"/>
                  <a:gd name="connsiteX40" fmla="*/ 82401 w 2004060"/>
                  <a:gd name="connsiteY40" fmla="*/ 1737236 h 2241458"/>
                  <a:gd name="connsiteX41" fmla="*/ 65469 w 2004060"/>
                  <a:gd name="connsiteY41" fmla="*/ 1725820 h 2241458"/>
                  <a:gd name="connsiteX42" fmla="*/ 54804 w 2004060"/>
                  <a:gd name="connsiteY42" fmla="*/ 1712894 h 2241458"/>
                  <a:gd name="connsiteX43" fmla="*/ 47304 w 2004060"/>
                  <a:gd name="connsiteY43" fmla="*/ 1706279 h 2241458"/>
                  <a:gd name="connsiteX44" fmla="*/ 41404 w 2004060"/>
                  <a:gd name="connsiteY44" fmla="*/ 1696653 h 2241458"/>
                  <a:gd name="connsiteX45" fmla="*/ 38175 w 2004060"/>
                  <a:gd name="connsiteY45" fmla="*/ 1692740 h 2241458"/>
                  <a:gd name="connsiteX46" fmla="*/ 31757 w 2004060"/>
                  <a:gd name="connsiteY46" fmla="*/ 1680916 h 2241458"/>
                  <a:gd name="connsiteX47" fmla="*/ 24727 w 2004060"/>
                  <a:gd name="connsiteY47" fmla="*/ 1669447 h 2241458"/>
                  <a:gd name="connsiteX48" fmla="*/ 22952 w 2004060"/>
                  <a:gd name="connsiteY48" fmla="*/ 1664694 h 2241458"/>
                  <a:gd name="connsiteX49" fmla="*/ 17566 w 2004060"/>
                  <a:gd name="connsiteY49" fmla="*/ 1654771 h 2241458"/>
                  <a:gd name="connsiteX50" fmla="*/ 0 w 2004060"/>
                  <a:gd name="connsiteY50" fmla="*/ 1567765 h 2241458"/>
                  <a:gd name="connsiteX51" fmla="*/ 0 w 2004060"/>
                  <a:gd name="connsiteY51" fmla="*/ 673693 h 2241458"/>
                  <a:gd name="connsiteX52" fmla="*/ 17566 w 2004060"/>
                  <a:gd name="connsiteY52" fmla="*/ 586687 h 2241458"/>
                  <a:gd name="connsiteX53" fmla="*/ 22952 w 2004060"/>
                  <a:gd name="connsiteY53" fmla="*/ 576764 h 2241458"/>
                  <a:gd name="connsiteX54" fmla="*/ 24727 w 2004060"/>
                  <a:gd name="connsiteY54" fmla="*/ 572011 h 2241458"/>
                  <a:gd name="connsiteX55" fmla="*/ 31757 w 2004060"/>
                  <a:gd name="connsiteY55" fmla="*/ 560542 h 2241458"/>
                  <a:gd name="connsiteX56" fmla="*/ 38175 w 2004060"/>
                  <a:gd name="connsiteY56" fmla="*/ 548719 h 2241458"/>
                  <a:gd name="connsiteX57" fmla="*/ 41404 w 2004060"/>
                  <a:gd name="connsiteY57" fmla="*/ 544805 h 2241458"/>
                  <a:gd name="connsiteX58" fmla="*/ 47304 w 2004060"/>
                  <a:gd name="connsiteY58" fmla="*/ 535179 h 2241458"/>
                  <a:gd name="connsiteX59" fmla="*/ 54804 w 2004060"/>
                  <a:gd name="connsiteY59" fmla="*/ 528564 h 2241458"/>
                  <a:gd name="connsiteX60" fmla="*/ 65469 w 2004060"/>
                  <a:gd name="connsiteY60" fmla="*/ 515638 h 2241458"/>
                  <a:gd name="connsiteX61" fmla="*/ 82401 w 2004060"/>
                  <a:gd name="connsiteY61" fmla="*/ 504222 h 2241458"/>
                  <a:gd name="connsiteX62" fmla="*/ 113871 w 2004060"/>
                  <a:gd name="connsiteY62" fmla="*/ 476464 h 2241458"/>
                  <a:gd name="connsiteX63" fmla="*/ 888160 w 2004060"/>
                  <a:gd name="connsiteY63" fmla="*/ 29428 h 2241458"/>
                  <a:gd name="connsiteX64" fmla="*/ 950748 w 2004060"/>
                  <a:gd name="connsiteY64" fmla="*/ 4896 h 2241458"/>
                  <a:gd name="connsiteX65" fmla="*/ 966511 w 2004060"/>
                  <a:gd name="connsiteY65" fmla="*/ 3704 h 2241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004060" h="2241458">
                    <a:moveTo>
                      <a:pt x="988582" y="0"/>
                    </a:moveTo>
                    <a:lnTo>
                      <a:pt x="1008535" y="525"/>
                    </a:lnTo>
                    <a:lnTo>
                      <a:pt x="1015478" y="0"/>
                    </a:lnTo>
                    <a:lnTo>
                      <a:pt x="1019740" y="820"/>
                    </a:lnTo>
                    <a:lnTo>
                      <a:pt x="1031768" y="1137"/>
                    </a:lnTo>
                    <a:cubicBezTo>
                      <a:pt x="1060583" y="4712"/>
                      <a:pt x="1089173" y="13996"/>
                      <a:pt x="1115900" y="29428"/>
                    </a:cubicBezTo>
                    <a:lnTo>
                      <a:pt x="1890190" y="476464"/>
                    </a:lnTo>
                    <a:lnTo>
                      <a:pt x="1921662" y="504223"/>
                    </a:lnTo>
                    <a:lnTo>
                      <a:pt x="1938591" y="515638"/>
                    </a:lnTo>
                    <a:lnTo>
                      <a:pt x="1949255" y="528563"/>
                    </a:lnTo>
                    <a:lnTo>
                      <a:pt x="1956756" y="535179"/>
                    </a:lnTo>
                    <a:lnTo>
                      <a:pt x="1962658" y="544806"/>
                    </a:lnTo>
                    <a:lnTo>
                      <a:pt x="1965886" y="548719"/>
                    </a:lnTo>
                    <a:lnTo>
                      <a:pt x="1972301" y="560538"/>
                    </a:lnTo>
                    <a:lnTo>
                      <a:pt x="1979334" y="572011"/>
                    </a:lnTo>
                    <a:lnTo>
                      <a:pt x="1981109" y="576765"/>
                    </a:lnTo>
                    <a:lnTo>
                      <a:pt x="1986494" y="586687"/>
                    </a:lnTo>
                    <a:cubicBezTo>
                      <a:pt x="1997805" y="613429"/>
                      <a:pt x="2004060" y="642831"/>
                      <a:pt x="2004060" y="673693"/>
                    </a:cubicBezTo>
                    <a:lnTo>
                      <a:pt x="2004060" y="1567765"/>
                    </a:lnTo>
                    <a:cubicBezTo>
                      <a:pt x="2004060" y="1598627"/>
                      <a:pt x="1997805" y="1628029"/>
                      <a:pt x="1986494" y="1654771"/>
                    </a:cubicBezTo>
                    <a:lnTo>
                      <a:pt x="1981109" y="1664693"/>
                    </a:lnTo>
                    <a:lnTo>
                      <a:pt x="1979334" y="1669447"/>
                    </a:lnTo>
                    <a:lnTo>
                      <a:pt x="1972301" y="1680919"/>
                    </a:lnTo>
                    <a:lnTo>
                      <a:pt x="1965886" y="1692740"/>
                    </a:lnTo>
                    <a:lnTo>
                      <a:pt x="1962658" y="1696652"/>
                    </a:lnTo>
                    <a:lnTo>
                      <a:pt x="1956756" y="1706279"/>
                    </a:lnTo>
                    <a:lnTo>
                      <a:pt x="1949256" y="1712895"/>
                    </a:lnTo>
                    <a:lnTo>
                      <a:pt x="1938591" y="1725820"/>
                    </a:lnTo>
                    <a:lnTo>
                      <a:pt x="1921661" y="1737235"/>
                    </a:lnTo>
                    <a:lnTo>
                      <a:pt x="1890190" y="1764994"/>
                    </a:lnTo>
                    <a:lnTo>
                      <a:pt x="1115900" y="2212031"/>
                    </a:lnTo>
                    <a:cubicBezTo>
                      <a:pt x="1089173" y="2227462"/>
                      <a:pt x="1060583" y="2236746"/>
                      <a:pt x="1031768" y="2240321"/>
                    </a:cubicBezTo>
                    <a:lnTo>
                      <a:pt x="1020482" y="2240618"/>
                    </a:lnTo>
                    <a:lnTo>
                      <a:pt x="1015478" y="2241458"/>
                    </a:lnTo>
                    <a:lnTo>
                      <a:pt x="1002030" y="2241104"/>
                    </a:lnTo>
                    <a:lnTo>
                      <a:pt x="988582" y="2241458"/>
                    </a:lnTo>
                    <a:lnTo>
                      <a:pt x="983578" y="2240618"/>
                    </a:lnTo>
                    <a:lnTo>
                      <a:pt x="972292" y="2240321"/>
                    </a:lnTo>
                    <a:cubicBezTo>
                      <a:pt x="943477" y="2236746"/>
                      <a:pt x="914888" y="2227462"/>
                      <a:pt x="888160" y="2212031"/>
                    </a:cubicBezTo>
                    <a:lnTo>
                      <a:pt x="113871" y="1764994"/>
                    </a:lnTo>
                    <a:lnTo>
                      <a:pt x="82401" y="1737236"/>
                    </a:lnTo>
                    <a:lnTo>
                      <a:pt x="65469" y="1725820"/>
                    </a:lnTo>
                    <a:lnTo>
                      <a:pt x="54804" y="1712894"/>
                    </a:lnTo>
                    <a:lnTo>
                      <a:pt x="47304" y="1706279"/>
                    </a:lnTo>
                    <a:lnTo>
                      <a:pt x="41404" y="1696653"/>
                    </a:lnTo>
                    <a:lnTo>
                      <a:pt x="38175" y="1692740"/>
                    </a:lnTo>
                    <a:lnTo>
                      <a:pt x="31757" y="1680916"/>
                    </a:lnTo>
                    <a:lnTo>
                      <a:pt x="24727" y="1669447"/>
                    </a:lnTo>
                    <a:lnTo>
                      <a:pt x="22952" y="1664694"/>
                    </a:lnTo>
                    <a:lnTo>
                      <a:pt x="17566" y="1654771"/>
                    </a:lnTo>
                    <a:cubicBezTo>
                      <a:pt x="6255" y="1628029"/>
                      <a:pt x="0" y="1598627"/>
                      <a:pt x="0" y="1567765"/>
                    </a:cubicBezTo>
                    <a:lnTo>
                      <a:pt x="0" y="673693"/>
                    </a:lnTo>
                    <a:cubicBezTo>
                      <a:pt x="0" y="642831"/>
                      <a:pt x="6255" y="613430"/>
                      <a:pt x="17566" y="586687"/>
                    </a:cubicBezTo>
                    <a:lnTo>
                      <a:pt x="22952" y="576764"/>
                    </a:lnTo>
                    <a:lnTo>
                      <a:pt x="24727" y="572011"/>
                    </a:lnTo>
                    <a:lnTo>
                      <a:pt x="31757" y="560542"/>
                    </a:lnTo>
                    <a:lnTo>
                      <a:pt x="38175" y="548719"/>
                    </a:lnTo>
                    <a:lnTo>
                      <a:pt x="41404" y="544805"/>
                    </a:lnTo>
                    <a:lnTo>
                      <a:pt x="47304" y="535179"/>
                    </a:lnTo>
                    <a:lnTo>
                      <a:pt x="54804" y="528564"/>
                    </a:lnTo>
                    <a:lnTo>
                      <a:pt x="65469" y="515638"/>
                    </a:lnTo>
                    <a:lnTo>
                      <a:pt x="82401" y="504222"/>
                    </a:lnTo>
                    <a:lnTo>
                      <a:pt x="113871" y="476464"/>
                    </a:lnTo>
                    <a:lnTo>
                      <a:pt x="888160" y="29428"/>
                    </a:lnTo>
                    <a:cubicBezTo>
                      <a:pt x="908206" y="17854"/>
                      <a:pt x="929299" y="9739"/>
                      <a:pt x="950748" y="4896"/>
                    </a:cubicBezTo>
                    <a:lnTo>
                      <a:pt x="966511" y="3704"/>
                    </a:lnTo>
                    <a:close/>
                  </a:path>
                </a:pathLst>
              </a:cu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FDB92193-22F1-2070-5C7C-A40CB4F5FBF8}"/>
                  </a:ext>
                </a:extLst>
              </p:cNvPr>
              <p:cNvSpPr/>
              <p:nvPr/>
            </p:nvSpPr>
            <p:spPr>
              <a:xfrm flipH="1">
                <a:off x="9007606" y="1542520"/>
                <a:ext cx="1761128" cy="1761128"/>
              </a:xfrm>
              <a:prstGeom prst="ellipse">
                <a:avLst/>
              </a:prstGeom>
              <a:gradFill>
                <a:gsLst>
                  <a:gs pos="0">
                    <a:srgbClr val="DADADA"/>
                  </a:gs>
                  <a:gs pos="100000">
                    <a:schemeClr val="bg1">
                      <a:lumMod val="95000"/>
                    </a:schemeClr>
                  </a:gs>
                </a:gsLst>
                <a:lin ang="8100000" scaled="1"/>
              </a:gradFill>
              <a:ln>
                <a:noFill/>
              </a:ln>
              <a:effectLst>
                <a:outerShdw blurRad="50800" dir="8100000" algn="tr" rotWithShape="0">
                  <a:prstClr val="black">
                    <a:alpha val="11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9" name="Graphic 8" descr="Chat with solid fill">
              <a:extLst>
                <a:ext uri="{FF2B5EF4-FFF2-40B4-BE49-F238E27FC236}">
                  <a16:creationId xmlns:a16="http://schemas.microsoft.com/office/drawing/2014/main" id="{77D3F0BF-204D-E4A9-40D7-8D0B9FAD02E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545270" y="2633935"/>
              <a:ext cx="685800" cy="685800"/>
            </a:xfrm>
            <a:prstGeom prst="rect">
              <a:avLst/>
            </a:prstGeom>
          </p:spPr>
        </p:pic>
        <p:sp>
          <p:nvSpPr>
            <p:cNvPr id="67" name="TextBox 66">
              <a:extLst>
                <a:ext uri="{FF2B5EF4-FFF2-40B4-BE49-F238E27FC236}">
                  <a16:creationId xmlns:a16="http://schemas.microsoft.com/office/drawing/2014/main" id="{E1B9A429-BC08-28A3-8FEE-40ECAE363CC0}"/>
                </a:ext>
              </a:extLst>
            </p:cNvPr>
            <p:cNvSpPr txBox="1"/>
            <p:nvPr/>
          </p:nvSpPr>
          <p:spPr>
            <a:xfrm>
              <a:off x="9578231" y="1571222"/>
              <a:ext cx="61987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300" normalizeH="0" baseline="0" noProof="0" dirty="0">
                  <a:ln>
                    <a:noFill/>
                  </a:ln>
                  <a:solidFill>
                    <a:prstClr val="black">
                      <a:lumMod val="50000"/>
                      <a:lumOff val="50000"/>
                    </a:prstClr>
                  </a:solidFill>
                  <a:effectLst/>
                  <a:uLnTx/>
                  <a:uFillTx/>
                  <a:latin typeface="Russo One" panose="02000503050000020004" pitchFamily="2" charset="0"/>
                  <a:ea typeface="+mn-ea"/>
                  <a:cs typeface="Arial" panose="020B0604020202020204" pitchFamily="34" charset="0"/>
                </a:rPr>
                <a:t>02</a:t>
              </a:r>
            </a:p>
          </p:txBody>
        </p:sp>
        <p:sp>
          <p:nvSpPr>
            <p:cNvPr id="73" name="TextBox 72">
              <a:extLst>
                <a:ext uri="{FF2B5EF4-FFF2-40B4-BE49-F238E27FC236}">
                  <a16:creationId xmlns:a16="http://schemas.microsoft.com/office/drawing/2014/main" id="{30E6DA49-4875-58A2-6B66-4DBA6B1F97C3}"/>
                </a:ext>
              </a:extLst>
            </p:cNvPr>
            <p:cNvSpPr txBox="1"/>
            <p:nvPr/>
          </p:nvSpPr>
          <p:spPr>
            <a:xfrm>
              <a:off x="9062187" y="1914469"/>
              <a:ext cx="1651966" cy="700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Lorem ipsum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dolor sit amet, consectetuer adipiscing elit. Maecenas porttitor congue massa. Fuse</a:t>
              </a:r>
            </a:p>
          </p:txBody>
        </p:sp>
      </p:grpSp>
      <p:sp>
        <p:nvSpPr>
          <p:cNvPr id="74" name="TextBox 73">
            <a:extLst>
              <a:ext uri="{FF2B5EF4-FFF2-40B4-BE49-F238E27FC236}">
                <a16:creationId xmlns:a16="http://schemas.microsoft.com/office/drawing/2014/main" id="{13D40A59-E7A2-E477-97B8-450C77AAA41C}"/>
              </a:ext>
            </a:extLst>
          </p:cNvPr>
          <p:cNvSpPr txBox="1"/>
          <p:nvPr/>
        </p:nvSpPr>
        <p:spPr>
          <a:xfrm>
            <a:off x="3776230" y="3013502"/>
            <a:ext cx="61987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srgbClr val="303842"/>
                </a:solidFill>
                <a:effectLst/>
                <a:uLnTx/>
                <a:uFillTx/>
                <a:latin typeface="Russo One" panose="02000503050000020004" pitchFamily="2" charset="0"/>
                <a:ea typeface="+mn-ea"/>
                <a:cs typeface="Arial" panose="020B0604020202020204" pitchFamily="34" charset="0"/>
              </a:rPr>
              <a:t>A</a:t>
            </a:r>
          </a:p>
        </p:txBody>
      </p:sp>
      <p:sp>
        <p:nvSpPr>
          <p:cNvPr id="75" name="TextBox 74">
            <a:extLst>
              <a:ext uri="{FF2B5EF4-FFF2-40B4-BE49-F238E27FC236}">
                <a16:creationId xmlns:a16="http://schemas.microsoft.com/office/drawing/2014/main" id="{0286CA2A-B34A-0375-A3E5-5C5C46514E79}"/>
              </a:ext>
            </a:extLst>
          </p:cNvPr>
          <p:cNvSpPr txBox="1"/>
          <p:nvPr/>
        </p:nvSpPr>
        <p:spPr>
          <a:xfrm>
            <a:off x="7706875" y="3013502"/>
            <a:ext cx="61987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dirty="0">
                <a:ln>
                  <a:noFill/>
                </a:ln>
                <a:solidFill>
                  <a:srgbClr val="303842"/>
                </a:solidFill>
                <a:effectLst/>
                <a:uLnTx/>
                <a:uFillTx/>
                <a:latin typeface="Russo One" panose="02000503050000020004" pitchFamily="2" charset="0"/>
                <a:ea typeface="+mn-ea"/>
                <a:cs typeface="Arial" panose="020B0604020202020204" pitchFamily="34" charset="0"/>
              </a:rPr>
              <a:t>B</a:t>
            </a:r>
          </a:p>
        </p:txBody>
      </p:sp>
      <p:grpSp>
        <p:nvGrpSpPr>
          <p:cNvPr id="10" name="!!Group 9">
            <a:extLst>
              <a:ext uri="{FF2B5EF4-FFF2-40B4-BE49-F238E27FC236}">
                <a16:creationId xmlns:a16="http://schemas.microsoft.com/office/drawing/2014/main" id="{C009385D-D91D-3D56-97CC-64262F076544}"/>
              </a:ext>
            </a:extLst>
          </p:cNvPr>
          <p:cNvGrpSpPr/>
          <p:nvPr/>
        </p:nvGrpSpPr>
        <p:grpSpPr>
          <a:xfrm>
            <a:off x="3123673" y="2466504"/>
            <a:ext cx="1927821" cy="1924990"/>
            <a:chOff x="4807570" y="1511998"/>
            <a:chExt cx="1927821" cy="1924990"/>
          </a:xfrm>
        </p:grpSpPr>
        <p:sp>
          <p:nvSpPr>
            <p:cNvPr id="40" name="Graphic 5" descr="Single gear with solid fill">
              <a:extLst>
                <a:ext uri="{FF2B5EF4-FFF2-40B4-BE49-F238E27FC236}">
                  <a16:creationId xmlns:a16="http://schemas.microsoft.com/office/drawing/2014/main" id="{E2471BEE-EC92-89AF-B007-1A5B6AA1DA37}"/>
                </a:ext>
              </a:extLst>
            </p:cNvPr>
            <p:cNvSpPr/>
            <p:nvPr/>
          </p:nvSpPr>
          <p:spPr>
            <a:xfrm>
              <a:off x="4807570" y="1511998"/>
              <a:ext cx="1927821" cy="1924990"/>
            </a:xfrm>
            <a:custGeom>
              <a:avLst/>
              <a:gdLst>
                <a:gd name="connsiteX0" fmla="*/ 962495 w 1927821"/>
                <a:gd name="connsiteY0" fmla="*/ 1302200 h 1924990"/>
                <a:gd name="connsiteX1" fmla="*/ 622791 w 1927821"/>
                <a:gd name="connsiteY1" fmla="*/ 962495 h 1924990"/>
                <a:gd name="connsiteX2" fmla="*/ 962495 w 1927821"/>
                <a:gd name="connsiteY2" fmla="*/ 622791 h 1924990"/>
                <a:gd name="connsiteX3" fmla="*/ 1302200 w 1927821"/>
                <a:gd name="connsiteY3" fmla="*/ 962495 h 1924990"/>
                <a:gd name="connsiteX4" fmla="*/ 962495 w 1927821"/>
                <a:gd name="connsiteY4" fmla="*/ 1302200 h 1924990"/>
                <a:gd name="connsiteX5" fmla="*/ 1726830 w 1927821"/>
                <a:gd name="connsiteY5" fmla="*/ 750180 h 1924990"/>
                <a:gd name="connsiteX6" fmla="*/ 1653227 w 1927821"/>
                <a:gd name="connsiteY6" fmla="*/ 574666 h 1924990"/>
                <a:gd name="connsiteX7" fmla="*/ 1723999 w 1927821"/>
                <a:gd name="connsiteY7" fmla="*/ 362351 h 1924990"/>
                <a:gd name="connsiteX8" fmla="*/ 1562640 w 1927821"/>
                <a:gd name="connsiteY8" fmla="*/ 200992 h 1924990"/>
                <a:gd name="connsiteX9" fmla="*/ 1350324 w 1927821"/>
                <a:gd name="connsiteY9" fmla="*/ 271763 h 1924990"/>
                <a:gd name="connsiteX10" fmla="*/ 1171980 w 1927821"/>
                <a:gd name="connsiteY10" fmla="*/ 198161 h 1924990"/>
                <a:gd name="connsiteX11" fmla="*/ 1075730 w 1927821"/>
                <a:gd name="connsiteY11" fmla="*/ 0 h 1924990"/>
                <a:gd name="connsiteX12" fmla="*/ 849261 w 1927821"/>
                <a:gd name="connsiteY12" fmla="*/ 0 h 1924990"/>
                <a:gd name="connsiteX13" fmla="*/ 750180 w 1927821"/>
                <a:gd name="connsiteY13" fmla="*/ 198161 h 1924990"/>
                <a:gd name="connsiteX14" fmla="*/ 574666 w 1927821"/>
                <a:gd name="connsiteY14" fmla="*/ 271763 h 1924990"/>
                <a:gd name="connsiteX15" fmla="*/ 362351 w 1927821"/>
                <a:gd name="connsiteY15" fmla="*/ 200992 h 1924990"/>
                <a:gd name="connsiteX16" fmla="*/ 200992 w 1927821"/>
                <a:gd name="connsiteY16" fmla="*/ 362351 h 1924990"/>
                <a:gd name="connsiteX17" fmla="*/ 271763 w 1927821"/>
                <a:gd name="connsiteY17" fmla="*/ 574666 h 1924990"/>
                <a:gd name="connsiteX18" fmla="*/ 198161 w 1927821"/>
                <a:gd name="connsiteY18" fmla="*/ 753011 h 1924990"/>
                <a:gd name="connsiteX19" fmla="*/ 0 w 1927821"/>
                <a:gd name="connsiteY19" fmla="*/ 849261 h 1924990"/>
                <a:gd name="connsiteX20" fmla="*/ 0 w 1927821"/>
                <a:gd name="connsiteY20" fmla="*/ 1075730 h 1924990"/>
                <a:gd name="connsiteX21" fmla="*/ 198161 w 1927821"/>
                <a:gd name="connsiteY21" fmla="*/ 1174811 h 1924990"/>
                <a:gd name="connsiteX22" fmla="*/ 271763 w 1927821"/>
                <a:gd name="connsiteY22" fmla="*/ 1350324 h 1924990"/>
                <a:gd name="connsiteX23" fmla="*/ 200992 w 1927821"/>
                <a:gd name="connsiteY23" fmla="*/ 1562640 h 1924990"/>
                <a:gd name="connsiteX24" fmla="*/ 362351 w 1927821"/>
                <a:gd name="connsiteY24" fmla="*/ 1723999 h 1924990"/>
                <a:gd name="connsiteX25" fmla="*/ 574666 w 1927821"/>
                <a:gd name="connsiteY25" fmla="*/ 1653227 h 1924990"/>
                <a:gd name="connsiteX26" fmla="*/ 753011 w 1927821"/>
                <a:gd name="connsiteY26" fmla="*/ 1726830 h 1924990"/>
                <a:gd name="connsiteX27" fmla="*/ 852091 w 1927821"/>
                <a:gd name="connsiteY27" fmla="*/ 1924991 h 1924990"/>
                <a:gd name="connsiteX28" fmla="*/ 1078561 w 1927821"/>
                <a:gd name="connsiteY28" fmla="*/ 1924991 h 1924990"/>
                <a:gd name="connsiteX29" fmla="*/ 1177641 w 1927821"/>
                <a:gd name="connsiteY29" fmla="*/ 1726830 h 1924990"/>
                <a:gd name="connsiteX30" fmla="*/ 1353155 w 1927821"/>
                <a:gd name="connsiteY30" fmla="*/ 1653227 h 1924990"/>
                <a:gd name="connsiteX31" fmla="*/ 1565471 w 1927821"/>
                <a:gd name="connsiteY31" fmla="*/ 1723999 h 1924990"/>
                <a:gd name="connsiteX32" fmla="*/ 1726830 w 1927821"/>
                <a:gd name="connsiteY32" fmla="*/ 1562640 h 1924990"/>
                <a:gd name="connsiteX33" fmla="*/ 1656058 w 1927821"/>
                <a:gd name="connsiteY33" fmla="*/ 1350324 h 1924990"/>
                <a:gd name="connsiteX34" fmla="*/ 1729661 w 1927821"/>
                <a:gd name="connsiteY34" fmla="*/ 1171980 h 1924990"/>
                <a:gd name="connsiteX35" fmla="*/ 1927822 w 1927821"/>
                <a:gd name="connsiteY35" fmla="*/ 1072899 h 1924990"/>
                <a:gd name="connsiteX36" fmla="*/ 1927822 w 1927821"/>
                <a:gd name="connsiteY36" fmla="*/ 846430 h 1924990"/>
                <a:gd name="connsiteX37" fmla="*/ 1726830 w 1927821"/>
                <a:gd name="connsiteY37" fmla="*/ 750180 h 192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7821" h="1924990">
                  <a:moveTo>
                    <a:pt x="962495" y="1302200"/>
                  </a:moveTo>
                  <a:cubicBezTo>
                    <a:pt x="775658" y="1302200"/>
                    <a:pt x="622791" y="1149333"/>
                    <a:pt x="622791" y="962495"/>
                  </a:cubicBezTo>
                  <a:cubicBezTo>
                    <a:pt x="622791" y="775658"/>
                    <a:pt x="775658" y="622791"/>
                    <a:pt x="962495" y="622791"/>
                  </a:cubicBezTo>
                  <a:cubicBezTo>
                    <a:pt x="1149333" y="622791"/>
                    <a:pt x="1302200" y="775658"/>
                    <a:pt x="1302200" y="962495"/>
                  </a:cubicBezTo>
                  <a:cubicBezTo>
                    <a:pt x="1302200" y="1149333"/>
                    <a:pt x="1149333" y="1302200"/>
                    <a:pt x="962495" y="1302200"/>
                  </a:cubicBezTo>
                  <a:close/>
                  <a:moveTo>
                    <a:pt x="1726830" y="750180"/>
                  </a:moveTo>
                  <a:cubicBezTo>
                    <a:pt x="1709845" y="687901"/>
                    <a:pt x="1684367" y="628453"/>
                    <a:pt x="1653227" y="574666"/>
                  </a:cubicBezTo>
                  <a:lnTo>
                    <a:pt x="1723999" y="362351"/>
                  </a:lnTo>
                  <a:lnTo>
                    <a:pt x="1562640" y="200992"/>
                  </a:lnTo>
                  <a:lnTo>
                    <a:pt x="1350324" y="271763"/>
                  </a:lnTo>
                  <a:cubicBezTo>
                    <a:pt x="1293707" y="240624"/>
                    <a:pt x="1234259" y="215146"/>
                    <a:pt x="1171980" y="198161"/>
                  </a:cubicBezTo>
                  <a:lnTo>
                    <a:pt x="1075730" y="0"/>
                  </a:lnTo>
                  <a:lnTo>
                    <a:pt x="849261" y="0"/>
                  </a:lnTo>
                  <a:lnTo>
                    <a:pt x="750180" y="198161"/>
                  </a:lnTo>
                  <a:cubicBezTo>
                    <a:pt x="687901" y="215146"/>
                    <a:pt x="628453" y="240624"/>
                    <a:pt x="574666" y="271763"/>
                  </a:cubicBezTo>
                  <a:lnTo>
                    <a:pt x="362351" y="200992"/>
                  </a:lnTo>
                  <a:lnTo>
                    <a:pt x="200992" y="362351"/>
                  </a:lnTo>
                  <a:lnTo>
                    <a:pt x="271763" y="574666"/>
                  </a:lnTo>
                  <a:cubicBezTo>
                    <a:pt x="240624" y="631284"/>
                    <a:pt x="215146" y="690732"/>
                    <a:pt x="198161" y="753011"/>
                  </a:cubicBezTo>
                  <a:lnTo>
                    <a:pt x="0" y="849261"/>
                  </a:lnTo>
                  <a:lnTo>
                    <a:pt x="0" y="1075730"/>
                  </a:lnTo>
                  <a:lnTo>
                    <a:pt x="198161" y="1174811"/>
                  </a:lnTo>
                  <a:cubicBezTo>
                    <a:pt x="215146" y="1237090"/>
                    <a:pt x="240624" y="1296538"/>
                    <a:pt x="271763" y="1350324"/>
                  </a:cubicBezTo>
                  <a:lnTo>
                    <a:pt x="200992" y="1562640"/>
                  </a:lnTo>
                  <a:lnTo>
                    <a:pt x="362351" y="1723999"/>
                  </a:lnTo>
                  <a:lnTo>
                    <a:pt x="574666" y="1653227"/>
                  </a:lnTo>
                  <a:cubicBezTo>
                    <a:pt x="631284" y="1684367"/>
                    <a:pt x="690732" y="1709845"/>
                    <a:pt x="753011" y="1726830"/>
                  </a:cubicBezTo>
                  <a:lnTo>
                    <a:pt x="852091" y="1924991"/>
                  </a:lnTo>
                  <a:lnTo>
                    <a:pt x="1078561" y="1924991"/>
                  </a:lnTo>
                  <a:lnTo>
                    <a:pt x="1177641" y="1726830"/>
                  </a:lnTo>
                  <a:cubicBezTo>
                    <a:pt x="1239921" y="1709845"/>
                    <a:pt x="1299369" y="1684367"/>
                    <a:pt x="1353155" y="1653227"/>
                  </a:cubicBezTo>
                  <a:lnTo>
                    <a:pt x="1565471" y="1723999"/>
                  </a:lnTo>
                  <a:lnTo>
                    <a:pt x="1726830" y="1562640"/>
                  </a:lnTo>
                  <a:lnTo>
                    <a:pt x="1656058" y="1350324"/>
                  </a:lnTo>
                  <a:cubicBezTo>
                    <a:pt x="1687198" y="1293707"/>
                    <a:pt x="1712676" y="1234259"/>
                    <a:pt x="1729661" y="1171980"/>
                  </a:cubicBezTo>
                  <a:lnTo>
                    <a:pt x="1927822" y="1072899"/>
                  </a:lnTo>
                  <a:lnTo>
                    <a:pt x="1927822" y="846430"/>
                  </a:lnTo>
                  <a:lnTo>
                    <a:pt x="1726830" y="750180"/>
                  </a:lnTo>
                  <a:close/>
                </a:path>
              </a:pathLst>
            </a:custGeom>
            <a:gradFill flip="none" rotWithShape="1">
              <a:gsLst>
                <a:gs pos="2000">
                  <a:srgbClr val="5805FF"/>
                </a:gs>
                <a:gs pos="66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ircle: Hollow 7">
              <a:extLst>
                <a:ext uri="{FF2B5EF4-FFF2-40B4-BE49-F238E27FC236}">
                  <a16:creationId xmlns:a16="http://schemas.microsoft.com/office/drawing/2014/main" id="{148986E1-73B2-DF75-8E80-47C4E1FC1BAC}"/>
                </a:ext>
              </a:extLst>
            </p:cNvPr>
            <p:cNvSpPr/>
            <p:nvPr/>
          </p:nvSpPr>
          <p:spPr>
            <a:xfrm>
              <a:off x="5065939" y="1770367"/>
              <a:ext cx="1408255" cy="1408255"/>
            </a:xfrm>
            <a:prstGeom prst="donut">
              <a:avLst>
                <a:gd name="adj" fmla="val 45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10824AEE-D7DB-438F-C572-121D6C7F9D69}"/>
              </a:ext>
            </a:extLst>
          </p:cNvPr>
          <p:cNvGrpSpPr/>
          <p:nvPr/>
        </p:nvGrpSpPr>
        <p:grpSpPr>
          <a:xfrm>
            <a:off x="7050285" y="2466504"/>
            <a:ext cx="1927821" cy="1924990"/>
            <a:chOff x="4807570" y="1511998"/>
            <a:chExt cx="1927821" cy="1924990"/>
          </a:xfrm>
        </p:grpSpPr>
        <p:sp>
          <p:nvSpPr>
            <p:cNvPr id="43" name="Graphic 10" descr="Single gear with solid fill">
              <a:extLst>
                <a:ext uri="{FF2B5EF4-FFF2-40B4-BE49-F238E27FC236}">
                  <a16:creationId xmlns:a16="http://schemas.microsoft.com/office/drawing/2014/main" id="{9B96131A-59E4-33C3-E11B-8F292C6C3C12}"/>
                </a:ext>
              </a:extLst>
            </p:cNvPr>
            <p:cNvSpPr/>
            <p:nvPr/>
          </p:nvSpPr>
          <p:spPr>
            <a:xfrm>
              <a:off x="4807570" y="1511998"/>
              <a:ext cx="1927821" cy="1924990"/>
            </a:xfrm>
            <a:custGeom>
              <a:avLst/>
              <a:gdLst>
                <a:gd name="connsiteX0" fmla="*/ 962495 w 1927821"/>
                <a:gd name="connsiteY0" fmla="*/ 1302200 h 1924990"/>
                <a:gd name="connsiteX1" fmla="*/ 622791 w 1927821"/>
                <a:gd name="connsiteY1" fmla="*/ 962495 h 1924990"/>
                <a:gd name="connsiteX2" fmla="*/ 962495 w 1927821"/>
                <a:gd name="connsiteY2" fmla="*/ 622791 h 1924990"/>
                <a:gd name="connsiteX3" fmla="*/ 1302200 w 1927821"/>
                <a:gd name="connsiteY3" fmla="*/ 962495 h 1924990"/>
                <a:gd name="connsiteX4" fmla="*/ 962495 w 1927821"/>
                <a:gd name="connsiteY4" fmla="*/ 1302200 h 1924990"/>
                <a:gd name="connsiteX5" fmla="*/ 1726830 w 1927821"/>
                <a:gd name="connsiteY5" fmla="*/ 750180 h 1924990"/>
                <a:gd name="connsiteX6" fmla="*/ 1653227 w 1927821"/>
                <a:gd name="connsiteY6" fmla="*/ 574666 h 1924990"/>
                <a:gd name="connsiteX7" fmla="*/ 1723999 w 1927821"/>
                <a:gd name="connsiteY7" fmla="*/ 362351 h 1924990"/>
                <a:gd name="connsiteX8" fmla="*/ 1562640 w 1927821"/>
                <a:gd name="connsiteY8" fmla="*/ 200992 h 1924990"/>
                <a:gd name="connsiteX9" fmla="*/ 1350324 w 1927821"/>
                <a:gd name="connsiteY9" fmla="*/ 271763 h 1924990"/>
                <a:gd name="connsiteX10" fmla="*/ 1171980 w 1927821"/>
                <a:gd name="connsiteY10" fmla="*/ 198161 h 1924990"/>
                <a:gd name="connsiteX11" fmla="*/ 1075730 w 1927821"/>
                <a:gd name="connsiteY11" fmla="*/ 0 h 1924990"/>
                <a:gd name="connsiteX12" fmla="*/ 849261 w 1927821"/>
                <a:gd name="connsiteY12" fmla="*/ 0 h 1924990"/>
                <a:gd name="connsiteX13" fmla="*/ 750180 w 1927821"/>
                <a:gd name="connsiteY13" fmla="*/ 198161 h 1924990"/>
                <a:gd name="connsiteX14" fmla="*/ 574666 w 1927821"/>
                <a:gd name="connsiteY14" fmla="*/ 271763 h 1924990"/>
                <a:gd name="connsiteX15" fmla="*/ 362351 w 1927821"/>
                <a:gd name="connsiteY15" fmla="*/ 200992 h 1924990"/>
                <a:gd name="connsiteX16" fmla="*/ 200992 w 1927821"/>
                <a:gd name="connsiteY16" fmla="*/ 362351 h 1924990"/>
                <a:gd name="connsiteX17" fmla="*/ 271763 w 1927821"/>
                <a:gd name="connsiteY17" fmla="*/ 574666 h 1924990"/>
                <a:gd name="connsiteX18" fmla="*/ 198161 w 1927821"/>
                <a:gd name="connsiteY18" fmla="*/ 753011 h 1924990"/>
                <a:gd name="connsiteX19" fmla="*/ 0 w 1927821"/>
                <a:gd name="connsiteY19" fmla="*/ 849261 h 1924990"/>
                <a:gd name="connsiteX20" fmla="*/ 0 w 1927821"/>
                <a:gd name="connsiteY20" fmla="*/ 1075730 h 1924990"/>
                <a:gd name="connsiteX21" fmla="*/ 198161 w 1927821"/>
                <a:gd name="connsiteY21" fmla="*/ 1174811 h 1924990"/>
                <a:gd name="connsiteX22" fmla="*/ 271763 w 1927821"/>
                <a:gd name="connsiteY22" fmla="*/ 1350324 h 1924990"/>
                <a:gd name="connsiteX23" fmla="*/ 200992 w 1927821"/>
                <a:gd name="connsiteY23" fmla="*/ 1562640 h 1924990"/>
                <a:gd name="connsiteX24" fmla="*/ 362351 w 1927821"/>
                <a:gd name="connsiteY24" fmla="*/ 1723999 h 1924990"/>
                <a:gd name="connsiteX25" fmla="*/ 574666 w 1927821"/>
                <a:gd name="connsiteY25" fmla="*/ 1653227 h 1924990"/>
                <a:gd name="connsiteX26" fmla="*/ 753011 w 1927821"/>
                <a:gd name="connsiteY26" fmla="*/ 1726830 h 1924990"/>
                <a:gd name="connsiteX27" fmla="*/ 852091 w 1927821"/>
                <a:gd name="connsiteY27" fmla="*/ 1924991 h 1924990"/>
                <a:gd name="connsiteX28" fmla="*/ 1078561 w 1927821"/>
                <a:gd name="connsiteY28" fmla="*/ 1924991 h 1924990"/>
                <a:gd name="connsiteX29" fmla="*/ 1177641 w 1927821"/>
                <a:gd name="connsiteY29" fmla="*/ 1726830 h 1924990"/>
                <a:gd name="connsiteX30" fmla="*/ 1353155 w 1927821"/>
                <a:gd name="connsiteY30" fmla="*/ 1653227 h 1924990"/>
                <a:gd name="connsiteX31" fmla="*/ 1565471 w 1927821"/>
                <a:gd name="connsiteY31" fmla="*/ 1723999 h 1924990"/>
                <a:gd name="connsiteX32" fmla="*/ 1726830 w 1927821"/>
                <a:gd name="connsiteY32" fmla="*/ 1562640 h 1924990"/>
                <a:gd name="connsiteX33" fmla="*/ 1656058 w 1927821"/>
                <a:gd name="connsiteY33" fmla="*/ 1350324 h 1924990"/>
                <a:gd name="connsiteX34" fmla="*/ 1729661 w 1927821"/>
                <a:gd name="connsiteY34" fmla="*/ 1171980 h 1924990"/>
                <a:gd name="connsiteX35" fmla="*/ 1927822 w 1927821"/>
                <a:gd name="connsiteY35" fmla="*/ 1072899 h 1924990"/>
                <a:gd name="connsiteX36" fmla="*/ 1927822 w 1927821"/>
                <a:gd name="connsiteY36" fmla="*/ 846430 h 1924990"/>
                <a:gd name="connsiteX37" fmla="*/ 1726830 w 1927821"/>
                <a:gd name="connsiteY37" fmla="*/ 750180 h 1924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27821" h="1924990">
                  <a:moveTo>
                    <a:pt x="962495" y="1302200"/>
                  </a:moveTo>
                  <a:cubicBezTo>
                    <a:pt x="775658" y="1302200"/>
                    <a:pt x="622791" y="1149333"/>
                    <a:pt x="622791" y="962495"/>
                  </a:cubicBezTo>
                  <a:cubicBezTo>
                    <a:pt x="622791" y="775658"/>
                    <a:pt x="775658" y="622791"/>
                    <a:pt x="962495" y="622791"/>
                  </a:cubicBezTo>
                  <a:cubicBezTo>
                    <a:pt x="1149333" y="622791"/>
                    <a:pt x="1302200" y="775658"/>
                    <a:pt x="1302200" y="962495"/>
                  </a:cubicBezTo>
                  <a:cubicBezTo>
                    <a:pt x="1302200" y="1149333"/>
                    <a:pt x="1149333" y="1302200"/>
                    <a:pt x="962495" y="1302200"/>
                  </a:cubicBezTo>
                  <a:close/>
                  <a:moveTo>
                    <a:pt x="1726830" y="750180"/>
                  </a:moveTo>
                  <a:cubicBezTo>
                    <a:pt x="1709845" y="687901"/>
                    <a:pt x="1684367" y="628453"/>
                    <a:pt x="1653227" y="574666"/>
                  </a:cubicBezTo>
                  <a:lnTo>
                    <a:pt x="1723999" y="362351"/>
                  </a:lnTo>
                  <a:lnTo>
                    <a:pt x="1562640" y="200992"/>
                  </a:lnTo>
                  <a:lnTo>
                    <a:pt x="1350324" y="271763"/>
                  </a:lnTo>
                  <a:cubicBezTo>
                    <a:pt x="1293707" y="240624"/>
                    <a:pt x="1234259" y="215146"/>
                    <a:pt x="1171980" y="198161"/>
                  </a:cubicBezTo>
                  <a:lnTo>
                    <a:pt x="1075730" y="0"/>
                  </a:lnTo>
                  <a:lnTo>
                    <a:pt x="849261" y="0"/>
                  </a:lnTo>
                  <a:lnTo>
                    <a:pt x="750180" y="198161"/>
                  </a:lnTo>
                  <a:cubicBezTo>
                    <a:pt x="687901" y="215146"/>
                    <a:pt x="628453" y="240624"/>
                    <a:pt x="574666" y="271763"/>
                  </a:cubicBezTo>
                  <a:lnTo>
                    <a:pt x="362351" y="200992"/>
                  </a:lnTo>
                  <a:lnTo>
                    <a:pt x="200992" y="362351"/>
                  </a:lnTo>
                  <a:lnTo>
                    <a:pt x="271763" y="574666"/>
                  </a:lnTo>
                  <a:cubicBezTo>
                    <a:pt x="240624" y="631284"/>
                    <a:pt x="215146" y="690732"/>
                    <a:pt x="198161" y="753011"/>
                  </a:cubicBezTo>
                  <a:lnTo>
                    <a:pt x="0" y="849261"/>
                  </a:lnTo>
                  <a:lnTo>
                    <a:pt x="0" y="1075730"/>
                  </a:lnTo>
                  <a:lnTo>
                    <a:pt x="198161" y="1174811"/>
                  </a:lnTo>
                  <a:cubicBezTo>
                    <a:pt x="215146" y="1237090"/>
                    <a:pt x="240624" y="1296538"/>
                    <a:pt x="271763" y="1350324"/>
                  </a:cubicBezTo>
                  <a:lnTo>
                    <a:pt x="200992" y="1562640"/>
                  </a:lnTo>
                  <a:lnTo>
                    <a:pt x="362351" y="1723999"/>
                  </a:lnTo>
                  <a:lnTo>
                    <a:pt x="574666" y="1653227"/>
                  </a:lnTo>
                  <a:cubicBezTo>
                    <a:pt x="631284" y="1684367"/>
                    <a:pt x="690732" y="1709845"/>
                    <a:pt x="753011" y="1726830"/>
                  </a:cubicBezTo>
                  <a:lnTo>
                    <a:pt x="852091" y="1924991"/>
                  </a:lnTo>
                  <a:lnTo>
                    <a:pt x="1078561" y="1924991"/>
                  </a:lnTo>
                  <a:lnTo>
                    <a:pt x="1177641" y="1726830"/>
                  </a:lnTo>
                  <a:cubicBezTo>
                    <a:pt x="1239921" y="1709845"/>
                    <a:pt x="1299369" y="1684367"/>
                    <a:pt x="1353155" y="1653227"/>
                  </a:cubicBezTo>
                  <a:lnTo>
                    <a:pt x="1565471" y="1723999"/>
                  </a:lnTo>
                  <a:lnTo>
                    <a:pt x="1726830" y="1562640"/>
                  </a:lnTo>
                  <a:lnTo>
                    <a:pt x="1656058" y="1350324"/>
                  </a:lnTo>
                  <a:cubicBezTo>
                    <a:pt x="1687198" y="1293707"/>
                    <a:pt x="1712676" y="1234259"/>
                    <a:pt x="1729661" y="1171980"/>
                  </a:cubicBezTo>
                  <a:lnTo>
                    <a:pt x="1927822" y="1072899"/>
                  </a:lnTo>
                  <a:lnTo>
                    <a:pt x="1927822" y="846430"/>
                  </a:lnTo>
                  <a:lnTo>
                    <a:pt x="1726830" y="750180"/>
                  </a:lnTo>
                  <a:close/>
                </a:path>
              </a:pathLst>
            </a:custGeom>
            <a:gradFill flip="none" rotWithShape="1">
              <a:gsLst>
                <a:gs pos="2000">
                  <a:srgbClr val="5805FF"/>
                </a:gs>
                <a:gs pos="66000">
                  <a:schemeClr val="bg1"/>
                </a:gs>
              </a:gsLst>
              <a:path path="circle">
                <a:fillToRect l="50000" t="50000" r="50000" b="50000"/>
              </a:path>
              <a:tileRect/>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Circle: Hollow 12">
              <a:extLst>
                <a:ext uri="{FF2B5EF4-FFF2-40B4-BE49-F238E27FC236}">
                  <a16:creationId xmlns:a16="http://schemas.microsoft.com/office/drawing/2014/main" id="{A930DA9A-E2EB-161C-4397-91BDEE3BB450}"/>
                </a:ext>
              </a:extLst>
            </p:cNvPr>
            <p:cNvSpPr/>
            <p:nvPr/>
          </p:nvSpPr>
          <p:spPr>
            <a:xfrm>
              <a:off x="5065939" y="1770367"/>
              <a:ext cx="1408255" cy="1408255"/>
            </a:xfrm>
            <a:prstGeom prst="donut">
              <a:avLst>
                <a:gd name="adj" fmla="val 45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5184023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fade">
                                      <p:cBhvr>
                                        <p:cTn id="7" dur="1000"/>
                                        <p:tgtEl>
                                          <p:spTgt spid="6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4"/>
                                        </p:tgtEl>
                                        <p:attrNameLst>
                                          <p:attrName>style.visibility</p:attrName>
                                        </p:attrNameLst>
                                      </p:cBhvr>
                                      <p:to>
                                        <p:strVal val="visible"/>
                                      </p:to>
                                    </p:set>
                                    <p:animEffect transition="in" filter="fade">
                                      <p:cBhvr>
                                        <p:cTn id="10" dur="1000"/>
                                        <p:tgtEl>
                                          <p:spTgt spid="7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fade">
                                      <p:cBhvr>
                                        <p:cTn id="13"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74" grpId="0"/>
      <p:bldP spid="75"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79000">
              <a:schemeClr val="tx1"/>
            </a:gs>
            <a:gs pos="0">
              <a:schemeClr val="accent1">
                <a:lumMod val="50000"/>
              </a:schemeClr>
            </a:gs>
          </a:gsLst>
          <a:path path="circle">
            <a:fillToRect l="50000" t="50000" r="50000" b="50000"/>
          </a:path>
        </a:gradFill>
        <a:effectLst/>
      </p:bgPr>
    </p:bg>
    <p:spTree>
      <p:nvGrpSpPr>
        <p:cNvPr id="1" name="">
          <a:extLst>
            <a:ext uri="{FF2B5EF4-FFF2-40B4-BE49-F238E27FC236}">
              <a16:creationId xmlns:a16="http://schemas.microsoft.com/office/drawing/2014/main" id="{F38DC2F0-20C1-65E1-52BC-9013F32D5C47}"/>
            </a:ext>
          </a:extLst>
        </p:cNvPr>
        <p:cNvGrpSpPr/>
        <p:nvPr/>
      </p:nvGrpSpPr>
      <p:grpSpPr>
        <a:xfrm>
          <a:off x="0" y="0"/>
          <a:ext cx="0" cy="0"/>
          <a:chOff x="0" y="0"/>
          <a:chExt cx="0" cy="0"/>
        </a:xfrm>
      </p:grpSpPr>
      <p:sp>
        <p:nvSpPr>
          <p:cNvPr id="22" name="7">
            <a:extLst>
              <a:ext uri="{FF2B5EF4-FFF2-40B4-BE49-F238E27FC236}">
                <a16:creationId xmlns:a16="http://schemas.microsoft.com/office/drawing/2014/main" id="{1045C474-C4EF-24A9-E306-A182A265EC4A}"/>
              </a:ext>
            </a:extLst>
          </p:cNvPr>
          <p:cNvSpPr/>
          <p:nvPr/>
        </p:nvSpPr>
        <p:spPr>
          <a:xfrm rot="5400000">
            <a:off x="5436394" y="2769394"/>
            <a:ext cx="1319213" cy="1319213"/>
          </a:xfrm>
          <a:prstGeom prst="round2SameRect">
            <a:avLst>
              <a:gd name="adj1" fmla="val 0"/>
              <a:gd name="adj2" fmla="val 50000"/>
            </a:avLst>
          </a:prstGeom>
          <a:gradFill>
            <a:gsLst>
              <a:gs pos="18000">
                <a:srgbClr val="00B0F0"/>
              </a:gs>
              <a:gs pos="92000">
                <a:srgbClr val="4AE3EA"/>
              </a:gs>
            </a:gsLst>
            <a:lin ang="96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26" name="6">
            <a:extLst>
              <a:ext uri="{FF2B5EF4-FFF2-40B4-BE49-F238E27FC236}">
                <a16:creationId xmlns:a16="http://schemas.microsoft.com/office/drawing/2014/main" id="{59562A09-38C1-E422-0059-512A2FDEC893}"/>
              </a:ext>
            </a:extLst>
          </p:cNvPr>
          <p:cNvSpPr/>
          <p:nvPr/>
        </p:nvSpPr>
        <p:spPr>
          <a:xfrm>
            <a:off x="5436394" y="2769394"/>
            <a:ext cx="1319212" cy="1319213"/>
          </a:xfrm>
          <a:custGeom>
            <a:avLst/>
            <a:gdLst>
              <a:gd name="connsiteX0" fmla="*/ 0 w 1319212"/>
              <a:gd name="connsiteY0" fmla="*/ 1319213 h 1319213"/>
              <a:gd name="connsiteX1" fmla="*/ 0 w 1319212"/>
              <a:gd name="connsiteY1" fmla="*/ 0 h 1319213"/>
              <a:gd name="connsiteX2" fmla="*/ 1319212 w 1319212"/>
              <a:gd name="connsiteY2" fmla="*/ 0 h 1319213"/>
              <a:gd name="connsiteX3" fmla="*/ 1319212 w 1319212"/>
              <a:gd name="connsiteY3" fmla="*/ 858829 h 1319213"/>
              <a:gd name="connsiteX4" fmla="*/ 858828 w 1319212"/>
              <a:gd name="connsiteY4" fmla="*/ 1319213 h 1319213"/>
              <a:gd name="connsiteX5" fmla="*/ 0 w 1319212"/>
              <a:gd name="connsiteY5" fmla="*/ 1319213 h 131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2" h="1319213">
                <a:moveTo>
                  <a:pt x="0" y="1319213"/>
                </a:moveTo>
                <a:lnTo>
                  <a:pt x="0" y="0"/>
                </a:lnTo>
                <a:lnTo>
                  <a:pt x="1319212" y="0"/>
                </a:lnTo>
                <a:lnTo>
                  <a:pt x="1319212" y="858829"/>
                </a:lnTo>
                <a:cubicBezTo>
                  <a:pt x="1319212" y="1113092"/>
                  <a:pt x="1113091" y="1319213"/>
                  <a:pt x="858828" y="1319213"/>
                </a:cubicBezTo>
                <a:lnTo>
                  <a:pt x="0" y="1319213"/>
                </a:lnTo>
                <a:close/>
              </a:path>
            </a:pathLst>
          </a:custGeom>
          <a:gradFill>
            <a:gsLst>
              <a:gs pos="68000">
                <a:srgbClr val="1AFAF3"/>
              </a:gs>
              <a:gs pos="0">
                <a:schemeClr val="bg1">
                  <a:lumMod val="95000"/>
                </a:schemeClr>
              </a:gs>
            </a:gsLst>
            <a:lin ang="174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14" name="5">
            <a:extLst>
              <a:ext uri="{FF2B5EF4-FFF2-40B4-BE49-F238E27FC236}">
                <a16:creationId xmlns:a16="http://schemas.microsoft.com/office/drawing/2014/main" id="{3DA761C0-0032-991B-3EAD-15B6D8D99061}"/>
              </a:ext>
            </a:extLst>
          </p:cNvPr>
          <p:cNvSpPr/>
          <p:nvPr/>
        </p:nvSpPr>
        <p:spPr>
          <a:xfrm rot="5400000">
            <a:off x="5436394" y="2769394"/>
            <a:ext cx="1319213" cy="1319213"/>
          </a:xfrm>
          <a:custGeom>
            <a:avLst/>
            <a:gdLst>
              <a:gd name="connsiteX0" fmla="*/ 0 w 1319213"/>
              <a:gd name="connsiteY0" fmla="*/ 858829 h 1319213"/>
              <a:gd name="connsiteX1" fmla="*/ 0 w 1319213"/>
              <a:gd name="connsiteY1" fmla="*/ 0 h 1319213"/>
              <a:gd name="connsiteX2" fmla="*/ 1319213 w 1319213"/>
              <a:gd name="connsiteY2" fmla="*/ 0 h 1319213"/>
              <a:gd name="connsiteX3" fmla="*/ 1319213 w 1319213"/>
              <a:gd name="connsiteY3" fmla="*/ 1319213 h 1319213"/>
              <a:gd name="connsiteX4" fmla="*/ 460384 w 1319213"/>
              <a:gd name="connsiteY4" fmla="*/ 1319213 h 1319213"/>
              <a:gd name="connsiteX5" fmla="*/ 0 w 1319213"/>
              <a:gd name="connsiteY5" fmla="*/ 858829 h 131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3" h="1319213">
                <a:moveTo>
                  <a:pt x="0" y="858829"/>
                </a:moveTo>
                <a:lnTo>
                  <a:pt x="0" y="0"/>
                </a:lnTo>
                <a:lnTo>
                  <a:pt x="1319213" y="0"/>
                </a:lnTo>
                <a:lnTo>
                  <a:pt x="1319213" y="1319213"/>
                </a:lnTo>
                <a:lnTo>
                  <a:pt x="460384" y="1319213"/>
                </a:lnTo>
                <a:cubicBezTo>
                  <a:pt x="206121" y="1319213"/>
                  <a:pt x="0" y="1113092"/>
                  <a:pt x="0" y="858829"/>
                </a:cubicBezTo>
                <a:close/>
              </a:path>
            </a:pathLst>
          </a:custGeom>
          <a:gradFill>
            <a:gsLst>
              <a:gs pos="100000">
                <a:srgbClr val="C5EBB7"/>
              </a:gs>
              <a:gs pos="0">
                <a:srgbClr val="2CE7AE"/>
              </a:gs>
            </a:gsLst>
            <a:lin ang="96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7" name="4">
            <a:extLst>
              <a:ext uri="{FF2B5EF4-FFF2-40B4-BE49-F238E27FC236}">
                <a16:creationId xmlns:a16="http://schemas.microsoft.com/office/drawing/2014/main" id="{BA066C0D-9ABE-5A74-35FE-DAA9917D6EC0}"/>
              </a:ext>
            </a:extLst>
          </p:cNvPr>
          <p:cNvSpPr/>
          <p:nvPr/>
        </p:nvSpPr>
        <p:spPr>
          <a:xfrm>
            <a:off x="5436394" y="2769394"/>
            <a:ext cx="1319212" cy="1319213"/>
          </a:xfrm>
          <a:custGeom>
            <a:avLst/>
            <a:gdLst>
              <a:gd name="connsiteX0" fmla="*/ 0 w 1319212"/>
              <a:gd name="connsiteY0" fmla="*/ 1319213 h 1319213"/>
              <a:gd name="connsiteX1" fmla="*/ 0 w 1319212"/>
              <a:gd name="connsiteY1" fmla="*/ 0 h 1319213"/>
              <a:gd name="connsiteX2" fmla="*/ 1319212 w 1319212"/>
              <a:gd name="connsiteY2" fmla="*/ 0 h 1319213"/>
              <a:gd name="connsiteX3" fmla="*/ 1319212 w 1319212"/>
              <a:gd name="connsiteY3" fmla="*/ 858829 h 1319213"/>
              <a:gd name="connsiteX4" fmla="*/ 858828 w 1319212"/>
              <a:gd name="connsiteY4" fmla="*/ 1319213 h 1319213"/>
              <a:gd name="connsiteX5" fmla="*/ 0 w 1319212"/>
              <a:gd name="connsiteY5" fmla="*/ 1319213 h 131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2" h="1319213">
                <a:moveTo>
                  <a:pt x="0" y="1319213"/>
                </a:moveTo>
                <a:lnTo>
                  <a:pt x="0" y="0"/>
                </a:lnTo>
                <a:lnTo>
                  <a:pt x="1319212" y="0"/>
                </a:lnTo>
                <a:lnTo>
                  <a:pt x="1319212" y="858829"/>
                </a:lnTo>
                <a:cubicBezTo>
                  <a:pt x="1319212" y="1113092"/>
                  <a:pt x="1113091" y="1319213"/>
                  <a:pt x="858828" y="1319213"/>
                </a:cubicBezTo>
                <a:lnTo>
                  <a:pt x="0" y="1319213"/>
                </a:lnTo>
                <a:close/>
              </a:path>
            </a:pathLst>
          </a:custGeom>
          <a:gradFill>
            <a:gsLst>
              <a:gs pos="11000">
                <a:srgbClr val="C8B5FE"/>
              </a:gs>
              <a:gs pos="98000">
                <a:srgbClr val="5016FD"/>
              </a:gs>
            </a:gsLst>
            <a:lin ang="180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13" name="3">
            <a:extLst>
              <a:ext uri="{FF2B5EF4-FFF2-40B4-BE49-F238E27FC236}">
                <a16:creationId xmlns:a16="http://schemas.microsoft.com/office/drawing/2014/main" id="{DCDB94CF-38F4-90DD-C04C-83997DC72BD5}"/>
              </a:ext>
            </a:extLst>
          </p:cNvPr>
          <p:cNvSpPr/>
          <p:nvPr/>
        </p:nvSpPr>
        <p:spPr>
          <a:xfrm>
            <a:off x="5436394" y="2769394"/>
            <a:ext cx="1319213" cy="1319212"/>
          </a:xfrm>
          <a:custGeom>
            <a:avLst/>
            <a:gdLst>
              <a:gd name="connsiteX0" fmla="*/ 0 w 1319213"/>
              <a:gd name="connsiteY0" fmla="*/ 1319212 h 1319212"/>
              <a:gd name="connsiteX1" fmla="*/ 0 w 1319213"/>
              <a:gd name="connsiteY1" fmla="*/ 460384 h 1319212"/>
              <a:gd name="connsiteX2" fmla="*/ 460384 w 1319213"/>
              <a:gd name="connsiteY2" fmla="*/ 0 h 1319212"/>
              <a:gd name="connsiteX3" fmla="*/ 1319213 w 1319213"/>
              <a:gd name="connsiteY3" fmla="*/ 0 h 1319212"/>
              <a:gd name="connsiteX4" fmla="*/ 1319213 w 1319213"/>
              <a:gd name="connsiteY4" fmla="*/ 1319212 h 1319212"/>
              <a:gd name="connsiteX5" fmla="*/ 0 w 1319213"/>
              <a:gd name="connsiteY5" fmla="*/ 1319212 h 13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3" h="1319212">
                <a:moveTo>
                  <a:pt x="0" y="1319212"/>
                </a:moveTo>
                <a:lnTo>
                  <a:pt x="0" y="460384"/>
                </a:lnTo>
                <a:cubicBezTo>
                  <a:pt x="0" y="206121"/>
                  <a:pt x="206121" y="0"/>
                  <a:pt x="460384" y="0"/>
                </a:cubicBezTo>
                <a:lnTo>
                  <a:pt x="1319213" y="0"/>
                </a:lnTo>
                <a:lnTo>
                  <a:pt x="1319213" y="1319212"/>
                </a:lnTo>
                <a:lnTo>
                  <a:pt x="0" y="1319212"/>
                </a:lnTo>
                <a:close/>
              </a:path>
            </a:pathLst>
          </a:custGeom>
          <a:gradFill>
            <a:gsLst>
              <a:gs pos="100000">
                <a:srgbClr val="E8BA69"/>
              </a:gs>
              <a:gs pos="24000">
                <a:srgbClr val="F29000"/>
              </a:gs>
            </a:gsLst>
            <a:lin ang="5400000" scaled="1"/>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6" name="2">
            <a:extLst>
              <a:ext uri="{FF2B5EF4-FFF2-40B4-BE49-F238E27FC236}">
                <a16:creationId xmlns:a16="http://schemas.microsoft.com/office/drawing/2014/main" id="{05E18690-FED2-1B54-FD4D-0EAA04161DF5}"/>
              </a:ext>
            </a:extLst>
          </p:cNvPr>
          <p:cNvSpPr/>
          <p:nvPr/>
        </p:nvSpPr>
        <p:spPr>
          <a:xfrm rot="5400000">
            <a:off x="5436394" y="2769394"/>
            <a:ext cx="1319212" cy="1319212"/>
          </a:xfrm>
          <a:custGeom>
            <a:avLst/>
            <a:gdLst>
              <a:gd name="connsiteX0" fmla="*/ 0 w 1319212"/>
              <a:gd name="connsiteY0" fmla="*/ 1319212 h 1319212"/>
              <a:gd name="connsiteX1" fmla="*/ 0 w 1319212"/>
              <a:gd name="connsiteY1" fmla="*/ 0 h 1319212"/>
              <a:gd name="connsiteX2" fmla="*/ 858828 w 1319212"/>
              <a:gd name="connsiteY2" fmla="*/ 0 h 1319212"/>
              <a:gd name="connsiteX3" fmla="*/ 1319212 w 1319212"/>
              <a:gd name="connsiteY3" fmla="*/ 460384 h 1319212"/>
              <a:gd name="connsiteX4" fmla="*/ 1319212 w 1319212"/>
              <a:gd name="connsiteY4" fmla="*/ 1319212 h 1319212"/>
              <a:gd name="connsiteX5" fmla="*/ 0 w 1319212"/>
              <a:gd name="connsiteY5" fmla="*/ 1319212 h 13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2" h="1319212">
                <a:moveTo>
                  <a:pt x="0" y="1319212"/>
                </a:moveTo>
                <a:lnTo>
                  <a:pt x="0" y="0"/>
                </a:lnTo>
                <a:lnTo>
                  <a:pt x="858828" y="0"/>
                </a:lnTo>
                <a:cubicBezTo>
                  <a:pt x="1113091" y="0"/>
                  <a:pt x="1319212" y="206121"/>
                  <a:pt x="1319212" y="460384"/>
                </a:cubicBezTo>
                <a:lnTo>
                  <a:pt x="1319212" y="1319212"/>
                </a:lnTo>
                <a:lnTo>
                  <a:pt x="0" y="1319212"/>
                </a:lnTo>
                <a:close/>
              </a:path>
            </a:pathLst>
          </a:custGeom>
          <a:gradFill>
            <a:gsLst>
              <a:gs pos="11000">
                <a:srgbClr val="DC40B3"/>
              </a:gs>
              <a:gs pos="100000">
                <a:srgbClr val="FE646E"/>
              </a:gs>
            </a:gsLst>
            <a:lin ang="5400000" scaled="1"/>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2" name="1">
            <a:extLst>
              <a:ext uri="{FF2B5EF4-FFF2-40B4-BE49-F238E27FC236}">
                <a16:creationId xmlns:a16="http://schemas.microsoft.com/office/drawing/2014/main" id="{0299833E-8F00-7923-9AA5-9E4149269D25}"/>
              </a:ext>
            </a:extLst>
          </p:cNvPr>
          <p:cNvSpPr/>
          <p:nvPr/>
        </p:nvSpPr>
        <p:spPr>
          <a:xfrm rot="16200000">
            <a:off x="4875696" y="2290066"/>
            <a:ext cx="2440608" cy="2074668"/>
          </a:xfrm>
          <a:custGeom>
            <a:avLst/>
            <a:gdLst>
              <a:gd name="connsiteX0" fmla="*/ 2440608 w 2440608"/>
              <a:gd name="connsiteY0" fmla="*/ 1036395 h 2074668"/>
              <a:gd name="connsiteX1" fmla="*/ 2440406 w 2440608"/>
              <a:gd name="connsiteY1" fmla="*/ 1037432 h 2074668"/>
              <a:gd name="connsiteX2" fmla="*/ 2440576 w 2440608"/>
              <a:gd name="connsiteY2" fmla="*/ 1038303 h 2074668"/>
              <a:gd name="connsiteX3" fmla="*/ 2392346 w 2440608"/>
              <a:gd name="connsiteY3" fmla="*/ 1154740 h 2074668"/>
              <a:gd name="connsiteX4" fmla="*/ 1520648 w 2440608"/>
              <a:gd name="connsiteY4" fmla="*/ 2026438 h 2074668"/>
              <a:gd name="connsiteX5" fmla="*/ 1287774 w 2440608"/>
              <a:gd name="connsiteY5" fmla="*/ 2026438 h 2074668"/>
              <a:gd name="connsiteX6" fmla="*/ 1287774 w 2440608"/>
              <a:gd name="connsiteY6" fmla="*/ 2026438 h 2074668"/>
              <a:gd name="connsiteX7" fmla="*/ 1287774 w 2440608"/>
              <a:gd name="connsiteY7" fmla="*/ 1793563 h 2074668"/>
              <a:gd name="connsiteX8" fmla="*/ 1378569 w 2440608"/>
              <a:gd name="connsiteY8" fmla="*/ 1702768 h 2074668"/>
              <a:gd name="connsiteX9" fmla="*/ 0 w 2440608"/>
              <a:gd name="connsiteY9" fmla="*/ 1702768 h 2074668"/>
              <a:gd name="connsiteX10" fmla="*/ 0 w 2440608"/>
              <a:gd name="connsiteY10" fmla="*/ 372084 h 2074668"/>
              <a:gd name="connsiteX11" fmla="*/ 1378937 w 2440608"/>
              <a:gd name="connsiteY11" fmla="*/ 372084 h 2074668"/>
              <a:gd name="connsiteX12" fmla="*/ 1287828 w 2440608"/>
              <a:gd name="connsiteY12" fmla="*/ 280976 h 2074668"/>
              <a:gd name="connsiteX13" fmla="*/ 1287828 w 2440608"/>
              <a:gd name="connsiteY13" fmla="*/ 48207 h 2074668"/>
              <a:gd name="connsiteX14" fmla="*/ 1520596 w 2440608"/>
              <a:gd name="connsiteY14" fmla="*/ 48207 h 2074668"/>
              <a:gd name="connsiteX15" fmla="*/ 2392400 w 2440608"/>
              <a:gd name="connsiteY15" fmla="*/ 920011 h 2074668"/>
              <a:gd name="connsiteX16" fmla="*/ 2440608 w 2440608"/>
              <a:gd name="connsiteY16" fmla="*/ 1036395 h 20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40608" h="2074668">
                <a:moveTo>
                  <a:pt x="2440608" y="1036395"/>
                </a:moveTo>
                <a:lnTo>
                  <a:pt x="2440406" y="1037432"/>
                </a:lnTo>
                <a:lnTo>
                  <a:pt x="2440576" y="1038303"/>
                </a:lnTo>
                <a:cubicBezTo>
                  <a:pt x="2440576" y="1080445"/>
                  <a:pt x="2424499" y="1122587"/>
                  <a:pt x="2392346" y="1154740"/>
                </a:cubicBezTo>
                <a:lnTo>
                  <a:pt x="1520648" y="2026438"/>
                </a:lnTo>
                <a:cubicBezTo>
                  <a:pt x="1456341" y="2090745"/>
                  <a:pt x="1352080" y="2090745"/>
                  <a:pt x="1287774" y="2026438"/>
                </a:cubicBezTo>
                <a:lnTo>
                  <a:pt x="1287774" y="2026438"/>
                </a:lnTo>
                <a:cubicBezTo>
                  <a:pt x="1223468" y="1962131"/>
                  <a:pt x="1223468" y="1857870"/>
                  <a:pt x="1287774" y="1793563"/>
                </a:cubicBezTo>
                <a:lnTo>
                  <a:pt x="1378569" y="1702768"/>
                </a:lnTo>
                <a:lnTo>
                  <a:pt x="0" y="1702768"/>
                </a:lnTo>
                <a:lnTo>
                  <a:pt x="0" y="372084"/>
                </a:lnTo>
                <a:lnTo>
                  <a:pt x="1378937" y="372084"/>
                </a:lnTo>
                <a:lnTo>
                  <a:pt x="1287828" y="280976"/>
                </a:lnTo>
                <a:cubicBezTo>
                  <a:pt x="1223551" y="216698"/>
                  <a:pt x="1223551" y="112484"/>
                  <a:pt x="1287828" y="48207"/>
                </a:cubicBezTo>
                <a:cubicBezTo>
                  <a:pt x="1352106" y="-16070"/>
                  <a:pt x="1456319" y="-16070"/>
                  <a:pt x="1520596" y="48207"/>
                </a:cubicBezTo>
                <a:lnTo>
                  <a:pt x="2392400" y="920011"/>
                </a:lnTo>
                <a:cubicBezTo>
                  <a:pt x="2424538" y="952150"/>
                  <a:pt x="2440608" y="994272"/>
                  <a:pt x="2440608" y="1036395"/>
                </a:cubicBezTo>
                <a:close/>
              </a:path>
            </a:pathLst>
          </a:custGeom>
          <a:gradFill>
            <a:gsLst>
              <a:gs pos="100000">
                <a:srgbClr val="C5EBB7"/>
              </a:gs>
              <a:gs pos="0">
                <a:srgbClr val="2CE7AE"/>
              </a:gs>
            </a:gsLst>
            <a:lin ang="96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91848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79000">
              <a:schemeClr val="tx1"/>
            </a:gs>
            <a:gs pos="0">
              <a:schemeClr val="accent1">
                <a:lumMod val="50000"/>
              </a:schemeClr>
            </a:gs>
          </a:gsLst>
          <a:path path="circle">
            <a:fillToRect l="50000" t="50000" r="50000" b="50000"/>
          </a:path>
        </a:gradFill>
        <a:effectLst/>
      </p:bgPr>
    </p:bg>
    <p:spTree>
      <p:nvGrpSpPr>
        <p:cNvPr id="1" name="">
          <a:extLst>
            <a:ext uri="{FF2B5EF4-FFF2-40B4-BE49-F238E27FC236}">
              <a16:creationId xmlns:a16="http://schemas.microsoft.com/office/drawing/2014/main" id="{05A7F82F-8D89-E224-F5BB-45706C966447}"/>
            </a:ext>
          </a:extLst>
        </p:cNvPr>
        <p:cNvGrpSpPr/>
        <p:nvPr/>
      </p:nvGrpSpPr>
      <p:grpSpPr>
        <a:xfrm>
          <a:off x="0" y="0"/>
          <a:ext cx="0" cy="0"/>
          <a:chOff x="0" y="0"/>
          <a:chExt cx="0" cy="0"/>
        </a:xfrm>
      </p:grpSpPr>
      <p:sp>
        <p:nvSpPr>
          <p:cNvPr id="22" name="7">
            <a:extLst>
              <a:ext uri="{FF2B5EF4-FFF2-40B4-BE49-F238E27FC236}">
                <a16:creationId xmlns:a16="http://schemas.microsoft.com/office/drawing/2014/main" id="{D6952A4B-D708-94CB-03C0-86F8C8E82E81}"/>
              </a:ext>
            </a:extLst>
          </p:cNvPr>
          <p:cNvSpPr/>
          <p:nvPr/>
        </p:nvSpPr>
        <p:spPr>
          <a:xfrm rot="8100000">
            <a:off x="1628764" y="2099965"/>
            <a:ext cx="1319213" cy="1319213"/>
          </a:xfrm>
          <a:prstGeom prst="round2SameRect">
            <a:avLst>
              <a:gd name="adj1" fmla="val 0"/>
              <a:gd name="adj2" fmla="val 50000"/>
            </a:avLst>
          </a:prstGeom>
          <a:gradFill>
            <a:gsLst>
              <a:gs pos="18000">
                <a:srgbClr val="00B0F0"/>
              </a:gs>
              <a:gs pos="92000">
                <a:srgbClr val="4AE3EA"/>
              </a:gs>
            </a:gsLst>
            <a:lin ang="96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26" name="6">
            <a:extLst>
              <a:ext uri="{FF2B5EF4-FFF2-40B4-BE49-F238E27FC236}">
                <a16:creationId xmlns:a16="http://schemas.microsoft.com/office/drawing/2014/main" id="{CF65133E-D96D-19D7-E594-583E049CE36F}"/>
              </a:ext>
            </a:extLst>
          </p:cNvPr>
          <p:cNvSpPr/>
          <p:nvPr/>
        </p:nvSpPr>
        <p:spPr>
          <a:xfrm rot="2700000">
            <a:off x="2733734" y="3244257"/>
            <a:ext cx="1319212" cy="1319213"/>
          </a:xfrm>
          <a:custGeom>
            <a:avLst/>
            <a:gdLst>
              <a:gd name="connsiteX0" fmla="*/ 0 w 1319212"/>
              <a:gd name="connsiteY0" fmla="*/ 1319213 h 1319213"/>
              <a:gd name="connsiteX1" fmla="*/ 0 w 1319212"/>
              <a:gd name="connsiteY1" fmla="*/ 0 h 1319213"/>
              <a:gd name="connsiteX2" fmla="*/ 1319212 w 1319212"/>
              <a:gd name="connsiteY2" fmla="*/ 0 h 1319213"/>
              <a:gd name="connsiteX3" fmla="*/ 1319212 w 1319212"/>
              <a:gd name="connsiteY3" fmla="*/ 858829 h 1319213"/>
              <a:gd name="connsiteX4" fmla="*/ 858828 w 1319212"/>
              <a:gd name="connsiteY4" fmla="*/ 1319213 h 1319213"/>
              <a:gd name="connsiteX5" fmla="*/ 0 w 1319212"/>
              <a:gd name="connsiteY5" fmla="*/ 1319213 h 131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2" h="1319213">
                <a:moveTo>
                  <a:pt x="0" y="1319213"/>
                </a:moveTo>
                <a:lnTo>
                  <a:pt x="0" y="0"/>
                </a:lnTo>
                <a:lnTo>
                  <a:pt x="1319212" y="0"/>
                </a:lnTo>
                <a:lnTo>
                  <a:pt x="1319212" y="858829"/>
                </a:lnTo>
                <a:cubicBezTo>
                  <a:pt x="1319212" y="1113092"/>
                  <a:pt x="1113091" y="1319213"/>
                  <a:pt x="858828" y="1319213"/>
                </a:cubicBezTo>
                <a:lnTo>
                  <a:pt x="0" y="1319213"/>
                </a:lnTo>
                <a:close/>
              </a:path>
            </a:pathLst>
          </a:custGeom>
          <a:gradFill>
            <a:gsLst>
              <a:gs pos="68000">
                <a:srgbClr val="1AFAF3"/>
              </a:gs>
              <a:gs pos="0">
                <a:schemeClr val="bg1">
                  <a:lumMod val="95000"/>
                </a:schemeClr>
              </a:gs>
            </a:gsLst>
            <a:lin ang="174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14" name="5">
            <a:extLst>
              <a:ext uri="{FF2B5EF4-FFF2-40B4-BE49-F238E27FC236}">
                <a16:creationId xmlns:a16="http://schemas.microsoft.com/office/drawing/2014/main" id="{D4DFF9ED-7159-6056-C5FC-6C4FCCE3B73F}"/>
              </a:ext>
            </a:extLst>
          </p:cNvPr>
          <p:cNvSpPr/>
          <p:nvPr/>
        </p:nvSpPr>
        <p:spPr>
          <a:xfrm rot="8100000">
            <a:off x="3838702" y="2099965"/>
            <a:ext cx="1319213" cy="1319213"/>
          </a:xfrm>
          <a:custGeom>
            <a:avLst/>
            <a:gdLst>
              <a:gd name="connsiteX0" fmla="*/ 0 w 1319213"/>
              <a:gd name="connsiteY0" fmla="*/ 858829 h 1319213"/>
              <a:gd name="connsiteX1" fmla="*/ 0 w 1319213"/>
              <a:gd name="connsiteY1" fmla="*/ 0 h 1319213"/>
              <a:gd name="connsiteX2" fmla="*/ 1319213 w 1319213"/>
              <a:gd name="connsiteY2" fmla="*/ 0 h 1319213"/>
              <a:gd name="connsiteX3" fmla="*/ 1319213 w 1319213"/>
              <a:gd name="connsiteY3" fmla="*/ 1319213 h 1319213"/>
              <a:gd name="connsiteX4" fmla="*/ 460384 w 1319213"/>
              <a:gd name="connsiteY4" fmla="*/ 1319213 h 1319213"/>
              <a:gd name="connsiteX5" fmla="*/ 0 w 1319213"/>
              <a:gd name="connsiteY5" fmla="*/ 858829 h 131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3" h="1319213">
                <a:moveTo>
                  <a:pt x="0" y="858829"/>
                </a:moveTo>
                <a:lnTo>
                  <a:pt x="0" y="0"/>
                </a:lnTo>
                <a:lnTo>
                  <a:pt x="1319213" y="0"/>
                </a:lnTo>
                <a:lnTo>
                  <a:pt x="1319213" y="1319213"/>
                </a:lnTo>
                <a:lnTo>
                  <a:pt x="460384" y="1319213"/>
                </a:lnTo>
                <a:cubicBezTo>
                  <a:pt x="206121" y="1319213"/>
                  <a:pt x="0" y="1113092"/>
                  <a:pt x="0" y="858829"/>
                </a:cubicBezTo>
                <a:close/>
              </a:path>
            </a:pathLst>
          </a:custGeom>
          <a:gradFill>
            <a:gsLst>
              <a:gs pos="100000">
                <a:srgbClr val="C5EBB7"/>
              </a:gs>
              <a:gs pos="0">
                <a:srgbClr val="2CE7AE"/>
              </a:gs>
            </a:gsLst>
            <a:lin ang="96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7" name="4">
            <a:extLst>
              <a:ext uri="{FF2B5EF4-FFF2-40B4-BE49-F238E27FC236}">
                <a16:creationId xmlns:a16="http://schemas.microsoft.com/office/drawing/2014/main" id="{478863DD-8B8F-0961-B918-86C8784A0E2F}"/>
              </a:ext>
            </a:extLst>
          </p:cNvPr>
          <p:cNvSpPr/>
          <p:nvPr/>
        </p:nvSpPr>
        <p:spPr>
          <a:xfrm rot="2700000">
            <a:off x="4943672" y="3244257"/>
            <a:ext cx="1319212" cy="1319213"/>
          </a:xfrm>
          <a:custGeom>
            <a:avLst/>
            <a:gdLst>
              <a:gd name="connsiteX0" fmla="*/ 0 w 1319212"/>
              <a:gd name="connsiteY0" fmla="*/ 1319213 h 1319213"/>
              <a:gd name="connsiteX1" fmla="*/ 0 w 1319212"/>
              <a:gd name="connsiteY1" fmla="*/ 0 h 1319213"/>
              <a:gd name="connsiteX2" fmla="*/ 1319212 w 1319212"/>
              <a:gd name="connsiteY2" fmla="*/ 0 h 1319213"/>
              <a:gd name="connsiteX3" fmla="*/ 1319212 w 1319212"/>
              <a:gd name="connsiteY3" fmla="*/ 858829 h 1319213"/>
              <a:gd name="connsiteX4" fmla="*/ 858828 w 1319212"/>
              <a:gd name="connsiteY4" fmla="*/ 1319213 h 1319213"/>
              <a:gd name="connsiteX5" fmla="*/ 0 w 1319212"/>
              <a:gd name="connsiteY5" fmla="*/ 1319213 h 1319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2" h="1319213">
                <a:moveTo>
                  <a:pt x="0" y="1319213"/>
                </a:moveTo>
                <a:lnTo>
                  <a:pt x="0" y="0"/>
                </a:lnTo>
                <a:lnTo>
                  <a:pt x="1319212" y="0"/>
                </a:lnTo>
                <a:lnTo>
                  <a:pt x="1319212" y="858829"/>
                </a:lnTo>
                <a:cubicBezTo>
                  <a:pt x="1319212" y="1113092"/>
                  <a:pt x="1113091" y="1319213"/>
                  <a:pt x="858828" y="1319213"/>
                </a:cubicBezTo>
                <a:lnTo>
                  <a:pt x="0" y="1319213"/>
                </a:lnTo>
                <a:close/>
              </a:path>
            </a:pathLst>
          </a:custGeom>
          <a:gradFill>
            <a:gsLst>
              <a:gs pos="11000">
                <a:srgbClr val="C8B5FE"/>
              </a:gs>
              <a:gs pos="98000">
                <a:srgbClr val="5016FD"/>
              </a:gs>
            </a:gsLst>
            <a:lin ang="180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13" name="3">
            <a:extLst>
              <a:ext uri="{FF2B5EF4-FFF2-40B4-BE49-F238E27FC236}">
                <a16:creationId xmlns:a16="http://schemas.microsoft.com/office/drawing/2014/main" id="{6DB5A3B3-D457-3213-020E-85EAE84EC397}"/>
              </a:ext>
            </a:extLst>
          </p:cNvPr>
          <p:cNvSpPr/>
          <p:nvPr/>
        </p:nvSpPr>
        <p:spPr>
          <a:xfrm rot="2700000">
            <a:off x="6048639" y="2099965"/>
            <a:ext cx="1319213" cy="1319212"/>
          </a:xfrm>
          <a:custGeom>
            <a:avLst/>
            <a:gdLst>
              <a:gd name="connsiteX0" fmla="*/ 0 w 1319213"/>
              <a:gd name="connsiteY0" fmla="*/ 1319212 h 1319212"/>
              <a:gd name="connsiteX1" fmla="*/ 0 w 1319213"/>
              <a:gd name="connsiteY1" fmla="*/ 460384 h 1319212"/>
              <a:gd name="connsiteX2" fmla="*/ 460384 w 1319213"/>
              <a:gd name="connsiteY2" fmla="*/ 0 h 1319212"/>
              <a:gd name="connsiteX3" fmla="*/ 1319213 w 1319213"/>
              <a:gd name="connsiteY3" fmla="*/ 0 h 1319212"/>
              <a:gd name="connsiteX4" fmla="*/ 1319213 w 1319213"/>
              <a:gd name="connsiteY4" fmla="*/ 1319212 h 1319212"/>
              <a:gd name="connsiteX5" fmla="*/ 0 w 1319213"/>
              <a:gd name="connsiteY5" fmla="*/ 1319212 h 13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3" h="1319212">
                <a:moveTo>
                  <a:pt x="0" y="1319212"/>
                </a:moveTo>
                <a:lnTo>
                  <a:pt x="0" y="460384"/>
                </a:lnTo>
                <a:cubicBezTo>
                  <a:pt x="0" y="206121"/>
                  <a:pt x="206121" y="0"/>
                  <a:pt x="460384" y="0"/>
                </a:cubicBezTo>
                <a:lnTo>
                  <a:pt x="1319213" y="0"/>
                </a:lnTo>
                <a:lnTo>
                  <a:pt x="1319213" y="1319212"/>
                </a:lnTo>
                <a:lnTo>
                  <a:pt x="0" y="1319212"/>
                </a:lnTo>
                <a:close/>
              </a:path>
            </a:pathLst>
          </a:custGeom>
          <a:gradFill>
            <a:gsLst>
              <a:gs pos="100000">
                <a:srgbClr val="E8BA69"/>
              </a:gs>
              <a:gs pos="24000">
                <a:srgbClr val="F29000"/>
              </a:gs>
            </a:gsLst>
            <a:lin ang="5400000" scaled="1"/>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6" name="2">
            <a:extLst>
              <a:ext uri="{FF2B5EF4-FFF2-40B4-BE49-F238E27FC236}">
                <a16:creationId xmlns:a16="http://schemas.microsoft.com/office/drawing/2014/main" id="{0DFC835C-2E8C-4F6B-B424-27FFDBB55DD5}"/>
              </a:ext>
            </a:extLst>
          </p:cNvPr>
          <p:cNvSpPr/>
          <p:nvPr/>
        </p:nvSpPr>
        <p:spPr>
          <a:xfrm rot="8100000">
            <a:off x="7153609" y="3244257"/>
            <a:ext cx="1319212" cy="1319212"/>
          </a:xfrm>
          <a:custGeom>
            <a:avLst/>
            <a:gdLst>
              <a:gd name="connsiteX0" fmla="*/ 0 w 1319212"/>
              <a:gd name="connsiteY0" fmla="*/ 1319212 h 1319212"/>
              <a:gd name="connsiteX1" fmla="*/ 0 w 1319212"/>
              <a:gd name="connsiteY1" fmla="*/ 0 h 1319212"/>
              <a:gd name="connsiteX2" fmla="*/ 858828 w 1319212"/>
              <a:gd name="connsiteY2" fmla="*/ 0 h 1319212"/>
              <a:gd name="connsiteX3" fmla="*/ 1319212 w 1319212"/>
              <a:gd name="connsiteY3" fmla="*/ 460384 h 1319212"/>
              <a:gd name="connsiteX4" fmla="*/ 1319212 w 1319212"/>
              <a:gd name="connsiteY4" fmla="*/ 1319212 h 1319212"/>
              <a:gd name="connsiteX5" fmla="*/ 0 w 1319212"/>
              <a:gd name="connsiteY5" fmla="*/ 1319212 h 1319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212" h="1319212">
                <a:moveTo>
                  <a:pt x="0" y="1319212"/>
                </a:moveTo>
                <a:lnTo>
                  <a:pt x="0" y="0"/>
                </a:lnTo>
                <a:lnTo>
                  <a:pt x="858828" y="0"/>
                </a:lnTo>
                <a:cubicBezTo>
                  <a:pt x="1113091" y="0"/>
                  <a:pt x="1319212" y="206121"/>
                  <a:pt x="1319212" y="460384"/>
                </a:cubicBezTo>
                <a:lnTo>
                  <a:pt x="1319212" y="1319212"/>
                </a:lnTo>
                <a:lnTo>
                  <a:pt x="0" y="1319212"/>
                </a:lnTo>
                <a:close/>
              </a:path>
            </a:pathLst>
          </a:custGeom>
          <a:gradFill>
            <a:gsLst>
              <a:gs pos="11000">
                <a:srgbClr val="DC40B3"/>
              </a:gs>
              <a:gs pos="100000">
                <a:srgbClr val="FE646E"/>
              </a:gs>
            </a:gsLst>
            <a:lin ang="5400000" scaled="1"/>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2" name="1">
            <a:extLst>
              <a:ext uri="{FF2B5EF4-FFF2-40B4-BE49-F238E27FC236}">
                <a16:creationId xmlns:a16="http://schemas.microsoft.com/office/drawing/2014/main" id="{91ABB146-51DC-6190-931B-9784849C0911}"/>
              </a:ext>
            </a:extLst>
          </p:cNvPr>
          <p:cNvSpPr/>
          <p:nvPr/>
        </p:nvSpPr>
        <p:spPr>
          <a:xfrm rot="18900000">
            <a:off x="8122628" y="1342509"/>
            <a:ext cx="2440608" cy="2074668"/>
          </a:xfrm>
          <a:custGeom>
            <a:avLst/>
            <a:gdLst>
              <a:gd name="connsiteX0" fmla="*/ 2440608 w 2440608"/>
              <a:gd name="connsiteY0" fmla="*/ 1036395 h 2074668"/>
              <a:gd name="connsiteX1" fmla="*/ 2440406 w 2440608"/>
              <a:gd name="connsiteY1" fmla="*/ 1037432 h 2074668"/>
              <a:gd name="connsiteX2" fmla="*/ 2440576 w 2440608"/>
              <a:gd name="connsiteY2" fmla="*/ 1038303 h 2074668"/>
              <a:gd name="connsiteX3" fmla="*/ 2392346 w 2440608"/>
              <a:gd name="connsiteY3" fmla="*/ 1154740 h 2074668"/>
              <a:gd name="connsiteX4" fmla="*/ 1520648 w 2440608"/>
              <a:gd name="connsiteY4" fmla="*/ 2026438 h 2074668"/>
              <a:gd name="connsiteX5" fmla="*/ 1287774 w 2440608"/>
              <a:gd name="connsiteY5" fmla="*/ 2026438 h 2074668"/>
              <a:gd name="connsiteX6" fmla="*/ 1287774 w 2440608"/>
              <a:gd name="connsiteY6" fmla="*/ 2026438 h 2074668"/>
              <a:gd name="connsiteX7" fmla="*/ 1287774 w 2440608"/>
              <a:gd name="connsiteY7" fmla="*/ 1793563 h 2074668"/>
              <a:gd name="connsiteX8" fmla="*/ 1378569 w 2440608"/>
              <a:gd name="connsiteY8" fmla="*/ 1702768 h 2074668"/>
              <a:gd name="connsiteX9" fmla="*/ 0 w 2440608"/>
              <a:gd name="connsiteY9" fmla="*/ 1702768 h 2074668"/>
              <a:gd name="connsiteX10" fmla="*/ 0 w 2440608"/>
              <a:gd name="connsiteY10" fmla="*/ 372084 h 2074668"/>
              <a:gd name="connsiteX11" fmla="*/ 1378937 w 2440608"/>
              <a:gd name="connsiteY11" fmla="*/ 372084 h 2074668"/>
              <a:gd name="connsiteX12" fmla="*/ 1287828 w 2440608"/>
              <a:gd name="connsiteY12" fmla="*/ 280976 h 2074668"/>
              <a:gd name="connsiteX13" fmla="*/ 1287828 w 2440608"/>
              <a:gd name="connsiteY13" fmla="*/ 48207 h 2074668"/>
              <a:gd name="connsiteX14" fmla="*/ 1520596 w 2440608"/>
              <a:gd name="connsiteY14" fmla="*/ 48207 h 2074668"/>
              <a:gd name="connsiteX15" fmla="*/ 2392400 w 2440608"/>
              <a:gd name="connsiteY15" fmla="*/ 920011 h 2074668"/>
              <a:gd name="connsiteX16" fmla="*/ 2440608 w 2440608"/>
              <a:gd name="connsiteY16" fmla="*/ 1036395 h 20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40608" h="2074668">
                <a:moveTo>
                  <a:pt x="2440608" y="1036395"/>
                </a:moveTo>
                <a:lnTo>
                  <a:pt x="2440406" y="1037432"/>
                </a:lnTo>
                <a:lnTo>
                  <a:pt x="2440576" y="1038303"/>
                </a:lnTo>
                <a:cubicBezTo>
                  <a:pt x="2440576" y="1080445"/>
                  <a:pt x="2424499" y="1122587"/>
                  <a:pt x="2392346" y="1154740"/>
                </a:cubicBezTo>
                <a:lnTo>
                  <a:pt x="1520648" y="2026438"/>
                </a:lnTo>
                <a:cubicBezTo>
                  <a:pt x="1456341" y="2090745"/>
                  <a:pt x="1352080" y="2090745"/>
                  <a:pt x="1287774" y="2026438"/>
                </a:cubicBezTo>
                <a:lnTo>
                  <a:pt x="1287774" y="2026438"/>
                </a:lnTo>
                <a:cubicBezTo>
                  <a:pt x="1223468" y="1962131"/>
                  <a:pt x="1223468" y="1857870"/>
                  <a:pt x="1287774" y="1793563"/>
                </a:cubicBezTo>
                <a:lnTo>
                  <a:pt x="1378569" y="1702768"/>
                </a:lnTo>
                <a:lnTo>
                  <a:pt x="0" y="1702768"/>
                </a:lnTo>
                <a:lnTo>
                  <a:pt x="0" y="372084"/>
                </a:lnTo>
                <a:lnTo>
                  <a:pt x="1378937" y="372084"/>
                </a:lnTo>
                <a:lnTo>
                  <a:pt x="1287828" y="280976"/>
                </a:lnTo>
                <a:cubicBezTo>
                  <a:pt x="1223551" y="216698"/>
                  <a:pt x="1223551" y="112484"/>
                  <a:pt x="1287828" y="48207"/>
                </a:cubicBezTo>
                <a:cubicBezTo>
                  <a:pt x="1352106" y="-16070"/>
                  <a:pt x="1456319" y="-16070"/>
                  <a:pt x="1520596" y="48207"/>
                </a:cubicBezTo>
                <a:lnTo>
                  <a:pt x="2392400" y="920011"/>
                </a:lnTo>
                <a:cubicBezTo>
                  <a:pt x="2424538" y="952150"/>
                  <a:pt x="2440608" y="994272"/>
                  <a:pt x="2440608" y="1036395"/>
                </a:cubicBezTo>
                <a:close/>
              </a:path>
            </a:pathLst>
          </a:custGeom>
          <a:gradFill>
            <a:gsLst>
              <a:gs pos="100000">
                <a:srgbClr val="C5EBB7"/>
              </a:gs>
              <a:gs pos="0">
                <a:srgbClr val="2CE7AE"/>
              </a:gs>
            </a:gsLst>
            <a:lin ang="9600000" scaled="0"/>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85000"/>
                </a:prstClr>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B6905AAF-1C05-DD98-C287-B6DBE555326F}"/>
              </a:ext>
            </a:extLst>
          </p:cNvPr>
          <p:cNvSpPr txBox="1"/>
          <p:nvPr/>
        </p:nvSpPr>
        <p:spPr>
          <a:xfrm>
            <a:off x="2446001" y="1130208"/>
            <a:ext cx="1654495"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IDEA</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274BC9B9-9561-2E58-D4D5-C4A51DFDD2D0}"/>
              </a:ext>
            </a:extLst>
          </p:cNvPr>
          <p:cNvSpPr txBox="1"/>
          <p:nvPr/>
        </p:nvSpPr>
        <p:spPr>
          <a:xfrm>
            <a:off x="3628743" y="4589019"/>
            <a:ext cx="1654495"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RESEARCH</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DB881421-A261-3509-A7CF-518AC4DAC2A0}"/>
              </a:ext>
            </a:extLst>
          </p:cNvPr>
          <p:cNvSpPr txBox="1"/>
          <p:nvPr/>
        </p:nvSpPr>
        <p:spPr>
          <a:xfrm>
            <a:off x="4822410" y="1130208"/>
            <a:ext cx="1654495"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PLANNING</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F9A9771A-F8D8-BB39-2487-374490F015D4}"/>
              </a:ext>
            </a:extLst>
          </p:cNvPr>
          <p:cNvSpPr txBox="1"/>
          <p:nvPr/>
        </p:nvSpPr>
        <p:spPr>
          <a:xfrm>
            <a:off x="5913228" y="4589019"/>
            <a:ext cx="1654495"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STARTUP</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51BB29DA-B023-6621-BAC8-F54B2CAC4815}"/>
              </a:ext>
            </a:extLst>
          </p:cNvPr>
          <p:cNvSpPr txBox="1"/>
          <p:nvPr/>
        </p:nvSpPr>
        <p:spPr>
          <a:xfrm>
            <a:off x="7028259" y="1130208"/>
            <a:ext cx="1654495"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PROJECT</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p:txBody>
      </p:sp>
      <p:sp>
        <p:nvSpPr>
          <p:cNvPr id="27" name="TextBox 26">
            <a:extLst>
              <a:ext uri="{FF2B5EF4-FFF2-40B4-BE49-F238E27FC236}">
                <a16:creationId xmlns:a16="http://schemas.microsoft.com/office/drawing/2014/main" id="{CA6A486F-2228-B973-7964-175D7F835E6B}"/>
              </a:ext>
            </a:extLst>
          </p:cNvPr>
          <p:cNvSpPr txBox="1"/>
          <p:nvPr/>
        </p:nvSpPr>
        <p:spPr>
          <a:xfrm>
            <a:off x="8197713" y="4589019"/>
            <a:ext cx="1654495"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BUSINESS</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rPr>
              <a:t>Lorem ipsum dolor sit amet, consectetuer adipiscing elit. </a:t>
            </a: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85000"/>
                </a:prstClr>
              </a:solidFill>
              <a:effectLst/>
              <a:uLnTx/>
              <a:uFillTx/>
              <a:latin typeface="Aptos" panose="02110004020202020204"/>
              <a:ea typeface="+mn-ea"/>
              <a:cs typeface="+mn-cs"/>
            </a:endParaRPr>
          </a:p>
        </p:txBody>
      </p:sp>
      <p:pic>
        <p:nvPicPr>
          <p:cNvPr id="32" name="Graphic 31" descr="Bank with solid fill">
            <a:extLst>
              <a:ext uri="{FF2B5EF4-FFF2-40B4-BE49-F238E27FC236}">
                <a16:creationId xmlns:a16="http://schemas.microsoft.com/office/drawing/2014/main" id="{1B434C0A-A4C1-2A59-804A-355E4D2485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83238" y="3583823"/>
            <a:ext cx="640080" cy="640080"/>
          </a:xfrm>
          <a:prstGeom prst="rect">
            <a:avLst/>
          </a:prstGeom>
        </p:spPr>
      </p:pic>
      <p:pic>
        <p:nvPicPr>
          <p:cNvPr id="33" name="Graphic 32" descr="Binoculars with solid fill">
            <a:extLst>
              <a:ext uri="{FF2B5EF4-FFF2-40B4-BE49-F238E27FC236}">
                <a16:creationId xmlns:a16="http://schemas.microsoft.com/office/drawing/2014/main" id="{28D7C67A-1B62-0699-9BFD-05B8E30B3C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78268" y="2439531"/>
            <a:ext cx="640080" cy="640080"/>
          </a:xfrm>
          <a:prstGeom prst="rect">
            <a:avLst/>
          </a:prstGeom>
        </p:spPr>
      </p:pic>
      <p:pic>
        <p:nvPicPr>
          <p:cNvPr id="34" name="Graphic 33" descr="Calligraphy Pen with solid fill">
            <a:extLst>
              <a:ext uri="{FF2B5EF4-FFF2-40B4-BE49-F238E27FC236}">
                <a16:creationId xmlns:a16="http://schemas.microsoft.com/office/drawing/2014/main" id="{9D37846E-D57E-BDFD-B1D6-F5AF03C9748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93175" y="3583823"/>
            <a:ext cx="640080" cy="640080"/>
          </a:xfrm>
          <a:prstGeom prst="rect">
            <a:avLst/>
          </a:prstGeom>
        </p:spPr>
      </p:pic>
      <p:pic>
        <p:nvPicPr>
          <p:cNvPr id="35" name="Graphic 34" descr="Camera with solid fill">
            <a:extLst>
              <a:ext uri="{FF2B5EF4-FFF2-40B4-BE49-F238E27FC236}">
                <a16:creationId xmlns:a16="http://schemas.microsoft.com/office/drawing/2014/main" id="{591F7FFA-73FF-A3FD-D432-92D65BA71E6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68330" y="2439531"/>
            <a:ext cx="640080" cy="640080"/>
          </a:xfrm>
          <a:prstGeom prst="rect">
            <a:avLst/>
          </a:prstGeom>
          <a:effectLst/>
        </p:spPr>
      </p:pic>
      <p:pic>
        <p:nvPicPr>
          <p:cNvPr id="36" name="Graphic 35" descr="Customer review with solid fill">
            <a:extLst>
              <a:ext uri="{FF2B5EF4-FFF2-40B4-BE49-F238E27FC236}">
                <a16:creationId xmlns:a16="http://schemas.microsoft.com/office/drawing/2014/main" id="{7D147E74-98A7-AAAD-41A2-A3BC527372B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388205" y="2439531"/>
            <a:ext cx="640080" cy="640080"/>
          </a:xfrm>
          <a:prstGeom prst="rect">
            <a:avLst/>
          </a:prstGeom>
        </p:spPr>
      </p:pic>
      <p:pic>
        <p:nvPicPr>
          <p:cNvPr id="37" name="Graphic 36" descr="Dollar with solid fill">
            <a:extLst>
              <a:ext uri="{FF2B5EF4-FFF2-40B4-BE49-F238E27FC236}">
                <a16:creationId xmlns:a16="http://schemas.microsoft.com/office/drawing/2014/main" id="{2A0D2DE4-D037-B64F-502A-4F511337B7D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73300" y="3583823"/>
            <a:ext cx="640080" cy="640080"/>
          </a:xfrm>
          <a:prstGeom prst="rect">
            <a:avLst/>
          </a:prstGeom>
        </p:spPr>
      </p:pic>
      <p:pic>
        <p:nvPicPr>
          <p:cNvPr id="38" name="Graphic 37" descr="Double Tap Gesture with solid fill">
            <a:extLst>
              <a:ext uri="{FF2B5EF4-FFF2-40B4-BE49-F238E27FC236}">
                <a16:creationId xmlns:a16="http://schemas.microsoft.com/office/drawing/2014/main" id="{DA31AB9C-15C9-DFF0-FCD3-0B48DEC0398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700000">
            <a:off x="8743608" y="2110796"/>
            <a:ext cx="910502" cy="910502"/>
          </a:xfrm>
          <a:prstGeom prst="rect">
            <a:avLst/>
          </a:prstGeom>
        </p:spPr>
      </p:pic>
    </p:spTree>
    <p:extLst>
      <p:ext uri="{BB962C8B-B14F-4D97-AF65-F5344CB8AC3E}">
        <p14:creationId xmlns:p14="http://schemas.microsoft.com/office/powerpoint/2010/main" val="71356280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750" fill="hold"/>
                                        <p:tgtEl>
                                          <p:spTgt spid="8"/>
                                        </p:tgtEl>
                                        <p:attrNameLst>
                                          <p:attrName>ppt_x</p:attrName>
                                        </p:attrNameLst>
                                      </p:cBhvr>
                                      <p:tavLst>
                                        <p:tav tm="0">
                                          <p:val>
                                            <p:strVal val="#ppt_x"/>
                                          </p:val>
                                        </p:tav>
                                        <p:tav tm="100000">
                                          <p:val>
                                            <p:strVal val="#ppt_x"/>
                                          </p:val>
                                        </p:tav>
                                      </p:tavLst>
                                    </p:anim>
                                    <p:anim calcmode="lin" valueType="num">
                                      <p:cBhvr additive="base">
                                        <p:cTn id="8" dur="750" fill="hold"/>
                                        <p:tgtEl>
                                          <p:spTgt spid="8"/>
                                        </p:tgtEl>
                                        <p:attrNameLst>
                                          <p:attrName>ppt_y</p:attrName>
                                        </p:attrNameLst>
                                      </p:cBhvr>
                                      <p:tavLst>
                                        <p:tav tm="0">
                                          <p:val>
                                            <p:strVal val="0-#ppt_h/2"/>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750" fill="hold"/>
                                        <p:tgtEl>
                                          <p:spTgt spid="23"/>
                                        </p:tgtEl>
                                        <p:attrNameLst>
                                          <p:attrName>ppt_x</p:attrName>
                                        </p:attrNameLst>
                                      </p:cBhvr>
                                      <p:tavLst>
                                        <p:tav tm="0">
                                          <p:val>
                                            <p:strVal val="#ppt_x"/>
                                          </p:val>
                                        </p:tav>
                                        <p:tav tm="100000">
                                          <p:val>
                                            <p:strVal val="#ppt_x"/>
                                          </p:val>
                                        </p:tav>
                                      </p:tavLst>
                                    </p:anim>
                                    <p:anim calcmode="lin" valueType="num">
                                      <p:cBhvr additive="base">
                                        <p:cTn id="16" dur="750" fill="hold"/>
                                        <p:tgtEl>
                                          <p:spTgt spid="23"/>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750" fill="hold"/>
                                        <p:tgtEl>
                                          <p:spTgt spid="27"/>
                                        </p:tgtEl>
                                        <p:attrNameLst>
                                          <p:attrName>ppt_x</p:attrName>
                                        </p:attrNameLst>
                                      </p:cBhvr>
                                      <p:tavLst>
                                        <p:tav tm="0">
                                          <p:val>
                                            <p:strVal val="#ppt_x"/>
                                          </p:val>
                                        </p:tav>
                                        <p:tav tm="100000">
                                          <p:val>
                                            <p:strVal val="#ppt_x"/>
                                          </p:val>
                                        </p:tav>
                                      </p:tavLst>
                                    </p:anim>
                                    <p:anim calcmode="lin" valueType="num">
                                      <p:cBhvr additive="base">
                                        <p:cTn id="20" dur="750" fill="hold"/>
                                        <p:tgtEl>
                                          <p:spTgt spid="2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750" fill="hold"/>
                                        <p:tgtEl>
                                          <p:spTgt spid="19"/>
                                        </p:tgtEl>
                                        <p:attrNameLst>
                                          <p:attrName>ppt_x</p:attrName>
                                        </p:attrNameLst>
                                      </p:cBhvr>
                                      <p:tavLst>
                                        <p:tav tm="0">
                                          <p:val>
                                            <p:strVal val="#ppt_x"/>
                                          </p:val>
                                        </p:tav>
                                        <p:tav tm="100000">
                                          <p:val>
                                            <p:strVal val="#ppt_x"/>
                                          </p:val>
                                        </p:tav>
                                      </p:tavLst>
                                    </p:anim>
                                    <p:anim calcmode="lin" valueType="num">
                                      <p:cBhvr additive="base">
                                        <p:cTn id="24" dur="75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ppt_x"/>
                                          </p:val>
                                        </p:tav>
                                        <p:tav tm="100000">
                                          <p:val>
                                            <p:strVal val="#ppt_x"/>
                                          </p:val>
                                        </p:tav>
                                      </p:tavLst>
                                    </p:anim>
                                    <p:anim calcmode="lin" valueType="num">
                                      <p:cBhvr additive="base">
                                        <p:cTn id="28" dur="750" fill="hold"/>
                                        <p:tgtEl>
                                          <p:spTgt spid="11"/>
                                        </p:tgtEl>
                                        <p:attrNameLst>
                                          <p:attrName>ppt_y</p:attrName>
                                        </p:attrNameLst>
                                      </p:cBhvr>
                                      <p:tavLst>
                                        <p:tav tm="0">
                                          <p:val>
                                            <p:strVal val="1+#ppt_h/2"/>
                                          </p:val>
                                        </p:tav>
                                        <p:tav tm="100000">
                                          <p:val>
                                            <p:strVal val="#ppt_y"/>
                                          </p:val>
                                        </p:tav>
                                      </p:tavLst>
                                    </p:anim>
                                  </p:childTnLst>
                                </p:cTn>
                              </p:par>
                              <p:par>
                                <p:cTn id="29" presetID="10"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1000"/>
                                        <p:tgtEl>
                                          <p:spTgt spid="32"/>
                                        </p:tgtEl>
                                      </p:cBhvr>
                                    </p:animEffect>
                                  </p:childTnLst>
                                </p:cTn>
                              </p:par>
                              <p:par>
                                <p:cTn id="32" presetID="10" presetClass="entr" presetSubtype="0"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1000"/>
                                        <p:tgtEl>
                                          <p:spTgt spid="33"/>
                                        </p:tgtEl>
                                      </p:cBhvr>
                                    </p:animEffect>
                                  </p:childTnLst>
                                </p:cTn>
                              </p:par>
                              <p:par>
                                <p:cTn id="35" presetID="10"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childTnLst>
                                </p:cTn>
                              </p:par>
                              <p:par>
                                <p:cTn id="38" presetID="10" presetClass="entr" presetSubtype="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1000"/>
                                        <p:tgtEl>
                                          <p:spTgt spid="35"/>
                                        </p:tgtEl>
                                      </p:cBhvr>
                                    </p:animEffect>
                                  </p:childTnLst>
                                </p:cTn>
                              </p:par>
                              <p:par>
                                <p:cTn id="41" presetID="10"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1000"/>
                                        <p:tgtEl>
                                          <p:spTgt spid="36"/>
                                        </p:tgtEl>
                                      </p:cBhvr>
                                    </p:animEffect>
                                  </p:childTnLst>
                                </p:cTn>
                              </p:par>
                              <p:par>
                                <p:cTn id="44" presetID="10" presetClass="entr" presetSubtype="0" fill="hold" nodeType="with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1000"/>
                                        <p:tgtEl>
                                          <p:spTgt spid="37"/>
                                        </p:tgtEl>
                                      </p:cBhvr>
                                    </p:animEffect>
                                  </p:childTnLst>
                                </p:cTn>
                              </p:par>
                              <p:par>
                                <p:cTn id="47" presetID="10" presetClass="entr" presetSubtype="0" fill="hold"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6" grpId="0"/>
      <p:bldP spid="19" grpId="0"/>
      <p:bldP spid="23"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10286B7-FD96-C600-8CC0-A31BF49C3173}"/>
            </a:ext>
          </a:extLst>
        </p:cNvPr>
        <p:cNvGrpSpPr/>
        <p:nvPr/>
      </p:nvGrpSpPr>
      <p:grpSpPr>
        <a:xfrm>
          <a:off x="0" y="0"/>
          <a:ext cx="0" cy="0"/>
          <a:chOff x="0" y="0"/>
          <a:chExt cx="0" cy="0"/>
        </a:xfrm>
      </p:grpSpPr>
      <p:pic>
        <p:nvPicPr>
          <p:cNvPr id="48" name="Graphic 47" descr="Flag with solid fill">
            <a:extLst>
              <a:ext uri="{FF2B5EF4-FFF2-40B4-BE49-F238E27FC236}">
                <a16:creationId xmlns:a16="http://schemas.microsoft.com/office/drawing/2014/main" id="{88885057-8D39-37A4-EC4B-5EA852AB73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11089742" y="268749"/>
            <a:ext cx="640080" cy="640080"/>
          </a:xfrm>
          <a:prstGeom prst="rect">
            <a:avLst/>
          </a:prstGeom>
        </p:spPr>
      </p:pic>
      <p:sp>
        <p:nvSpPr>
          <p:cNvPr id="69" name="Oval 68">
            <a:extLst>
              <a:ext uri="{FF2B5EF4-FFF2-40B4-BE49-F238E27FC236}">
                <a16:creationId xmlns:a16="http://schemas.microsoft.com/office/drawing/2014/main" id="{B2C64DC3-69C8-FDA8-D819-2C28156DC323}"/>
              </a:ext>
            </a:extLst>
          </p:cNvPr>
          <p:cNvSpPr/>
          <p:nvPr/>
        </p:nvSpPr>
        <p:spPr>
          <a:xfrm>
            <a:off x="1699806" y="2160798"/>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01</a:t>
            </a:r>
          </a:p>
        </p:txBody>
      </p:sp>
      <p:sp>
        <p:nvSpPr>
          <p:cNvPr id="5" name="Oval 4">
            <a:extLst>
              <a:ext uri="{FF2B5EF4-FFF2-40B4-BE49-F238E27FC236}">
                <a16:creationId xmlns:a16="http://schemas.microsoft.com/office/drawing/2014/main" id="{C47CC2D1-8045-0534-6C17-24D39E158AD1}"/>
              </a:ext>
            </a:extLst>
          </p:cNvPr>
          <p:cNvSpPr/>
          <p:nvPr/>
        </p:nvSpPr>
        <p:spPr>
          <a:xfrm>
            <a:off x="3309642" y="3215640"/>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02</a:t>
            </a:r>
          </a:p>
        </p:txBody>
      </p:sp>
      <p:sp>
        <p:nvSpPr>
          <p:cNvPr id="2" name="Freeform: Shape 1">
            <a:extLst>
              <a:ext uri="{FF2B5EF4-FFF2-40B4-BE49-F238E27FC236}">
                <a16:creationId xmlns:a16="http://schemas.microsoft.com/office/drawing/2014/main" id="{02AC8B45-AC6E-D2E8-37B2-4E7D08B1165B}"/>
              </a:ext>
            </a:extLst>
          </p:cNvPr>
          <p:cNvSpPr/>
          <p:nvPr/>
        </p:nvSpPr>
        <p:spPr>
          <a:xfrm>
            <a:off x="1207866" y="-1"/>
            <a:ext cx="10012695" cy="6858001"/>
          </a:xfrm>
          <a:custGeom>
            <a:avLst/>
            <a:gdLst>
              <a:gd name="connsiteX0" fmla="*/ 8001015 w 10012695"/>
              <a:gd name="connsiteY0" fmla="*/ 3787336 h 6858001"/>
              <a:gd name="connsiteX1" fmla="*/ 8412495 w 10012695"/>
              <a:gd name="connsiteY1" fmla="*/ 3787336 h 6858001"/>
              <a:gd name="connsiteX2" fmla="*/ 9006855 w 10012695"/>
              <a:gd name="connsiteY2" fmla="*/ 4381696 h 6858001"/>
              <a:gd name="connsiteX3" fmla="*/ 9601215 w 10012695"/>
              <a:gd name="connsiteY3" fmla="*/ 3787336 h 6858001"/>
              <a:gd name="connsiteX4" fmla="*/ 10012695 w 10012695"/>
              <a:gd name="connsiteY4" fmla="*/ 3787336 h 6858001"/>
              <a:gd name="connsiteX5" fmla="*/ 9006855 w 10012695"/>
              <a:gd name="connsiteY5" fmla="*/ 4793176 h 6858001"/>
              <a:gd name="connsiteX6" fmla="*/ 8001015 w 10012695"/>
              <a:gd name="connsiteY6" fmla="*/ 3787336 h 6858001"/>
              <a:gd name="connsiteX7" fmla="*/ 4205476 w 10012695"/>
              <a:gd name="connsiteY7" fmla="*/ 1829754 h 6858001"/>
              <a:gd name="connsiteX8" fmla="*/ 5211316 w 10012695"/>
              <a:gd name="connsiteY8" fmla="*/ 2835594 h 6858001"/>
              <a:gd name="connsiteX9" fmla="*/ 5212857 w 10012695"/>
              <a:gd name="connsiteY9" fmla="*/ 2835594 h 6858001"/>
              <a:gd name="connsiteX10" fmla="*/ 5212857 w 10012695"/>
              <a:gd name="connsiteY10" fmla="*/ 4783218 h 6858001"/>
              <a:gd name="connsiteX11" fmla="*/ 5212858 w 10012695"/>
              <a:gd name="connsiteY11" fmla="*/ 4783218 h 6858001"/>
              <a:gd name="connsiteX12" fmla="*/ 5807218 w 10012695"/>
              <a:gd name="connsiteY12" fmla="*/ 5377578 h 6858001"/>
              <a:gd name="connsiteX13" fmla="*/ 6401578 w 10012695"/>
              <a:gd name="connsiteY13" fmla="*/ 4783218 h 6858001"/>
              <a:gd name="connsiteX14" fmla="*/ 6401196 w 10012695"/>
              <a:gd name="connsiteY14" fmla="*/ 4783218 h 6858001"/>
              <a:gd name="connsiteX15" fmla="*/ 6401196 w 10012695"/>
              <a:gd name="connsiteY15" fmla="*/ 3338514 h 6858001"/>
              <a:gd name="connsiteX16" fmla="*/ 7407036 w 10012695"/>
              <a:gd name="connsiteY16" fmla="*/ 2332674 h 6858001"/>
              <a:gd name="connsiteX17" fmla="*/ 8412876 w 10012695"/>
              <a:gd name="connsiteY17" fmla="*/ 3338514 h 6858001"/>
              <a:gd name="connsiteX18" fmla="*/ 8412495 w 10012695"/>
              <a:gd name="connsiteY18" fmla="*/ 3338514 h 6858001"/>
              <a:gd name="connsiteX19" fmla="*/ 8412495 w 10012695"/>
              <a:gd name="connsiteY19" fmla="*/ 3787335 h 6858001"/>
              <a:gd name="connsiteX20" fmla="*/ 8001015 w 10012695"/>
              <a:gd name="connsiteY20" fmla="*/ 3787335 h 6858001"/>
              <a:gd name="connsiteX21" fmla="*/ 8001015 w 10012695"/>
              <a:gd name="connsiteY21" fmla="*/ 3338514 h 6858001"/>
              <a:gd name="connsiteX22" fmla="*/ 8001396 w 10012695"/>
              <a:gd name="connsiteY22" fmla="*/ 3338514 h 6858001"/>
              <a:gd name="connsiteX23" fmla="*/ 7407036 w 10012695"/>
              <a:gd name="connsiteY23" fmla="*/ 2744154 h 6858001"/>
              <a:gd name="connsiteX24" fmla="*/ 6812676 w 10012695"/>
              <a:gd name="connsiteY24" fmla="*/ 3338514 h 6858001"/>
              <a:gd name="connsiteX25" fmla="*/ 6812676 w 10012695"/>
              <a:gd name="connsiteY25" fmla="*/ 4783218 h 6858001"/>
              <a:gd name="connsiteX26" fmla="*/ 6813058 w 10012695"/>
              <a:gd name="connsiteY26" fmla="*/ 4783218 h 6858001"/>
              <a:gd name="connsiteX27" fmla="*/ 5807218 w 10012695"/>
              <a:gd name="connsiteY27" fmla="*/ 5789058 h 6858001"/>
              <a:gd name="connsiteX28" fmla="*/ 4801378 w 10012695"/>
              <a:gd name="connsiteY28" fmla="*/ 4783218 h 6858001"/>
              <a:gd name="connsiteX29" fmla="*/ 4801377 w 10012695"/>
              <a:gd name="connsiteY29" fmla="*/ 4783218 h 6858001"/>
              <a:gd name="connsiteX30" fmla="*/ 4801377 w 10012695"/>
              <a:gd name="connsiteY30" fmla="*/ 2835594 h 6858001"/>
              <a:gd name="connsiteX31" fmla="*/ 4799836 w 10012695"/>
              <a:gd name="connsiteY31" fmla="*/ 2835594 h 6858001"/>
              <a:gd name="connsiteX32" fmla="*/ 4205476 w 10012695"/>
              <a:gd name="connsiteY32" fmla="*/ 2241234 h 6858001"/>
              <a:gd name="connsiteX33" fmla="*/ 3611116 w 10012695"/>
              <a:gd name="connsiteY33" fmla="*/ 2835594 h 6858001"/>
              <a:gd name="connsiteX34" fmla="*/ 3611116 w 10012695"/>
              <a:gd name="connsiteY34" fmla="*/ 3761899 h 6858001"/>
              <a:gd name="connsiteX35" fmla="*/ 3199636 w 10012695"/>
              <a:gd name="connsiteY35" fmla="*/ 3761899 h 6858001"/>
              <a:gd name="connsiteX36" fmla="*/ 3199636 w 10012695"/>
              <a:gd name="connsiteY36" fmla="*/ 2835594 h 6858001"/>
              <a:gd name="connsiteX37" fmla="*/ 4205476 w 10012695"/>
              <a:gd name="connsiteY37" fmla="*/ 1829754 h 6858001"/>
              <a:gd name="connsiteX38" fmla="*/ 1005840 w 10012695"/>
              <a:gd name="connsiteY38" fmla="*/ 1662115 h 6858001"/>
              <a:gd name="connsiteX39" fmla="*/ 2011680 w 10012695"/>
              <a:gd name="connsiteY39" fmla="*/ 2667954 h 6858001"/>
              <a:gd name="connsiteX40" fmla="*/ 2011298 w 10012695"/>
              <a:gd name="connsiteY40" fmla="*/ 2667954 h 6858001"/>
              <a:gd name="connsiteX41" fmla="*/ 2011298 w 10012695"/>
              <a:gd name="connsiteY41" fmla="*/ 3761900 h 6858001"/>
              <a:gd name="connsiteX42" fmla="*/ 2011299 w 10012695"/>
              <a:gd name="connsiteY42" fmla="*/ 3761900 h 6858001"/>
              <a:gd name="connsiteX43" fmla="*/ 2605659 w 10012695"/>
              <a:gd name="connsiteY43" fmla="*/ 4356260 h 6858001"/>
              <a:gd name="connsiteX44" fmla="*/ 3200018 w 10012695"/>
              <a:gd name="connsiteY44" fmla="*/ 3761900 h 6858001"/>
              <a:gd name="connsiteX45" fmla="*/ 3611498 w 10012695"/>
              <a:gd name="connsiteY45" fmla="*/ 3761900 h 6858001"/>
              <a:gd name="connsiteX46" fmla="*/ 2605659 w 10012695"/>
              <a:gd name="connsiteY46" fmla="*/ 4767740 h 6858001"/>
              <a:gd name="connsiteX47" fmla="*/ 1605012 w 10012695"/>
              <a:gd name="connsiteY47" fmla="*/ 3864741 h 6858001"/>
              <a:gd name="connsiteX48" fmla="*/ 1599819 w 10012695"/>
              <a:gd name="connsiteY48" fmla="*/ 3761901 h 6858001"/>
              <a:gd name="connsiteX49" fmla="*/ 1599818 w 10012695"/>
              <a:gd name="connsiteY49" fmla="*/ 3761901 h 6858001"/>
              <a:gd name="connsiteX50" fmla="*/ 1599818 w 10012695"/>
              <a:gd name="connsiteY50" fmla="*/ 2667954 h 6858001"/>
              <a:gd name="connsiteX51" fmla="*/ 1600200 w 10012695"/>
              <a:gd name="connsiteY51" fmla="*/ 2667954 h 6858001"/>
              <a:gd name="connsiteX52" fmla="*/ 1005840 w 10012695"/>
              <a:gd name="connsiteY52" fmla="*/ 2073594 h 6858001"/>
              <a:gd name="connsiteX53" fmla="*/ 411480 w 10012695"/>
              <a:gd name="connsiteY53" fmla="*/ 2667954 h 6858001"/>
              <a:gd name="connsiteX54" fmla="*/ 411480 w 10012695"/>
              <a:gd name="connsiteY54" fmla="*/ 6858001 h 6858001"/>
              <a:gd name="connsiteX55" fmla="*/ 0 w 10012695"/>
              <a:gd name="connsiteY55" fmla="*/ 6858001 h 6858001"/>
              <a:gd name="connsiteX56" fmla="*/ 0 w 10012695"/>
              <a:gd name="connsiteY56" fmla="*/ 2667954 h 6858001"/>
              <a:gd name="connsiteX57" fmla="*/ 1005840 w 10012695"/>
              <a:gd name="connsiteY57" fmla="*/ 1662115 h 6858001"/>
              <a:gd name="connsiteX58" fmla="*/ 9600834 w 10012695"/>
              <a:gd name="connsiteY58" fmla="*/ 0 h 6858001"/>
              <a:gd name="connsiteX59" fmla="*/ 10012314 w 10012695"/>
              <a:gd name="connsiteY59" fmla="*/ 0 h 6858001"/>
              <a:gd name="connsiteX60" fmla="*/ 10012314 w 10012695"/>
              <a:gd name="connsiteY60" fmla="*/ 3787335 h 6858001"/>
              <a:gd name="connsiteX61" fmla="*/ 9600834 w 10012695"/>
              <a:gd name="connsiteY61" fmla="*/ 3787335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0012695" h="6858001">
                <a:moveTo>
                  <a:pt x="8001015" y="3787336"/>
                </a:moveTo>
                <a:lnTo>
                  <a:pt x="8412495" y="3787336"/>
                </a:lnTo>
                <a:cubicBezTo>
                  <a:pt x="8412495" y="4115592"/>
                  <a:pt x="8678599" y="4381696"/>
                  <a:pt x="9006855" y="4381696"/>
                </a:cubicBezTo>
                <a:cubicBezTo>
                  <a:pt x="9335111" y="4381696"/>
                  <a:pt x="9601215" y="4115592"/>
                  <a:pt x="9601215" y="3787336"/>
                </a:cubicBezTo>
                <a:lnTo>
                  <a:pt x="10012695" y="3787336"/>
                </a:lnTo>
                <a:cubicBezTo>
                  <a:pt x="10012695" y="4342846"/>
                  <a:pt x="9562365" y="4793176"/>
                  <a:pt x="9006855" y="4793176"/>
                </a:cubicBezTo>
                <a:cubicBezTo>
                  <a:pt x="8451345" y="4793176"/>
                  <a:pt x="8001015" y="4342846"/>
                  <a:pt x="8001015" y="3787336"/>
                </a:cubicBezTo>
                <a:close/>
                <a:moveTo>
                  <a:pt x="4205476" y="1829754"/>
                </a:moveTo>
                <a:cubicBezTo>
                  <a:pt x="4760986" y="1829754"/>
                  <a:pt x="5211316" y="2280084"/>
                  <a:pt x="5211316" y="2835594"/>
                </a:cubicBezTo>
                <a:lnTo>
                  <a:pt x="5212857" y="2835594"/>
                </a:lnTo>
                <a:lnTo>
                  <a:pt x="5212857" y="4783218"/>
                </a:lnTo>
                <a:lnTo>
                  <a:pt x="5212858" y="4783218"/>
                </a:lnTo>
                <a:cubicBezTo>
                  <a:pt x="5212858" y="5111474"/>
                  <a:pt x="5478962" y="5377578"/>
                  <a:pt x="5807218" y="5377578"/>
                </a:cubicBezTo>
                <a:cubicBezTo>
                  <a:pt x="6135474" y="5377578"/>
                  <a:pt x="6401578" y="5111474"/>
                  <a:pt x="6401578" y="4783218"/>
                </a:cubicBezTo>
                <a:lnTo>
                  <a:pt x="6401196" y="4783218"/>
                </a:lnTo>
                <a:lnTo>
                  <a:pt x="6401196" y="3338514"/>
                </a:lnTo>
                <a:cubicBezTo>
                  <a:pt x="6401196" y="2783004"/>
                  <a:pt x="6851526" y="2332674"/>
                  <a:pt x="7407036" y="2332674"/>
                </a:cubicBezTo>
                <a:cubicBezTo>
                  <a:pt x="7962546" y="2332674"/>
                  <a:pt x="8412876" y="2783004"/>
                  <a:pt x="8412876" y="3338514"/>
                </a:cubicBezTo>
                <a:lnTo>
                  <a:pt x="8412495" y="3338514"/>
                </a:lnTo>
                <a:lnTo>
                  <a:pt x="8412495" y="3787335"/>
                </a:lnTo>
                <a:lnTo>
                  <a:pt x="8001015" y="3787335"/>
                </a:lnTo>
                <a:lnTo>
                  <a:pt x="8001015" y="3338514"/>
                </a:lnTo>
                <a:lnTo>
                  <a:pt x="8001396" y="3338514"/>
                </a:lnTo>
                <a:cubicBezTo>
                  <a:pt x="8001396" y="3010258"/>
                  <a:pt x="7735292" y="2744154"/>
                  <a:pt x="7407036" y="2744154"/>
                </a:cubicBezTo>
                <a:cubicBezTo>
                  <a:pt x="7078780" y="2744154"/>
                  <a:pt x="6812676" y="3010258"/>
                  <a:pt x="6812676" y="3338514"/>
                </a:cubicBezTo>
                <a:lnTo>
                  <a:pt x="6812676" y="4783218"/>
                </a:lnTo>
                <a:lnTo>
                  <a:pt x="6813058" y="4783218"/>
                </a:lnTo>
                <a:cubicBezTo>
                  <a:pt x="6813058" y="5338728"/>
                  <a:pt x="6362728" y="5789058"/>
                  <a:pt x="5807218" y="5789058"/>
                </a:cubicBezTo>
                <a:cubicBezTo>
                  <a:pt x="5251708" y="5789058"/>
                  <a:pt x="4801378" y="5338728"/>
                  <a:pt x="4801378" y="4783218"/>
                </a:cubicBezTo>
                <a:lnTo>
                  <a:pt x="4801377" y="4783218"/>
                </a:lnTo>
                <a:lnTo>
                  <a:pt x="4801377" y="2835594"/>
                </a:lnTo>
                <a:lnTo>
                  <a:pt x="4799836" y="2835594"/>
                </a:lnTo>
                <a:cubicBezTo>
                  <a:pt x="4799836" y="2507338"/>
                  <a:pt x="4533732" y="2241234"/>
                  <a:pt x="4205476" y="2241234"/>
                </a:cubicBezTo>
                <a:cubicBezTo>
                  <a:pt x="3877220" y="2241234"/>
                  <a:pt x="3611116" y="2507338"/>
                  <a:pt x="3611116" y="2835594"/>
                </a:cubicBezTo>
                <a:lnTo>
                  <a:pt x="3611116" y="3761899"/>
                </a:lnTo>
                <a:lnTo>
                  <a:pt x="3199636" y="3761899"/>
                </a:lnTo>
                <a:lnTo>
                  <a:pt x="3199636" y="2835594"/>
                </a:lnTo>
                <a:cubicBezTo>
                  <a:pt x="3199636" y="2280084"/>
                  <a:pt x="3649966" y="1829754"/>
                  <a:pt x="4205476" y="1829754"/>
                </a:cubicBezTo>
                <a:close/>
                <a:moveTo>
                  <a:pt x="1005840" y="1662115"/>
                </a:moveTo>
                <a:cubicBezTo>
                  <a:pt x="1561350" y="1662115"/>
                  <a:pt x="2011680" y="2112444"/>
                  <a:pt x="2011680" y="2667954"/>
                </a:cubicBezTo>
                <a:lnTo>
                  <a:pt x="2011298" y="2667954"/>
                </a:lnTo>
                <a:lnTo>
                  <a:pt x="2011298" y="3761900"/>
                </a:lnTo>
                <a:lnTo>
                  <a:pt x="2011299" y="3761900"/>
                </a:lnTo>
                <a:cubicBezTo>
                  <a:pt x="2011299" y="4090156"/>
                  <a:pt x="2277403" y="4356260"/>
                  <a:pt x="2605659" y="4356260"/>
                </a:cubicBezTo>
                <a:cubicBezTo>
                  <a:pt x="2933915" y="4356260"/>
                  <a:pt x="3200018" y="4090156"/>
                  <a:pt x="3200018" y="3761900"/>
                </a:cubicBezTo>
                <a:lnTo>
                  <a:pt x="3611498" y="3761900"/>
                </a:lnTo>
                <a:cubicBezTo>
                  <a:pt x="3611498" y="4317410"/>
                  <a:pt x="3161168" y="4767740"/>
                  <a:pt x="2605659" y="4767740"/>
                </a:cubicBezTo>
                <a:cubicBezTo>
                  <a:pt x="2084869" y="4767740"/>
                  <a:pt x="1656521" y="4371942"/>
                  <a:pt x="1605012" y="3864741"/>
                </a:cubicBezTo>
                <a:lnTo>
                  <a:pt x="1599819" y="3761901"/>
                </a:lnTo>
                <a:lnTo>
                  <a:pt x="1599818" y="3761901"/>
                </a:lnTo>
                <a:lnTo>
                  <a:pt x="1599818" y="2667954"/>
                </a:lnTo>
                <a:lnTo>
                  <a:pt x="1600200" y="2667954"/>
                </a:lnTo>
                <a:cubicBezTo>
                  <a:pt x="1600200" y="2339698"/>
                  <a:pt x="1334096" y="2073594"/>
                  <a:pt x="1005840" y="2073594"/>
                </a:cubicBezTo>
                <a:cubicBezTo>
                  <a:pt x="677584" y="2073594"/>
                  <a:pt x="411480" y="2339698"/>
                  <a:pt x="411480" y="2667954"/>
                </a:cubicBezTo>
                <a:lnTo>
                  <a:pt x="411480" y="6858001"/>
                </a:lnTo>
                <a:lnTo>
                  <a:pt x="0" y="6858001"/>
                </a:lnTo>
                <a:lnTo>
                  <a:pt x="0" y="2667954"/>
                </a:lnTo>
                <a:cubicBezTo>
                  <a:pt x="0" y="2112444"/>
                  <a:pt x="450330" y="1662115"/>
                  <a:pt x="1005840" y="1662115"/>
                </a:cubicBezTo>
                <a:close/>
                <a:moveTo>
                  <a:pt x="9600834" y="0"/>
                </a:moveTo>
                <a:lnTo>
                  <a:pt x="10012314" y="0"/>
                </a:lnTo>
                <a:lnTo>
                  <a:pt x="10012314" y="3787335"/>
                </a:lnTo>
                <a:lnTo>
                  <a:pt x="9600834" y="3787335"/>
                </a:lnTo>
                <a:close/>
              </a:path>
            </a:pathLst>
          </a:custGeom>
          <a:gradFill flip="none" rotWithShape="1">
            <a:gsLst>
              <a:gs pos="50500">
                <a:schemeClr val="tx2">
                  <a:lumMod val="50000"/>
                </a:schemeClr>
              </a:gs>
              <a:gs pos="0">
                <a:srgbClr val="329D9C"/>
              </a:gs>
              <a:gs pos="100000">
                <a:srgbClr val="00B0F0"/>
              </a:gs>
            </a:gsLst>
            <a:lin ang="12000000" scaled="0"/>
            <a:tileRect/>
          </a:gradFill>
          <a:ln>
            <a:noFill/>
          </a:ln>
          <a:effectLst>
            <a:outerShdw blurRad="292100" dist="1397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Lilita One" panose="02000000000000000000" pitchFamily="2" charset="0"/>
              <a:ea typeface="+mn-ea"/>
              <a:cs typeface="+mn-cs"/>
            </a:endParaRPr>
          </a:p>
        </p:txBody>
      </p:sp>
      <p:sp>
        <p:nvSpPr>
          <p:cNvPr id="13" name="Arc 12">
            <a:extLst>
              <a:ext uri="{FF2B5EF4-FFF2-40B4-BE49-F238E27FC236}">
                <a16:creationId xmlns:a16="http://schemas.microsoft.com/office/drawing/2014/main" id="{0A854746-6EDF-75D4-EF92-442EB8CE94AB}"/>
              </a:ext>
            </a:extLst>
          </p:cNvPr>
          <p:cNvSpPr/>
          <p:nvPr/>
        </p:nvSpPr>
        <p:spPr>
          <a:xfrm>
            <a:off x="1413605" y="1867853"/>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0" name="Arc 19">
            <a:extLst>
              <a:ext uri="{FF2B5EF4-FFF2-40B4-BE49-F238E27FC236}">
                <a16:creationId xmlns:a16="http://schemas.microsoft.com/office/drawing/2014/main" id="{1B50C19C-1E72-090A-2D83-16213F25B24A}"/>
              </a:ext>
            </a:extLst>
          </p:cNvPr>
          <p:cNvSpPr/>
          <p:nvPr/>
        </p:nvSpPr>
        <p:spPr>
          <a:xfrm rot="10800000">
            <a:off x="3013424" y="2961799"/>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3" name="Arc 22">
            <a:extLst>
              <a:ext uri="{FF2B5EF4-FFF2-40B4-BE49-F238E27FC236}">
                <a16:creationId xmlns:a16="http://schemas.microsoft.com/office/drawing/2014/main" id="{9E868D85-4A32-98E4-78E5-B6247313CC64}"/>
              </a:ext>
            </a:extLst>
          </p:cNvPr>
          <p:cNvSpPr/>
          <p:nvPr/>
        </p:nvSpPr>
        <p:spPr>
          <a:xfrm>
            <a:off x="4613242" y="2035493"/>
            <a:ext cx="1600200" cy="1600200"/>
          </a:xfrm>
          <a:prstGeom prst="arc">
            <a:avLst>
              <a:gd name="adj1" fmla="val 10823253"/>
              <a:gd name="adj2" fmla="val 0"/>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6" name="Arc 25">
            <a:extLst>
              <a:ext uri="{FF2B5EF4-FFF2-40B4-BE49-F238E27FC236}">
                <a16:creationId xmlns:a16="http://schemas.microsoft.com/office/drawing/2014/main" id="{2CEFD07B-EEBF-95FE-4FA9-F8BE513900CF}"/>
              </a:ext>
            </a:extLst>
          </p:cNvPr>
          <p:cNvSpPr/>
          <p:nvPr/>
        </p:nvSpPr>
        <p:spPr>
          <a:xfrm rot="10800000">
            <a:off x="6214984" y="3983117"/>
            <a:ext cx="1600200" cy="1600200"/>
          </a:xfrm>
          <a:prstGeom prst="arc">
            <a:avLst>
              <a:gd name="adj1" fmla="val 11079699"/>
              <a:gd name="adj2" fmla="val 41417"/>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Arc 28">
            <a:extLst>
              <a:ext uri="{FF2B5EF4-FFF2-40B4-BE49-F238E27FC236}">
                <a16:creationId xmlns:a16="http://schemas.microsoft.com/office/drawing/2014/main" id="{8C122433-E35F-0084-BF11-5E00AE6C4B8B}"/>
              </a:ext>
            </a:extLst>
          </p:cNvPr>
          <p:cNvSpPr/>
          <p:nvPr/>
        </p:nvSpPr>
        <p:spPr>
          <a:xfrm>
            <a:off x="7814802" y="2538413"/>
            <a:ext cx="1600200" cy="1600200"/>
          </a:xfrm>
          <a:prstGeom prst="arc">
            <a:avLst>
              <a:gd name="adj1" fmla="val 11138620"/>
              <a:gd name="adj2" fmla="val 21501507"/>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2" name="Arc 31">
            <a:extLst>
              <a:ext uri="{FF2B5EF4-FFF2-40B4-BE49-F238E27FC236}">
                <a16:creationId xmlns:a16="http://schemas.microsoft.com/office/drawing/2014/main" id="{DE66B0BC-CD14-03E2-EB93-D9AA6BC2318A}"/>
              </a:ext>
            </a:extLst>
          </p:cNvPr>
          <p:cNvSpPr/>
          <p:nvPr/>
        </p:nvSpPr>
        <p:spPr>
          <a:xfrm rot="10800000">
            <a:off x="9414621" y="2987235"/>
            <a:ext cx="1600200" cy="1600200"/>
          </a:xfrm>
          <a:prstGeom prst="arc">
            <a:avLst>
              <a:gd name="adj1" fmla="val 10823253"/>
              <a:gd name="adj2" fmla="val 21427718"/>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42" name="Straight Connector 41">
            <a:extLst>
              <a:ext uri="{FF2B5EF4-FFF2-40B4-BE49-F238E27FC236}">
                <a16:creationId xmlns:a16="http://schemas.microsoft.com/office/drawing/2014/main" id="{AFB249AD-E639-F775-0179-3DA99FF92063}"/>
              </a:ext>
            </a:extLst>
          </p:cNvPr>
          <p:cNvCxnSpPr>
            <a:cxnSpLocks/>
          </p:cNvCxnSpPr>
          <p:nvPr/>
        </p:nvCxnSpPr>
        <p:spPr>
          <a:xfrm>
            <a:off x="1413605" y="2743200"/>
            <a:ext cx="0" cy="411480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F96E7A3F-8098-EE01-F02B-A82272A2ED4D}"/>
              </a:ext>
            </a:extLst>
          </p:cNvPr>
          <p:cNvCxnSpPr>
            <a:cxnSpLocks/>
          </p:cNvCxnSpPr>
          <p:nvPr/>
        </p:nvCxnSpPr>
        <p:spPr>
          <a:xfrm>
            <a:off x="3013423" y="2712720"/>
            <a:ext cx="0" cy="100584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3352927-8B72-ECEF-5C81-411DA1B7D47A}"/>
              </a:ext>
            </a:extLst>
          </p:cNvPr>
          <p:cNvCxnSpPr>
            <a:cxnSpLocks/>
          </p:cNvCxnSpPr>
          <p:nvPr/>
        </p:nvCxnSpPr>
        <p:spPr>
          <a:xfrm>
            <a:off x="4613242" y="2894408"/>
            <a:ext cx="0" cy="82296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B5E9818-6EAE-C3CC-370B-80D9F8E2007B}"/>
              </a:ext>
            </a:extLst>
          </p:cNvPr>
          <p:cNvCxnSpPr>
            <a:cxnSpLocks/>
          </p:cNvCxnSpPr>
          <p:nvPr/>
        </p:nvCxnSpPr>
        <p:spPr>
          <a:xfrm>
            <a:off x="6214213" y="2894408"/>
            <a:ext cx="1541" cy="1888809"/>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21F26B00-7F38-E0AC-21FF-A7D4DCA1A38C}"/>
              </a:ext>
            </a:extLst>
          </p:cNvPr>
          <p:cNvCxnSpPr>
            <a:cxnSpLocks/>
          </p:cNvCxnSpPr>
          <p:nvPr/>
        </p:nvCxnSpPr>
        <p:spPr>
          <a:xfrm>
            <a:off x="7814802" y="3338513"/>
            <a:ext cx="771" cy="1444704"/>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47D5D98-8997-23C6-C2AB-47ECCC69615F}"/>
              </a:ext>
            </a:extLst>
          </p:cNvPr>
          <p:cNvCxnSpPr>
            <a:cxnSpLocks/>
          </p:cNvCxnSpPr>
          <p:nvPr/>
        </p:nvCxnSpPr>
        <p:spPr>
          <a:xfrm>
            <a:off x="9414236" y="3380043"/>
            <a:ext cx="385" cy="365760"/>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94CF83AB-597C-F7E0-2685-C4ABD7841DA7}"/>
              </a:ext>
            </a:extLst>
          </p:cNvPr>
          <p:cNvCxnSpPr>
            <a:cxnSpLocks/>
          </p:cNvCxnSpPr>
          <p:nvPr/>
        </p:nvCxnSpPr>
        <p:spPr>
          <a:xfrm>
            <a:off x="11014440" y="-1"/>
            <a:ext cx="0" cy="3727326"/>
          </a:xfrm>
          <a:prstGeom prst="line">
            <a:avLst/>
          </a:prstGeom>
          <a:ln>
            <a:solidFill>
              <a:schemeClr val="bg1"/>
            </a:solidFill>
            <a:prstDash val="lgDash"/>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254BFA89-A210-93BE-592E-BEB30F131496}"/>
              </a:ext>
            </a:extLst>
          </p:cNvPr>
          <p:cNvSpPr/>
          <p:nvPr/>
        </p:nvSpPr>
        <p:spPr>
          <a:xfrm>
            <a:off x="4908690" y="2324815"/>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03</a:t>
            </a:r>
          </a:p>
        </p:txBody>
      </p:sp>
      <p:sp>
        <p:nvSpPr>
          <p:cNvPr id="7" name="Oval 6">
            <a:extLst>
              <a:ext uri="{FF2B5EF4-FFF2-40B4-BE49-F238E27FC236}">
                <a16:creationId xmlns:a16="http://schemas.microsoft.com/office/drawing/2014/main" id="{8BF1A7E2-142E-8EFC-D606-2506D71472B4}"/>
              </a:ext>
            </a:extLst>
          </p:cNvPr>
          <p:cNvSpPr/>
          <p:nvPr/>
        </p:nvSpPr>
        <p:spPr>
          <a:xfrm>
            <a:off x="6502638" y="4259580"/>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04</a:t>
            </a:r>
          </a:p>
        </p:txBody>
      </p:sp>
      <p:sp>
        <p:nvSpPr>
          <p:cNvPr id="9" name="Oval 8">
            <a:extLst>
              <a:ext uri="{FF2B5EF4-FFF2-40B4-BE49-F238E27FC236}">
                <a16:creationId xmlns:a16="http://schemas.microsoft.com/office/drawing/2014/main" id="{C61ECCE6-7C8D-C0B1-6394-3EE53758EC65}"/>
              </a:ext>
            </a:extLst>
          </p:cNvPr>
          <p:cNvSpPr/>
          <p:nvPr/>
        </p:nvSpPr>
        <p:spPr>
          <a:xfrm>
            <a:off x="8121507" y="2826068"/>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05</a:t>
            </a:r>
          </a:p>
        </p:txBody>
      </p:sp>
      <p:sp>
        <p:nvSpPr>
          <p:cNvPr id="10" name="Oval 9">
            <a:extLst>
              <a:ext uri="{FF2B5EF4-FFF2-40B4-BE49-F238E27FC236}">
                <a16:creationId xmlns:a16="http://schemas.microsoft.com/office/drawing/2014/main" id="{FE768CCE-3482-C60A-F3F4-201A48F9EEDF}"/>
              </a:ext>
            </a:extLst>
          </p:cNvPr>
          <p:cNvSpPr/>
          <p:nvPr/>
        </p:nvSpPr>
        <p:spPr>
          <a:xfrm>
            <a:off x="9711801" y="3261313"/>
            <a:ext cx="1005840" cy="1005840"/>
          </a:xfrm>
          <a:prstGeom prst="ellipse">
            <a:avLst/>
          </a:prstGeom>
          <a:gradFill>
            <a:gsLst>
              <a:gs pos="100000">
                <a:srgbClr val="FF3399"/>
              </a:gs>
              <a:gs pos="11000">
                <a:srgbClr val="FFBF27"/>
              </a:gs>
            </a:gsLst>
            <a:path path="circle">
              <a:fillToRect l="100000" t="100000"/>
            </a:path>
          </a:gradFill>
          <a:ln>
            <a:noFill/>
          </a:ln>
          <a:effectLst>
            <a:outerShdw blurRad="317500" dist="152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156082">
                    <a:lumMod val="50000"/>
                  </a:srgbClr>
                </a:solidFill>
                <a:effectLst/>
                <a:uLnTx/>
                <a:uFillTx/>
                <a:latin typeface="Russo One" panose="02000503050000020004" pitchFamily="2" charset="0"/>
                <a:ea typeface="+mn-ea"/>
                <a:cs typeface="+mn-cs"/>
              </a:rPr>
              <a:t>06</a:t>
            </a:r>
          </a:p>
        </p:txBody>
      </p:sp>
      <p:sp>
        <p:nvSpPr>
          <p:cNvPr id="11" name="TextBox 10">
            <a:extLst>
              <a:ext uri="{FF2B5EF4-FFF2-40B4-BE49-F238E27FC236}">
                <a16:creationId xmlns:a16="http://schemas.microsoft.com/office/drawing/2014/main" id="{A5F22575-0D9D-D98E-9E81-066D1C4E701D}"/>
              </a:ext>
            </a:extLst>
          </p:cNvPr>
          <p:cNvSpPr txBox="1"/>
          <p:nvPr/>
        </p:nvSpPr>
        <p:spPr>
          <a:xfrm rot="16200000">
            <a:off x="587105" y="4655238"/>
            <a:ext cx="3222307"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12" name="TextBox 11">
            <a:extLst>
              <a:ext uri="{FF2B5EF4-FFF2-40B4-BE49-F238E27FC236}">
                <a16:creationId xmlns:a16="http://schemas.microsoft.com/office/drawing/2014/main" id="{1219B3D7-8686-503F-2F61-E752E01DE68E}"/>
              </a:ext>
            </a:extLst>
          </p:cNvPr>
          <p:cNvSpPr txBox="1"/>
          <p:nvPr/>
        </p:nvSpPr>
        <p:spPr>
          <a:xfrm rot="16200000">
            <a:off x="2324317" y="1079484"/>
            <a:ext cx="29899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14" name="TextBox 13">
            <a:extLst>
              <a:ext uri="{FF2B5EF4-FFF2-40B4-BE49-F238E27FC236}">
                <a16:creationId xmlns:a16="http://schemas.microsoft.com/office/drawing/2014/main" id="{5FDAE236-04FF-12A2-2243-20221453999F}"/>
              </a:ext>
            </a:extLst>
          </p:cNvPr>
          <p:cNvSpPr txBox="1"/>
          <p:nvPr/>
        </p:nvSpPr>
        <p:spPr>
          <a:xfrm rot="16200000">
            <a:off x="5482381" y="2033898"/>
            <a:ext cx="29899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15" name="TextBox 14">
            <a:extLst>
              <a:ext uri="{FF2B5EF4-FFF2-40B4-BE49-F238E27FC236}">
                <a16:creationId xmlns:a16="http://schemas.microsoft.com/office/drawing/2014/main" id="{5168FDD0-15B1-7AB0-969A-A64C760C6A24}"/>
              </a:ext>
            </a:extLst>
          </p:cNvPr>
          <p:cNvSpPr txBox="1"/>
          <p:nvPr/>
        </p:nvSpPr>
        <p:spPr>
          <a:xfrm rot="16200000">
            <a:off x="3796030" y="4849921"/>
            <a:ext cx="3222307"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40" name="TextBox 39">
            <a:extLst>
              <a:ext uri="{FF2B5EF4-FFF2-40B4-BE49-F238E27FC236}">
                <a16:creationId xmlns:a16="http://schemas.microsoft.com/office/drawing/2014/main" id="{849151D2-B75A-6FA3-730F-3E8BFCB2F9B4}"/>
              </a:ext>
            </a:extLst>
          </p:cNvPr>
          <p:cNvSpPr txBox="1"/>
          <p:nvPr/>
        </p:nvSpPr>
        <p:spPr>
          <a:xfrm rot="16200000">
            <a:off x="7244766" y="5053220"/>
            <a:ext cx="28157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sp>
        <p:nvSpPr>
          <p:cNvPr id="43" name="TextBox 42">
            <a:extLst>
              <a:ext uri="{FF2B5EF4-FFF2-40B4-BE49-F238E27FC236}">
                <a16:creationId xmlns:a16="http://schemas.microsoft.com/office/drawing/2014/main" id="{DCB2769A-AFE4-95B4-D2B4-C45CE225D57A}"/>
              </a:ext>
            </a:extLst>
          </p:cNvPr>
          <p:cNvSpPr txBox="1"/>
          <p:nvPr/>
        </p:nvSpPr>
        <p:spPr>
          <a:xfrm rot="16200000">
            <a:off x="8640446" y="1126419"/>
            <a:ext cx="298996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300" normalizeH="0" baseline="0" noProof="0" dirty="0">
                <a:ln>
                  <a:noFill/>
                </a:ln>
                <a:solidFill>
                  <a:prstClr val="black">
                    <a:lumMod val="75000"/>
                    <a:lumOff val="25000"/>
                  </a:prstClr>
                </a:solidFill>
                <a:effectLst/>
                <a:uLnTx/>
                <a:uFillTx/>
                <a:latin typeface="General Sans Semibold" pitchFamily="50" charset="0"/>
                <a:ea typeface="+mn-ea"/>
                <a:cs typeface="+mn-cs"/>
              </a:rPr>
              <a:t>HEADING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lumMod val="75000"/>
                    <a:lumOff val="25000"/>
                  </a:prstClr>
                </a:solidFill>
                <a:effectLst>
                  <a:outerShdw blurRad="304800" dist="63500" dir="2700000" algn="tl" rotWithShape="0">
                    <a:prstClr val="black">
                      <a:alpha val="40000"/>
                    </a:prstClr>
                  </a:outerShdw>
                </a:effectLst>
                <a:uLnTx/>
                <a:uFillTx/>
                <a:latin typeface="Aptos Display" panose="02110004020202020204"/>
                <a:ea typeface="+mn-ea"/>
                <a:cs typeface="+mn-cs"/>
              </a:rPr>
              <a:t>Type your text in this text box and don’t forget to subscribe </a:t>
            </a:r>
          </a:p>
        </p:txBody>
      </p:sp>
      <p:pic>
        <p:nvPicPr>
          <p:cNvPr id="45" name="Graphic 44" descr="Run with solid fill">
            <a:extLst>
              <a:ext uri="{FF2B5EF4-FFF2-40B4-BE49-F238E27FC236}">
                <a16:creationId xmlns:a16="http://schemas.microsoft.com/office/drawing/2014/main" id="{DD3A981D-A567-9EA8-A93C-F526B792F60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323173" y="5931026"/>
            <a:ext cx="750864" cy="750864"/>
          </a:xfrm>
          <a:prstGeom prst="rect">
            <a:avLst/>
          </a:prstGeom>
        </p:spPr>
      </p:pic>
    </p:spTree>
    <p:extLst>
      <p:ext uri="{BB962C8B-B14F-4D97-AF65-F5344CB8AC3E}">
        <p14:creationId xmlns:p14="http://schemas.microsoft.com/office/powerpoint/2010/main" val="207816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69"/>
                                        </p:tgtEl>
                                        <p:attrNameLst>
                                          <p:attrName>style.visibility</p:attrName>
                                        </p:attrNameLst>
                                      </p:cBhvr>
                                      <p:to>
                                        <p:strVal val="visible"/>
                                      </p:to>
                                    </p:set>
                                    <p:animEffect transition="in" filter="fade">
                                      <p:cBhvr>
                                        <p:cTn id="10" dur="1000"/>
                                        <p:tgtEl>
                                          <p:spTgt spid="69"/>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childTnLst>
                                </p:cTn>
                              </p:par>
                              <p:par>
                                <p:cTn id="14" presetID="10" presetClass="entr" presetSubtype="0" fill="hold" grpId="0" nodeType="withEffect">
                                  <p:stCondLst>
                                    <p:cond delay="16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par>
                                <p:cTn id="17" presetID="10" presetClass="entr" presetSubtype="0" fill="hold" grpId="0" nodeType="withEffect">
                                  <p:stCondLst>
                                    <p:cond delay="16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par>
                                <p:cTn id="20" presetID="10" presetClass="entr" presetSubtype="0" fill="hold" grpId="0" nodeType="withEffect">
                                  <p:stCondLst>
                                    <p:cond delay="170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childTnLst>
                                </p:cTn>
                              </p:par>
                              <p:par>
                                <p:cTn id="23" presetID="10" presetClass="entr" presetSubtype="0" fill="hold" grpId="0" nodeType="withEffect">
                                  <p:stCondLst>
                                    <p:cond delay="170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childTnLst>
                                </p:cTn>
                              </p:par>
                              <p:par>
                                <p:cTn id="26" presetID="10" presetClass="entr" presetSubtype="0" fill="hold" grpId="0" nodeType="withEffect">
                                  <p:stCondLst>
                                    <p:cond delay="180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childTnLst>
                                </p:cTn>
                              </p:par>
                              <p:par>
                                <p:cTn id="29" presetID="10" presetClass="entr" presetSubtype="0" fill="hold" grpId="0" nodeType="withEffect">
                                  <p:stCondLst>
                                    <p:cond delay="18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childTnLst>
                                </p:cTn>
                              </p:par>
                              <p:par>
                                <p:cTn id="32" presetID="10" presetClass="entr" presetSubtype="0" fill="hold" grpId="0" nodeType="withEffect">
                                  <p:stCondLst>
                                    <p:cond delay="190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childTnLst>
                                </p:cTn>
                              </p:par>
                              <p:par>
                                <p:cTn id="35" presetID="10" presetClass="entr" presetSubtype="0" fill="hold" grpId="0" nodeType="withEffect">
                                  <p:stCondLst>
                                    <p:cond delay="190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1000"/>
                                        <p:tgtEl>
                                          <p:spTgt spid="40"/>
                                        </p:tgtEl>
                                      </p:cBhvr>
                                    </p:animEffect>
                                  </p:childTnLst>
                                </p:cTn>
                              </p:par>
                              <p:par>
                                <p:cTn id="38" presetID="10" presetClass="entr" presetSubtype="0" fill="hold" grpId="0" nodeType="withEffect">
                                  <p:stCondLst>
                                    <p:cond delay="200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childTnLst>
                                </p:cTn>
                              </p:par>
                              <p:par>
                                <p:cTn id="41" presetID="10" presetClass="entr" presetSubtype="0" fill="hold" grpId="0" nodeType="withEffect">
                                  <p:stCondLst>
                                    <p:cond delay="200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5" grpId="0" animBg="1"/>
      <p:bldP spid="2" grpId="0" animBg="1"/>
      <p:bldP spid="6" grpId="0" animBg="1"/>
      <p:bldP spid="7" grpId="0" animBg="1"/>
      <p:bldP spid="9" grpId="0" animBg="1"/>
      <p:bldP spid="10" grpId="0" animBg="1"/>
      <p:bldP spid="11" grpId="0"/>
      <p:bldP spid="12" grpId="0"/>
      <p:bldP spid="14" grpId="0"/>
      <p:bldP spid="15" grpId="0"/>
      <p:bldP spid="40" grpId="0"/>
      <p:bldP spid="4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AD7B1F04-2191-4866-9F53-A105FE335437}"/>
            </a:ext>
          </a:extLst>
        </p:cNvPr>
        <p:cNvGrpSpPr/>
        <p:nvPr/>
      </p:nvGrpSpPr>
      <p:grpSpPr>
        <a:xfrm>
          <a:off x="0" y="0"/>
          <a:ext cx="0" cy="0"/>
          <a:chOff x="0" y="0"/>
          <a:chExt cx="0" cy="0"/>
        </a:xfrm>
      </p:grpSpPr>
      <p:grpSp>
        <p:nvGrpSpPr>
          <p:cNvPr id="38" name="Group 37">
            <a:extLst>
              <a:ext uri="{FF2B5EF4-FFF2-40B4-BE49-F238E27FC236}">
                <a16:creationId xmlns:a16="http://schemas.microsoft.com/office/drawing/2014/main" id="{5FFA07F8-04A9-B86E-2A8D-8F3BA8638EF3}"/>
              </a:ext>
            </a:extLst>
          </p:cNvPr>
          <p:cNvGrpSpPr/>
          <p:nvPr/>
        </p:nvGrpSpPr>
        <p:grpSpPr>
          <a:xfrm>
            <a:off x="1907816" y="3841618"/>
            <a:ext cx="2457451" cy="2330518"/>
            <a:chOff x="1907816" y="3841618"/>
            <a:chExt cx="2457451" cy="2330518"/>
          </a:xfrm>
          <a:effectLst>
            <a:outerShdw blurRad="317500" dist="152400" dir="8100000" algn="tr" rotWithShape="0">
              <a:prstClr val="black">
                <a:alpha val="40000"/>
              </a:prstClr>
            </a:outerShdw>
          </a:effectLst>
        </p:grpSpPr>
        <p:grpSp>
          <p:nvGrpSpPr>
            <p:cNvPr id="18" name="1">
              <a:extLst>
                <a:ext uri="{FF2B5EF4-FFF2-40B4-BE49-F238E27FC236}">
                  <a16:creationId xmlns:a16="http://schemas.microsoft.com/office/drawing/2014/main" id="{6E06174A-34D3-0D4C-5CC4-605064B9833C}"/>
                </a:ext>
              </a:extLst>
            </p:cNvPr>
            <p:cNvGrpSpPr/>
            <p:nvPr/>
          </p:nvGrpSpPr>
          <p:grpSpPr>
            <a:xfrm flipH="1">
              <a:off x="1907816" y="3841618"/>
              <a:ext cx="2457451" cy="2330518"/>
              <a:chOff x="1095375" y="1657348"/>
              <a:chExt cx="2457451" cy="2330518"/>
            </a:xfrm>
            <a:effectLst/>
          </p:grpSpPr>
          <p:sp>
            <p:nvSpPr>
              <p:cNvPr id="8" name="Rectangle: Top Corners Rounded 7">
                <a:extLst>
                  <a:ext uri="{FF2B5EF4-FFF2-40B4-BE49-F238E27FC236}">
                    <a16:creationId xmlns:a16="http://schemas.microsoft.com/office/drawing/2014/main" id="{D3761C29-8DE6-9331-B530-501017FFBCF4}"/>
                  </a:ext>
                </a:extLst>
              </p:cNvPr>
              <p:cNvSpPr/>
              <p:nvPr/>
            </p:nvSpPr>
            <p:spPr>
              <a:xfrm>
                <a:off x="2836070" y="1657348"/>
                <a:ext cx="716756" cy="480291"/>
              </a:xfrm>
              <a:prstGeom prst="round2SameRect">
                <a:avLst>
                  <a:gd name="adj1" fmla="val 50000"/>
                  <a:gd name="adj2" fmla="val 0"/>
                </a:avLst>
              </a:prstGeom>
              <a:gradFill>
                <a:gsLst>
                  <a:gs pos="10000">
                    <a:schemeClr val="tx1"/>
                  </a:gs>
                  <a:gs pos="100000">
                    <a:srgbClr val="26B3C3"/>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3D9B2B66-0CC5-BF19-8221-68A5B6C3554A}"/>
                  </a:ext>
                </a:extLst>
              </p:cNvPr>
              <p:cNvSpPr/>
              <p:nvPr/>
            </p:nvSpPr>
            <p:spPr>
              <a:xfrm>
                <a:off x="1095375" y="1657348"/>
                <a:ext cx="2264847" cy="2330518"/>
              </a:xfrm>
              <a:custGeom>
                <a:avLst/>
                <a:gdLst>
                  <a:gd name="connsiteX0" fmla="*/ 1737685 w 2264847"/>
                  <a:gd name="connsiteY0" fmla="*/ 4 h 2330518"/>
                  <a:gd name="connsiteX1" fmla="*/ 1741354 w 2264847"/>
                  <a:gd name="connsiteY1" fmla="*/ 9175 h 2330518"/>
                  <a:gd name="connsiteX2" fmla="*/ 1743582 w 2264847"/>
                  <a:gd name="connsiteY2" fmla="*/ 8751 h 2330518"/>
                  <a:gd name="connsiteX3" fmla="*/ 619481 w 2264847"/>
                  <a:gd name="connsiteY3" fmla="*/ 0 h 2330518"/>
                  <a:gd name="connsiteX4" fmla="*/ 1737684 w 2264847"/>
                  <a:gd name="connsiteY4" fmla="*/ 0 h 2330518"/>
                  <a:gd name="connsiteX5" fmla="*/ 1737684 w 2264847"/>
                  <a:gd name="connsiteY5" fmla="*/ 2 h 2330518"/>
                  <a:gd name="connsiteX6" fmla="*/ 2264847 w 2264847"/>
                  <a:gd name="connsiteY6" fmla="*/ 2 h 2330518"/>
                  <a:gd name="connsiteX7" fmla="*/ 1774212 w 2264847"/>
                  <a:gd name="connsiteY7" fmla="*/ 490637 h 2330518"/>
                  <a:gd name="connsiteX8" fmla="*/ 1774212 w 2264847"/>
                  <a:gd name="connsiteY8" fmla="*/ 826849 h 2330518"/>
                  <a:gd name="connsiteX9" fmla="*/ 1774212 w 2264847"/>
                  <a:gd name="connsiteY9" fmla="*/ 1142164 h 2330518"/>
                  <a:gd name="connsiteX10" fmla="*/ 1774212 w 2264847"/>
                  <a:gd name="connsiteY10" fmla="*/ 1653697 h 2330518"/>
                  <a:gd name="connsiteX11" fmla="*/ 1774212 w 2264847"/>
                  <a:gd name="connsiteY11" fmla="*/ 2034810 h 2330518"/>
                  <a:gd name="connsiteX12" fmla="*/ 1478504 w 2264847"/>
                  <a:gd name="connsiteY12" fmla="*/ 2330518 h 2330518"/>
                  <a:gd name="connsiteX13" fmla="*/ 295708 w 2264847"/>
                  <a:gd name="connsiteY13" fmla="*/ 2330518 h 2330518"/>
                  <a:gd name="connsiteX14" fmla="*/ 0 w 2264847"/>
                  <a:gd name="connsiteY14" fmla="*/ 2034810 h 2330518"/>
                  <a:gd name="connsiteX15" fmla="*/ 0 w 2264847"/>
                  <a:gd name="connsiteY15" fmla="*/ 295710 h 2330518"/>
                  <a:gd name="connsiteX16" fmla="*/ 295708 w 2264847"/>
                  <a:gd name="connsiteY16" fmla="*/ 2 h 2330518"/>
                  <a:gd name="connsiteX17" fmla="*/ 619481 w 2264847"/>
                  <a:gd name="connsiteY17" fmla="*/ 2 h 23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4847" h="2330518">
                    <a:moveTo>
                      <a:pt x="1737685" y="4"/>
                    </a:moveTo>
                    <a:lnTo>
                      <a:pt x="1741354" y="9175"/>
                    </a:lnTo>
                    <a:lnTo>
                      <a:pt x="1743582" y="8751"/>
                    </a:lnTo>
                    <a:close/>
                    <a:moveTo>
                      <a:pt x="619481" y="0"/>
                    </a:moveTo>
                    <a:lnTo>
                      <a:pt x="1737684" y="0"/>
                    </a:lnTo>
                    <a:lnTo>
                      <a:pt x="1737684" y="2"/>
                    </a:lnTo>
                    <a:lnTo>
                      <a:pt x="2264847" y="2"/>
                    </a:lnTo>
                    <a:cubicBezTo>
                      <a:pt x="1993877" y="2"/>
                      <a:pt x="1774212" y="219666"/>
                      <a:pt x="1774212" y="490637"/>
                    </a:cubicBezTo>
                    <a:lnTo>
                      <a:pt x="1774212" y="826849"/>
                    </a:lnTo>
                    <a:lnTo>
                      <a:pt x="1774212" y="1142164"/>
                    </a:lnTo>
                    <a:lnTo>
                      <a:pt x="1774212" y="1653697"/>
                    </a:lnTo>
                    <a:lnTo>
                      <a:pt x="1774212" y="2034810"/>
                    </a:lnTo>
                    <a:cubicBezTo>
                      <a:pt x="1774212" y="2198125"/>
                      <a:pt x="1641819" y="2330518"/>
                      <a:pt x="1478504" y="2330518"/>
                    </a:cubicBezTo>
                    <a:lnTo>
                      <a:pt x="295708" y="2330518"/>
                    </a:lnTo>
                    <a:cubicBezTo>
                      <a:pt x="132393" y="2330518"/>
                      <a:pt x="0" y="2198125"/>
                      <a:pt x="0" y="2034810"/>
                    </a:cubicBezTo>
                    <a:lnTo>
                      <a:pt x="0" y="295710"/>
                    </a:lnTo>
                    <a:cubicBezTo>
                      <a:pt x="0" y="132395"/>
                      <a:pt x="132393" y="2"/>
                      <a:pt x="295708" y="2"/>
                    </a:cubicBezTo>
                    <a:lnTo>
                      <a:pt x="619481" y="2"/>
                    </a:lnTo>
                    <a:close/>
                  </a:path>
                </a:pathLst>
              </a:custGeom>
              <a:gradFill>
                <a:gsLst>
                  <a:gs pos="0">
                    <a:srgbClr val="26B3C3"/>
                  </a:gs>
                  <a:gs pos="10000">
                    <a:schemeClr val="accent1">
                      <a:lumMod val="5000"/>
                      <a:lumOff val="95000"/>
                    </a:schemeClr>
                  </a:gs>
                  <a:gs pos="35000">
                    <a:srgbClr val="26B3C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31" name="Graphic 30" descr="Bitcoin outline">
              <a:extLst>
                <a:ext uri="{FF2B5EF4-FFF2-40B4-BE49-F238E27FC236}">
                  <a16:creationId xmlns:a16="http://schemas.microsoft.com/office/drawing/2014/main" id="{1767161D-E595-6A65-C3CC-BE4403C399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78294" y="4682211"/>
              <a:ext cx="548640" cy="548640"/>
            </a:xfrm>
            <a:prstGeom prst="rect">
              <a:avLst/>
            </a:prstGeom>
            <a:effectLst/>
          </p:spPr>
        </p:pic>
        <p:sp>
          <p:nvSpPr>
            <p:cNvPr id="32" name="TextBox 31">
              <a:extLst>
                <a:ext uri="{FF2B5EF4-FFF2-40B4-BE49-F238E27FC236}">
                  <a16:creationId xmlns:a16="http://schemas.microsoft.com/office/drawing/2014/main" id="{82C28A36-8F69-A39A-9D04-3C075A0DEC91}"/>
                </a:ext>
              </a:extLst>
            </p:cNvPr>
            <p:cNvSpPr txBox="1"/>
            <p:nvPr/>
          </p:nvSpPr>
          <p:spPr>
            <a:xfrm flipH="1">
              <a:off x="2617154" y="5270497"/>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First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7" name="Group 36">
            <a:extLst>
              <a:ext uri="{FF2B5EF4-FFF2-40B4-BE49-F238E27FC236}">
                <a16:creationId xmlns:a16="http://schemas.microsoft.com/office/drawing/2014/main" id="{B724F0A3-9089-8C64-E279-9E61F9081A04}"/>
              </a:ext>
            </a:extLst>
          </p:cNvPr>
          <p:cNvGrpSpPr/>
          <p:nvPr/>
        </p:nvGrpSpPr>
        <p:grpSpPr>
          <a:xfrm>
            <a:off x="3525843" y="2807781"/>
            <a:ext cx="2460455" cy="2330518"/>
            <a:chOff x="3525843" y="2807781"/>
            <a:chExt cx="2460455" cy="2330518"/>
          </a:xfrm>
          <a:effectLst>
            <a:outerShdw blurRad="317500" dist="152400" dir="8100000" algn="tr" rotWithShape="0">
              <a:prstClr val="black">
                <a:alpha val="40000"/>
              </a:prstClr>
            </a:outerShdw>
          </a:effectLst>
        </p:grpSpPr>
        <p:grpSp>
          <p:nvGrpSpPr>
            <p:cNvPr id="22" name="2">
              <a:extLst>
                <a:ext uri="{FF2B5EF4-FFF2-40B4-BE49-F238E27FC236}">
                  <a16:creationId xmlns:a16="http://schemas.microsoft.com/office/drawing/2014/main" id="{EFA02E32-3274-32FD-485B-428A36E5D1E9}"/>
                </a:ext>
              </a:extLst>
            </p:cNvPr>
            <p:cNvGrpSpPr/>
            <p:nvPr/>
          </p:nvGrpSpPr>
          <p:grpSpPr>
            <a:xfrm flipH="1">
              <a:off x="3525843" y="2807781"/>
              <a:ext cx="2457451" cy="2330518"/>
              <a:chOff x="1095375" y="1657348"/>
              <a:chExt cx="2457451" cy="2330518"/>
            </a:xfrm>
            <a:effectLst/>
          </p:grpSpPr>
          <p:sp>
            <p:nvSpPr>
              <p:cNvPr id="23" name="Rectangle: Top Corners Rounded 22">
                <a:extLst>
                  <a:ext uri="{FF2B5EF4-FFF2-40B4-BE49-F238E27FC236}">
                    <a16:creationId xmlns:a16="http://schemas.microsoft.com/office/drawing/2014/main" id="{46CC5CEB-CB06-BD78-E704-04D5F056A2CD}"/>
                  </a:ext>
                </a:extLst>
              </p:cNvPr>
              <p:cNvSpPr/>
              <p:nvPr/>
            </p:nvSpPr>
            <p:spPr>
              <a:xfrm>
                <a:off x="2836070" y="1657348"/>
                <a:ext cx="716756" cy="480291"/>
              </a:xfrm>
              <a:prstGeom prst="round2SameRect">
                <a:avLst>
                  <a:gd name="adj1" fmla="val 50000"/>
                  <a:gd name="adj2" fmla="val 0"/>
                </a:avLst>
              </a:prstGeom>
              <a:gradFill>
                <a:gsLst>
                  <a:gs pos="10000">
                    <a:schemeClr val="tx1"/>
                  </a:gs>
                  <a:gs pos="100000">
                    <a:srgbClr val="80D080"/>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B2399DB6-603D-13C8-12BB-F1205670C187}"/>
                  </a:ext>
                </a:extLst>
              </p:cNvPr>
              <p:cNvSpPr/>
              <p:nvPr/>
            </p:nvSpPr>
            <p:spPr>
              <a:xfrm>
                <a:off x="1095375" y="1657348"/>
                <a:ext cx="2264847" cy="2330518"/>
              </a:xfrm>
              <a:custGeom>
                <a:avLst/>
                <a:gdLst>
                  <a:gd name="connsiteX0" fmla="*/ 1737685 w 2264847"/>
                  <a:gd name="connsiteY0" fmla="*/ 4 h 2330518"/>
                  <a:gd name="connsiteX1" fmla="*/ 1741354 w 2264847"/>
                  <a:gd name="connsiteY1" fmla="*/ 9175 h 2330518"/>
                  <a:gd name="connsiteX2" fmla="*/ 1743582 w 2264847"/>
                  <a:gd name="connsiteY2" fmla="*/ 8751 h 2330518"/>
                  <a:gd name="connsiteX3" fmla="*/ 619481 w 2264847"/>
                  <a:gd name="connsiteY3" fmla="*/ 0 h 2330518"/>
                  <a:gd name="connsiteX4" fmla="*/ 1737684 w 2264847"/>
                  <a:gd name="connsiteY4" fmla="*/ 0 h 2330518"/>
                  <a:gd name="connsiteX5" fmla="*/ 1737684 w 2264847"/>
                  <a:gd name="connsiteY5" fmla="*/ 2 h 2330518"/>
                  <a:gd name="connsiteX6" fmla="*/ 2264847 w 2264847"/>
                  <a:gd name="connsiteY6" fmla="*/ 2 h 2330518"/>
                  <a:gd name="connsiteX7" fmla="*/ 1774212 w 2264847"/>
                  <a:gd name="connsiteY7" fmla="*/ 490637 h 2330518"/>
                  <a:gd name="connsiteX8" fmla="*/ 1774212 w 2264847"/>
                  <a:gd name="connsiteY8" fmla="*/ 826849 h 2330518"/>
                  <a:gd name="connsiteX9" fmla="*/ 1774212 w 2264847"/>
                  <a:gd name="connsiteY9" fmla="*/ 1142164 h 2330518"/>
                  <a:gd name="connsiteX10" fmla="*/ 1774212 w 2264847"/>
                  <a:gd name="connsiteY10" fmla="*/ 1653697 h 2330518"/>
                  <a:gd name="connsiteX11" fmla="*/ 1774212 w 2264847"/>
                  <a:gd name="connsiteY11" fmla="*/ 2034810 h 2330518"/>
                  <a:gd name="connsiteX12" fmla="*/ 1478504 w 2264847"/>
                  <a:gd name="connsiteY12" fmla="*/ 2330518 h 2330518"/>
                  <a:gd name="connsiteX13" fmla="*/ 295708 w 2264847"/>
                  <a:gd name="connsiteY13" fmla="*/ 2330518 h 2330518"/>
                  <a:gd name="connsiteX14" fmla="*/ 0 w 2264847"/>
                  <a:gd name="connsiteY14" fmla="*/ 2034810 h 2330518"/>
                  <a:gd name="connsiteX15" fmla="*/ 0 w 2264847"/>
                  <a:gd name="connsiteY15" fmla="*/ 295710 h 2330518"/>
                  <a:gd name="connsiteX16" fmla="*/ 295708 w 2264847"/>
                  <a:gd name="connsiteY16" fmla="*/ 2 h 2330518"/>
                  <a:gd name="connsiteX17" fmla="*/ 619481 w 2264847"/>
                  <a:gd name="connsiteY17" fmla="*/ 2 h 23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4847" h="2330518">
                    <a:moveTo>
                      <a:pt x="1737685" y="4"/>
                    </a:moveTo>
                    <a:lnTo>
                      <a:pt x="1741354" y="9175"/>
                    </a:lnTo>
                    <a:lnTo>
                      <a:pt x="1743582" y="8751"/>
                    </a:lnTo>
                    <a:close/>
                    <a:moveTo>
                      <a:pt x="619481" y="0"/>
                    </a:moveTo>
                    <a:lnTo>
                      <a:pt x="1737684" y="0"/>
                    </a:lnTo>
                    <a:lnTo>
                      <a:pt x="1737684" y="2"/>
                    </a:lnTo>
                    <a:lnTo>
                      <a:pt x="2264847" y="2"/>
                    </a:lnTo>
                    <a:cubicBezTo>
                      <a:pt x="1993877" y="2"/>
                      <a:pt x="1774212" y="219666"/>
                      <a:pt x="1774212" y="490637"/>
                    </a:cubicBezTo>
                    <a:lnTo>
                      <a:pt x="1774212" y="826849"/>
                    </a:lnTo>
                    <a:lnTo>
                      <a:pt x="1774212" y="1142164"/>
                    </a:lnTo>
                    <a:lnTo>
                      <a:pt x="1774212" y="1653697"/>
                    </a:lnTo>
                    <a:lnTo>
                      <a:pt x="1774212" y="2034810"/>
                    </a:lnTo>
                    <a:cubicBezTo>
                      <a:pt x="1774212" y="2198125"/>
                      <a:pt x="1641819" y="2330518"/>
                      <a:pt x="1478504" y="2330518"/>
                    </a:cubicBezTo>
                    <a:lnTo>
                      <a:pt x="295708" y="2330518"/>
                    </a:lnTo>
                    <a:cubicBezTo>
                      <a:pt x="132393" y="2330518"/>
                      <a:pt x="0" y="2198125"/>
                      <a:pt x="0" y="2034810"/>
                    </a:cubicBezTo>
                    <a:lnTo>
                      <a:pt x="0" y="295710"/>
                    </a:lnTo>
                    <a:cubicBezTo>
                      <a:pt x="0" y="132395"/>
                      <a:pt x="132393" y="2"/>
                      <a:pt x="295708" y="2"/>
                    </a:cubicBezTo>
                    <a:lnTo>
                      <a:pt x="619481" y="2"/>
                    </a:lnTo>
                    <a:close/>
                  </a:path>
                </a:pathLst>
              </a:custGeom>
              <a:gradFill>
                <a:gsLst>
                  <a:gs pos="0">
                    <a:srgbClr val="80D080"/>
                  </a:gs>
                  <a:gs pos="10000">
                    <a:schemeClr val="accent1">
                      <a:lumMod val="5000"/>
                      <a:lumOff val="95000"/>
                    </a:schemeClr>
                  </a:gs>
                  <a:gs pos="35000">
                    <a:srgbClr val="80D08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28" name="Graphic 27" descr="Download from cloud outline">
              <a:extLst>
                <a:ext uri="{FF2B5EF4-FFF2-40B4-BE49-F238E27FC236}">
                  <a16:creationId xmlns:a16="http://schemas.microsoft.com/office/drawing/2014/main" id="{DA6B8082-896B-A1D2-9D7B-F3AF313833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6321" y="3645533"/>
              <a:ext cx="548640" cy="548640"/>
            </a:xfrm>
            <a:prstGeom prst="rect">
              <a:avLst/>
            </a:prstGeom>
            <a:effectLst/>
          </p:spPr>
        </p:pic>
        <p:sp>
          <p:nvSpPr>
            <p:cNvPr id="30" name="TextBox 29">
              <a:extLst>
                <a:ext uri="{FF2B5EF4-FFF2-40B4-BE49-F238E27FC236}">
                  <a16:creationId xmlns:a16="http://schemas.microsoft.com/office/drawing/2014/main" id="{ACDB8FFD-5AA3-1C15-AA7F-4446C946B5A7}"/>
                </a:ext>
              </a:extLst>
            </p:cNvPr>
            <p:cNvSpPr txBox="1"/>
            <p:nvPr/>
          </p:nvSpPr>
          <p:spPr>
            <a:xfrm flipH="1">
              <a:off x="4245603" y="4279166"/>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Second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5" name="Group 34">
            <a:extLst>
              <a:ext uri="{FF2B5EF4-FFF2-40B4-BE49-F238E27FC236}">
                <a16:creationId xmlns:a16="http://schemas.microsoft.com/office/drawing/2014/main" id="{9B4F27FA-BDA5-38CE-7FEA-BA56B713BC92}"/>
              </a:ext>
            </a:extLst>
          </p:cNvPr>
          <p:cNvGrpSpPr/>
          <p:nvPr/>
        </p:nvGrpSpPr>
        <p:grpSpPr>
          <a:xfrm>
            <a:off x="4943926" y="1773945"/>
            <a:ext cx="2457451" cy="2330518"/>
            <a:chOff x="4943926" y="1773945"/>
            <a:chExt cx="2457451" cy="2330518"/>
          </a:xfrm>
          <a:effectLst>
            <a:outerShdw blurRad="317500" dist="152400" dir="8100000" algn="tr" rotWithShape="0">
              <a:prstClr val="black">
                <a:alpha val="40000"/>
              </a:prstClr>
            </a:outerShdw>
          </a:effectLst>
        </p:grpSpPr>
        <p:grpSp>
          <p:nvGrpSpPr>
            <p:cNvPr id="19" name="3">
              <a:extLst>
                <a:ext uri="{FF2B5EF4-FFF2-40B4-BE49-F238E27FC236}">
                  <a16:creationId xmlns:a16="http://schemas.microsoft.com/office/drawing/2014/main" id="{88EA64C3-AE0D-F7E8-2C63-DA5FEA43B3BF}"/>
                </a:ext>
              </a:extLst>
            </p:cNvPr>
            <p:cNvGrpSpPr/>
            <p:nvPr/>
          </p:nvGrpSpPr>
          <p:grpSpPr>
            <a:xfrm flipH="1">
              <a:off x="4943926" y="1773945"/>
              <a:ext cx="2457451" cy="2330518"/>
              <a:chOff x="1095375" y="1657348"/>
              <a:chExt cx="2457451" cy="2330518"/>
            </a:xfrm>
            <a:effectLst/>
          </p:grpSpPr>
          <p:sp>
            <p:nvSpPr>
              <p:cNvPr id="20" name="Rectangle: Top Corners Rounded 19">
                <a:extLst>
                  <a:ext uri="{FF2B5EF4-FFF2-40B4-BE49-F238E27FC236}">
                    <a16:creationId xmlns:a16="http://schemas.microsoft.com/office/drawing/2014/main" id="{92C61E47-5AFC-DCBB-2862-80124C8D735A}"/>
                  </a:ext>
                </a:extLst>
              </p:cNvPr>
              <p:cNvSpPr/>
              <p:nvPr/>
            </p:nvSpPr>
            <p:spPr>
              <a:xfrm>
                <a:off x="2836070" y="1657348"/>
                <a:ext cx="716756" cy="480291"/>
              </a:xfrm>
              <a:prstGeom prst="round2SameRect">
                <a:avLst>
                  <a:gd name="adj1" fmla="val 50000"/>
                  <a:gd name="adj2" fmla="val 0"/>
                </a:avLst>
              </a:prstGeom>
              <a:gradFill>
                <a:gsLst>
                  <a:gs pos="10000">
                    <a:schemeClr val="tx1"/>
                  </a:gs>
                  <a:gs pos="100000">
                    <a:srgbClr val="FE846D"/>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0018A726-5E62-32AF-8D33-E933DDFD0265}"/>
                  </a:ext>
                </a:extLst>
              </p:cNvPr>
              <p:cNvSpPr/>
              <p:nvPr/>
            </p:nvSpPr>
            <p:spPr>
              <a:xfrm>
                <a:off x="1095375" y="1657348"/>
                <a:ext cx="2264847" cy="2330518"/>
              </a:xfrm>
              <a:custGeom>
                <a:avLst/>
                <a:gdLst>
                  <a:gd name="connsiteX0" fmla="*/ 1737685 w 2264847"/>
                  <a:gd name="connsiteY0" fmla="*/ 4 h 2330518"/>
                  <a:gd name="connsiteX1" fmla="*/ 1741354 w 2264847"/>
                  <a:gd name="connsiteY1" fmla="*/ 9175 h 2330518"/>
                  <a:gd name="connsiteX2" fmla="*/ 1743582 w 2264847"/>
                  <a:gd name="connsiteY2" fmla="*/ 8751 h 2330518"/>
                  <a:gd name="connsiteX3" fmla="*/ 619481 w 2264847"/>
                  <a:gd name="connsiteY3" fmla="*/ 0 h 2330518"/>
                  <a:gd name="connsiteX4" fmla="*/ 1737684 w 2264847"/>
                  <a:gd name="connsiteY4" fmla="*/ 0 h 2330518"/>
                  <a:gd name="connsiteX5" fmla="*/ 1737684 w 2264847"/>
                  <a:gd name="connsiteY5" fmla="*/ 2 h 2330518"/>
                  <a:gd name="connsiteX6" fmla="*/ 2264847 w 2264847"/>
                  <a:gd name="connsiteY6" fmla="*/ 2 h 2330518"/>
                  <a:gd name="connsiteX7" fmla="*/ 1774212 w 2264847"/>
                  <a:gd name="connsiteY7" fmla="*/ 490637 h 2330518"/>
                  <a:gd name="connsiteX8" fmla="*/ 1774212 w 2264847"/>
                  <a:gd name="connsiteY8" fmla="*/ 826849 h 2330518"/>
                  <a:gd name="connsiteX9" fmla="*/ 1774212 w 2264847"/>
                  <a:gd name="connsiteY9" fmla="*/ 1142164 h 2330518"/>
                  <a:gd name="connsiteX10" fmla="*/ 1774212 w 2264847"/>
                  <a:gd name="connsiteY10" fmla="*/ 1653697 h 2330518"/>
                  <a:gd name="connsiteX11" fmla="*/ 1774212 w 2264847"/>
                  <a:gd name="connsiteY11" fmla="*/ 2034810 h 2330518"/>
                  <a:gd name="connsiteX12" fmla="*/ 1478504 w 2264847"/>
                  <a:gd name="connsiteY12" fmla="*/ 2330518 h 2330518"/>
                  <a:gd name="connsiteX13" fmla="*/ 295708 w 2264847"/>
                  <a:gd name="connsiteY13" fmla="*/ 2330518 h 2330518"/>
                  <a:gd name="connsiteX14" fmla="*/ 0 w 2264847"/>
                  <a:gd name="connsiteY14" fmla="*/ 2034810 h 2330518"/>
                  <a:gd name="connsiteX15" fmla="*/ 0 w 2264847"/>
                  <a:gd name="connsiteY15" fmla="*/ 295710 h 2330518"/>
                  <a:gd name="connsiteX16" fmla="*/ 295708 w 2264847"/>
                  <a:gd name="connsiteY16" fmla="*/ 2 h 2330518"/>
                  <a:gd name="connsiteX17" fmla="*/ 619481 w 2264847"/>
                  <a:gd name="connsiteY17" fmla="*/ 2 h 23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4847" h="2330518">
                    <a:moveTo>
                      <a:pt x="1737685" y="4"/>
                    </a:moveTo>
                    <a:lnTo>
                      <a:pt x="1741354" y="9175"/>
                    </a:lnTo>
                    <a:lnTo>
                      <a:pt x="1743582" y="8751"/>
                    </a:lnTo>
                    <a:close/>
                    <a:moveTo>
                      <a:pt x="619481" y="0"/>
                    </a:moveTo>
                    <a:lnTo>
                      <a:pt x="1737684" y="0"/>
                    </a:lnTo>
                    <a:lnTo>
                      <a:pt x="1737684" y="2"/>
                    </a:lnTo>
                    <a:lnTo>
                      <a:pt x="2264847" y="2"/>
                    </a:lnTo>
                    <a:cubicBezTo>
                      <a:pt x="1993877" y="2"/>
                      <a:pt x="1774212" y="219666"/>
                      <a:pt x="1774212" y="490637"/>
                    </a:cubicBezTo>
                    <a:lnTo>
                      <a:pt x="1774212" y="826849"/>
                    </a:lnTo>
                    <a:lnTo>
                      <a:pt x="1774212" y="1142164"/>
                    </a:lnTo>
                    <a:lnTo>
                      <a:pt x="1774212" y="1653697"/>
                    </a:lnTo>
                    <a:lnTo>
                      <a:pt x="1774212" y="2034810"/>
                    </a:lnTo>
                    <a:cubicBezTo>
                      <a:pt x="1774212" y="2198125"/>
                      <a:pt x="1641819" y="2330518"/>
                      <a:pt x="1478504" y="2330518"/>
                    </a:cubicBezTo>
                    <a:lnTo>
                      <a:pt x="295708" y="2330518"/>
                    </a:lnTo>
                    <a:cubicBezTo>
                      <a:pt x="132393" y="2330518"/>
                      <a:pt x="0" y="2198125"/>
                      <a:pt x="0" y="2034810"/>
                    </a:cubicBezTo>
                    <a:lnTo>
                      <a:pt x="0" y="295710"/>
                    </a:lnTo>
                    <a:cubicBezTo>
                      <a:pt x="0" y="132395"/>
                      <a:pt x="132393" y="2"/>
                      <a:pt x="295708" y="2"/>
                    </a:cubicBezTo>
                    <a:lnTo>
                      <a:pt x="619481" y="2"/>
                    </a:lnTo>
                    <a:close/>
                  </a:path>
                </a:pathLst>
              </a:custGeom>
              <a:gradFill>
                <a:gsLst>
                  <a:gs pos="0">
                    <a:srgbClr val="FE846D"/>
                  </a:gs>
                  <a:gs pos="10000">
                    <a:schemeClr val="accent1">
                      <a:lumMod val="5000"/>
                      <a:lumOff val="95000"/>
                    </a:schemeClr>
                  </a:gs>
                  <a:gs pos="35000">
                    <a:srgbClr val="FE846D"/>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16" name="Graphic 15" descr="Bass clef outline">
              <a:extLst>
                <a:ext uri="{FF2B5EF4-FFF2-40B4-BE49-F238E27FC236}">
                  <a16:creationId xmlns:a16="http://schemas.microsoft.com/office/drawing/2014/main" id="{605DF6F7-FB6D-BB48-DE4F-368A0BA330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84834" y="2521987"/>
              <a:ext cx="548640" cy="548640"/>
            </a:xfrm>
            <a:prstGeom prst="rect">
              <a:avLst/>
            </a:prstGeom>
            <a:effectLst/>
          </p:spPr>
        </p:pic>
        <p:sp>
          <p:nvSpPr>
            <p:cNvPr id="17" name="TextBox 16">
              <a:extLst>
                <a:ext uri="{FF2B5EF4-FFF2-40B4-BE49-F238E27FC236}">
                  <a16:creationId xmlns:a16="http://schemas.microsoft.com/office/drawing/2014/main" id="{42A12823-AA33-A5B7-79A7-6CDEA34025D6}"/>
                </a:ext>
              </a:extLst>
            </p:cNvPr>
            <p:cNvSpPr txBox="1"/>
            <p:nvPr/>
          </p:nvSpPr>
          <p:spPr>
            <a:xfrm flipH="1">
              <a:off x="5618377" y="3100704"/>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Third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4" name="Group 33">
            <a:extLst>
              <a:ext uri="{FF2B5EF4-FFF2-40B4-BE49-F238E27FC236}">
                <a16:creationId xmlns:a16="http://schemas.microsoft.com/office/drawing/2014/main" id="{E4551D47-3A1D-ED9E-B2F8-C0CC39A71E71}"/>
              </a:ext>
            </a:extLst>
          </p:cNvPr>
          <p:cNvGrpSpPr/>
          <p:nvPr/>
        </p:nvGrpSpPr>
        <p:grpSpPr>
          <a:xfrm>
            <a:off x="6351344" y="740109"/>
            <a:ext cx="2457451" cy="2330518"/>
            <a:chOff x="6351344" y="740109"/>
            <a:chExt cx="2457451" cy="2330518"/>
          </a:xfrm>
          <a:effectLst>
            <a:outerShdw blurRad="317500" dist="152400" dir="8100000" algn="tr" rotWithShape="0">
              <a:prstClr val="black">
                <a:alpha val="40000"/>
              </a:prstClr>
            </a:outerShdw>
          </a:effectLst>
        </p:grpSpPr>
        <p:grpSp>
          <p:nvGrpSpPr>
            <p:cNvPr id="25" name="Group 24">
              <a:extLst>
                <a:ext uri="{FF2B5EF4-FFF2-40B4-BE49-F238E27FC236}">
                  <a16:creationId xmlns:a16="http://schemas.microsoft.com/office/drawing/2014/main" id="{6FEF5F8D-D3B1-578C-4E11-BA56BFCA5840}"/>
                </a:ext>
              </a:extLst>
            </p:cNvPr>
            <p:cNvGrpSpPr/>
            <p:nvPr/>
          </p:nvGrpSpPr>
          <p:grpSpPr>
            <a:xfrm flipH="1">
              <a:off x="6351344" y="740109"/>
              <a:ext cx="2457451" cy="2330518"/>
              <a:chOff x="1095375" y="1657348"/>
              <a:chExt cx="2457451" cy="2330518"/>
            </a:xfrm>
            <a:effectLst/>
          </p:grpSpPr>
          <p:sp>
            <p:nvSpPr>
              <p:cNvPr id="26" name="Rectangle: Top Corners Rounded 25">
                <a:extLst>
                  <a:ext uri="{FF2B5EF4-FFF2-40B4-BE49-F238E27FC236}">
                    <a16:creationId xmlns:a16="http://schemas.microsoft.com/office/drawing/2014/main" id="{62A07F64-2568-AD6E-04B6-8203CE51FA22}"/>
                  </a:ext>
                </a:extLst>
              </p:cNvPr>
              <p:cNvSpPr/>
              <p:nvPr/>
            </p:nvSpPr>
            <p:spPr>
              <a:xfrm>
                <a:off x="2836070" y="1657348"/>
                <a:ext cx="716756" cy="480291"/>
              </a:xfrm>
              <a:prstGeom prst="round2SameRect">
                <a:avLst>
                  <a:gd name="adj1" fmla="val 50000"/>
                  <a:gd name="adj2" fmla="val 0"/>
                </a:avLst>
              </a:prstGeom>
              <a:gradFill flip="none" rotWithShape="1">
                <a:gsLst>
                  <a:gs pos="10000">
                    <a:schemeClr val="tx1"/>
                  </a:gs>
                  <a:gs pos="100000">
                    <a:srgbClr val="BA4FB7"/>
                  </a:gs>
                </a:gsLst>
                <a:lin ang="3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B6C2427C-6002-AEE4-D15A-425914B8F68A}"/>
                  </a:ext>
                </a:extLst>
              </p:cNvPr>
              <p:cNvSpPr/>
              <p:nvPr/>
            </p:nvSpPr>
            <p:spPr>
              <a:xfrm>
                <a:off x="1095375" y="1657348"/>
                <a:ext cx="2264847" cy="2330518"/>
              </a:xfrm>
              <a:custGeom>
                <a:avLst/>
                <a:gdLst>
                  <a:gd name="connsiteX0" fmla="*/ 1737685 w 2264847"/>
                  <a:gd name="connsiteY0" fmla="*/ 4 h 2330518"/>
                  <a:gd name="connsiteX1" fmla="*/ 1741354 w 2264847"/>
                  <a:gd name="connsiteY1" fmla="*/ 9175 h 2330518"/>
                  <a:gd name="connsiteX2" fmla="*/ 1743582 w 2264847"/>
                  <a:gd name="connsiteY2" fmla="*/ 8751 h 2330518"/>
                  <a:gd name="connsiteX3" fmla="*/ 619481 w 2264847"/>
                  <a:gd name="connsiteY3" fmla="*/ 0 h 2330518"/>
                  <a:gd name="connsiteX4" fmla="*/ 1737684 w 2264847"/>
                  <a:gd name="connsiteY4" fmla="*/ 0 h 2330518"/>
                  <a:gd name="connsiteX5" fmla="*/ 1737684 w 2264847"/>
                  <a:gd name="connsiteY5" fmla="*/ 2 h 2330518"/>
                  <a:gd name="connsiteX6" fmla="*/ 2264847 w 2264847"/>
                  <a:gd name="connsiteY6" fmla="*/ 2 h 2330518"/>
                  <a:gd name="connsiteX7" fmla="*/ 1774212 w 2264847"/>
                  <a:gd name="connsiteY7" fmla="*/ 490637 h 2330518"/>
                  <a:gd name="connsiteX8" fmla="*/ 1774212 w 2264847"/>
                  <a:gd name="connsiteY8" fmla="*/ 826849 h 2330518"/>
                  <a:gd name="connsiteX9" fmla="*/ 1774212 w 2264847"/>
                  <a:gd name="connsiteY9" fmla="*/ 1142164 h 2330518"/>
                  <a:gd name="connsiteX10" fmla="*/ 1774212 w 2264847"/>
                  <a:gd name="connsiteY10" fmla="*/ 1653697 h 2330518"/>
                  <a:gd name="connsiteX11" fmla="*/ 1774212 w 2264847"/>
                  <a:gd name="connsiteY11" fmla="*/ 2034810 h 2330518"/>
                  <a:gd name="connsiteX12" fmla="*/ 1478504 w 2264847"/>
                  <a:gd name="connsiteY12" fmla="*/ 2330518 h 2330518"/>
                  <a:gd name="connsiteX13" fmla="*/ 295708 w 2264847"/>
                  <a:gd name="connsiteY13" fmla="*/ 2330518 h 2330518"/>
                  <a:gd name="connsiteX14" fmla="*/ 0 w 2264847"/>
                  <a:gd name="connsiteY14" fmla="*/ 2034810 h 2330518"/>
                  <a:gd name="connsiteX15" fmla="*/ 0 w 2264847"/>
                  <a:gd name="connsiteY15" fmla="*/ 295710 h 2330518"/>
                  <a:gd name="connsiteX16" fmla="*/ 295708 w 2264847"/>
                  <a:gd name="connsiteY16" fmla="*/ 2 h 2330518"/>
                  <a:gd name="connsiteX17" fmla="*/ 619481 w 2264847"/>
                  <a:gd name="connsiteY17" fmla="*/ 2 h 23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4847" h="2330518">
                    <a:moveTo>
                      <a:pt x="1737685" y="4"/>
                    </a:moveTo>
                    <a:lnTo>
                      <a:pt x="1741354" y="9175"/>
                    </a:lnTo>
                    <a:lnTo>
                      <a:pt x="1743582" y="8751"/>
                    </a:lnTo>
                    <a:close/>
                    <a:moveTo>
                      <a:pt x="619481" y="0"/>
                    </a:moveTo>
                    <a:lnTo>
                      <a:pt x="1737684" y="0"/>
                    </a:lnTo>
                    <a:lnTo>
                      <a:pt x="1737684" y="2"/>
                    </a:lnTo>
                    <a:lnTo>
                      <a:pt x="2264847" y="2"/>
                    </a:lnTo>
                    <a:cubicBezTo>
                      <a:pt x="1993877" y="2"/>
                      <a:pt x="1774212" y="219666"/>
                      <a:pt x="1774212" y="490637"/>
                    </a:cubicBezTo>
                    <a:lnTo>
                      <a:pt x="1774212" y="826849"/>
                    </a:lnTo>
                    <a:lnTo>
                      <a:pt x="1774212" y="1142164"/>
                    </a:lnTo>
                    <a:lnTo>
                      <a:pt x="1774212" y="1653697"/>
                    </a:lnTo>
                    <a:lnTo>
                      <a:pt x="1774212" y="2034810"/>
                    </a:lnTo>
                    <a:cubicBezTo>
                      <a:pt x="1774212" y="2198125"/>
                      <a:pt x="1641819" y="2330518"/>
                      <a:pt x="1478504" y="2330518"/>
                    </a:cubicBezTo>
                    <a:lnTo>
                      <a:pt x="295708" y="2330518"/>
                    </a:lnTo>
                    <a:cubicBezTo>
                      <a:pt x="132393" y="2330518"/>
                      <a:pt x="0" y="2198125"/>
                      <a:pt x="0" y="2034810"/>
                    </a:cubicBezTo>
                    <a:lnTo>
                      <a:pt x="0" y="295710"/>
                    </a:lnTo>
                    <a:cubicBezTo>
                      <a:pt x="0" y="132395"/>
                      <a:pt x="132393" y="2"/>
                      <a:pt x="295708" y="2"/>
                    </a:cubicBezTo>
                    <a:lnTo>
                      <a:pt x="619481" y="2"/>
                    </a:lnTo>
                    <a:close/>
                  </a:path>
                </a:pathLst>
              </a:custGeom>
              <a:gradFill>
                <a:gsLst>
                  <a:gs pos="0">
                    <a:srgbClr val="BA4FB7"/>
                  </a:gs>
                  <a:gs pos="10000">
                    <a:schemeClr val="accent1">
                      <a:lumMod val="5000"/>
                      <a:lumOff val="95000"/>
                    </a:schemeClr>
                  </a:gs>
                  <a:gs pos="35000">
                    <a:srgbClr val="BA4FB7"/>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14" name="Graphic 13" descr="Alarm clock outline">
              <a:extLst>
                <a:ext uri="{FF2B5EF4-FFF2-40B4-BE49-F238E27FC236}">
                  <a16:creationId xmlns:a16="http://schemas.microsoft.com/office/drawing/2014/main" id="{03686099-2116-B365-2ADE-FC2BEB03414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64127" y="1239673"/>
              <a:ext cx="548640" cy="548640"/>
            </a:xfrm>
            <a:prstGeom prst="rect">
              <a:avLst/>
            </a:prstGeom>
            <a:effectLst/>
          </p:spPr>
        </p:pic>
        <p:sp>
          <p:nvSpPr>
            <p:cNvPr id="15" name="TextBox 14">
              <a:extLst>
                <a:ext uri="{FF2B5EF4-FFF2-40B4-BE49-F238E27FC236}">
                  <a16:creationId xmlns:a16="http://schemas.microsoft.com/office/drawing/2014/main" id="{791F3773-AEFB-B479-0931-2031CB14F228}"/>
                </a:ext>
              </a:extLst>
            </p:cNvPr>
            <p:cNvSpPr txBox="1"/>
            <p:nvPr/>
          </p:nvSpPr>
          <p:spPr>
            <a:xfrm flipH="1">
              <a:off x="7068100" y="1798792"/>
              <a:ext cx="1676464" cy="8925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Fourth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2" name="TextBox 1">
            <a:extLst>
              <a:ext uri="{FF2B5EF4-FFF2-40B4-BE49-F238E27FC236}">
                <a16:creationId xmlns:a16="http://schemas.microsoft.com/office/drawing/2014/main" id="{73364304-B9E4-43B7-F967-C1DA700EA5AE}"/>
              </a:ext>
            </a:extLst>
          </p:cNvPr>
          <p:cNvSpPr txBox="1">
            <a:spLocks/>
          </p:cNvSpPr>
          <p:nvPr/>
        </p:nvSpPr>
        <p:spPr>
          <a:xfrm flipH="1">
            <a:off x="7632488" y="3207624"/>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endPar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3" name="TextBox 2">
            <a:extLst>
              <a:ext uri="{FF2B5EF4-FFF2-40B4-BE49-F238E27FC236}">
                <a16:creationId xmlns:a16="http://schemas.microsoft.com/office/drawing/2014/main" id="{9A18DCDE-9505-7EE2-D7B2-5168BF51ABAC}"/>
              </a:ext>
            </a:extLst>
          </p:cNvPr>
          <p:cNvSpPr txBox="1">
            <a:spLocks/>
          </p:cNvSpPr>
          <p:nvPr/>
        </p:nvSpPr>
        <p:spPr>
          <a:xfrm flipH="1">
            <a:off x="7632488" y="3484959"/>
            <a:ext cx="274074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4" name="TextBox 3">
            <a:extLst>
              <a:ext uri="{FF2B5EF4-FFF2-40B4-BE49-F238E27FC236}">
                <a16:creationId xmlns:a16="http://schemas.microsoft.com/office/drawing/2014/main" id="{D4D58EA4-E775-D6B4-1952-81AD39661E37}"/>
              </a:ext>
            </a:extLst>
          </p:cNvPr>
          <p:cNvSpPr txBox="1">
            <a:spLocks/>
          </p:cNvSpPr>
          <p:nvPr/>
        </p:nvSpPr>
        <p:spPr>
          <a:xfrm flipH="1">
            <a:off x="6163462" y="4220331"/>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endPar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 name="TextBox 4">
            <a:extLst>
              <a:ext uri="{FF2B5EF4-FFF2-40B4-BE49-F238E27FC236}">
                <a16:creationId xmlns:a16="http://schemas.microsoft.com/office/drawing/2014/main" id="{8BE1C734-0629-9FF1-0B21-4BE56FC8B2D5}"/>
              </a:ext>
            </a:extLst>
          </p:cNvPr>
          <p:cNvSpPr txBox="1">
            <a:spLocks/>
          </p:cNvSpPr>
          <p:nvPr/>
        </p:nvSpPr>
        <p:spPr>
          <a:xfrm flipH="1">
            <a:off x="6163462" y="4497666"/>
            <a:ext cx="274074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6" name="TextBox 5">
            <a:extLst>
              <a:ext uri="{FF2B5EF4-FFF2-40B4-BE49-F238E27FC236}">
                <a16:creationId xmlns:a16="http://schemas.microsoft.com/office/drawing/2014/main" id="{8B41C672-984C-503E-3CAB-8C2F9C141524}"/>
              </a:ext>
            </a:extLst>
          </p:cNvPr>
          <p:cNvSpPr txBox="1">
            <a:spLocks/>
          </p:cNvSpPr>
          <p:nvPr/>
        </p:nvSpPr>
        <p:spPr>
          <a:xfrm flipH="1">
            <a:off x="4557871" y="5337437"/>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endPar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7" name="TextBox 6">
            <a:extLst>
              <a:ext uri="{FF2B5EF4-FFF2-40B4-BE49-F238E27FC236}">
                <a16:creationId xmlns:a16="http://schemas.microsoft.com/office/drawing/2014/main" id="{91D10F48-2835-AB8A-9F27-22EB33074A95}"/>
              </a:ext>
            </a:extLst>
          </p:cNvPr>
          <p:cNvSpPr txBox="1">
            <a:spLocks/>
          </p:cNvSpPr>
          <p:nvPr/>
        </p:nvSpPr>
        <p:spPr>
          <a:xfrm flipH="1">
            <a:off x="4557871" y="5614772"/>
            <a:ext cx="2740747"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 adipiscing</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9" name="TextBox 8">
            <a:extLst>
              <a:ext uri="{FF2B5EF4-FFF2-40B4-BE49-F238E27FC236}">
                <a16:creationId xmlns:a16="http://schemas.microsoft.com/office/drawing/2014/main" id="{246ABE31-54AC-BA21-77CD-FAD2133D30DF}"/>
              </a:ext>
            </a:extLst>
          </p:cNvPr>
          <p:cNvSpPr txBox="1">
            <a:spLocks/>
          </p:cNvSpPr>
          <p:nvPr/>
        </p:nvSpPr>
        <p:spPr>
          <a:xfrm flipH="1">
            <a:off x="9003562" y="1927115"/>
            <a:ext cx="2110634"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YOUR TITLE</a:t>
            </a:r>
            <a:endParaRPr kumimoji="0" lang="en-US" sz="1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11" name="TextBox 10">
            <a:extLst>
              <a:ext uri="{FF2B5EF4-FFF2-40B4-BE49-F238E27FC236}">
                <a16:creationId xmlns:a16="http://schemas.microsoft.com/office/drawing/2014/main" id="{36BF8F45-FDF7-9221-8324-189D175CF3D8}"/>
              </a:ext>
            </a:extLst>
          </p:cNvPr>
          <p:cNvSpPr txBox="1">
            <a:spLocks/>
          </p:cNvSpPr>
          <p:nvPr/>
        </p:nvSpPr>
        <p:spPr>
          <a:xfrm flipH="1">
            <a:off x="9003559" y="2204450"/>
            <a:ext cx="2110636"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rPr>
              <a:t>Lorem ipsum dolor sit amet, consectetuer</a:t>
            </a:r>
            <a:endParaRPr kumimoji="0" lang="en-US" sz="1100" b="0" i="0" u="none" strike="noStrike" kern="1200" cap="none" spc="0" normalizeH="0" baseline="0" noProof="0" dirty="0">
              <a:ln>
                <a:noFill/>
              </a:ln>
              <a:solidFill>
                <a:prstClr val="black">
                  <a:lumMod val="50000"/>
                  <a:lumOff val="50000"/>
                </a:prstClr>
              </a:solidFill>
              <a:effectLst/>
              <a:uLnTx/>
              <a:uFillTx/>
              <a:latin typeface="Objective" pitchFamily="50" charset="0"/>
              <a:ea typeface="+mn-ea"/>
              <a:cs typeface="+mn-cs"/>
            </a:endParaRPr>
          </a:p>
        </p:txBody>
      </p:sp>
      <p:sp>
        <p:nvSpPr>
          <p:cNvPr id="36" name="Freeform: Shape 35">
            <a:extLst>
              <a:ext uri="{FF2B5EF4-FFF2-40B4-BE49-F238E27FC236}">
                <a16:creationId xmlns:a16="http://schemas.microsoft.com/office/drawing/2014/main" id="{625A20E4-A9B5-842C-12A6-1FD2CC30734D}"/>
              </a:ext>
            </a:extLst>
          </p:cNvPr>
          <p:cNvSpPr/>
          <p:nvPr/>
        </p:nvSpPr>
        <p:spPr>
          <a:xfrm>
            <a:off x="-428978" y="-406400"/>
            <a:ext cx="13049956" cy="7670800"/>
          </a:xfrm>
          <a:custGeom>
            <a:avLst/>
            <a:gdLst>
              <a:gd name="connsiteX0" fmla="*/ 319314 w 12192000"/>
              <a:gd name="connsiteY0" fmla="*/ 308429 h 6858000"/>
              <a:gd name="connsiteX1" fmla="*/ 319314 w 12192000"/>
              <a:gd name="connsiteY1" fmla="*/ 6549571 h 6858000"/>
              <a:gd name="connsiteX2" fmla="*/ 11872686 w 12192000"/>
              <a:gd name="connsiteY2" fmla="*/ 6549571 h 6858000"/>
              <a:gd name="connsiteX3" fmla="*/ 11872686 w 12192000"/>
              <a:gd name="connsiteY3" fmla="*/ 30842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19314" y="308429"/>
                </a:moveTo>
                <a:lnTo>
                  <a:pt x="319314" y="6549571"/>
                </a:lnTo>
                <a:lnTo>
                  <a:pt x="11872686" y="6549571"/>
                </a:lnTo>
                <a:lnTo>
                  <a:pt x="11872686" y="308429"/>
                </a:lnTo>
                <a:close/>
                <a:moveTo>
                  <a:pt x="0" y="0"/>
                </a:moveTo>
                <a:lnTo>
                  <a:pt x="12192000" y="0"/>
                </a:lnTo>
                <a:lnTo>
                  <a:pt x="12192000" y="6858000"/>
                </a:lnTo>
                <a:lnTo>
                  <a:pt x="0" y="6858000"/>
                </a:lnTo>
                <a:close/>
              </a:path>
            </a:pathLst>
          </a:custGeom>
          <a:solidFill>
            <a:schemeClr val="bg1">
              <a:lumMod val="95000"/>
            </a:schemeClr>
          </a:solidFill>
          <a:ln>
            <a:noFill/>
          </a:ln>
          <a:effectLst>
            <a:outerShdw blurRad="1270000" sx="102000" sy="102000" algn="ctr" rotWithShape="0">
              <a:srgbClr val="002060"/>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071833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par>
                                    <p:cTn id="17" presetID="10" presetClass="entr" presetSubtype="0" fill="hold" grpId="0" nodeType="withEffect">
                                      <p:stCondLst>
                                        <p:cond delay="125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par>
                                    <p:cTn id="23" presetID="10" presetClass="entr" presetSubtype="0" fill="hold" grpId="0" nodeType="withEffect">
                                      <p:stCondLst>
                                        <p:cond delay="125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childTnLst>
                                    </p:cTn>
                                  </p:par>
                                  <p:par>
                                    <p:cTn id="26" presetID="10" presetClass="entr" presetSubtype="0" fill="hold" grpId="0" nodeType="withEffect">
                                      <p:stCondLst>
                                        <p:cond delay="125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childTnLst>
                                    </p:cTn>
                                  </p:par>
                                  <p:par>
                                    <p:cTn id="29" presetID="2" presetClass="entr" presetSubtype="4" accel="20000" fill="hold" nodeType="withEffect" p14:presetBounceEnd="70000">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14:bounceEnd="70000">
                                          <p:cBhvr additive="base">
                                            <p:cTn id="31" dur="2500" fill="hold"/>
                                            <p:tgtEl>
                                              <p:spTgt spid="34"/>
                                            </p:tgtEl>
                                            <p:attrNameLst>
                                              <p:attrName>ppt_x</p:attrName>
                                            </p:attrNameLst>
                                          </p:cBhvr>
                                          <p:tavLst>
                                            <p:tav tm="0">
                                              <p:val>
                                                <p:strVal val="#ppt_x"/>
                                              </p:val>
                                            </p:tav>
                                            <p:tav tm="100000">
                                              <p:val>
                                                <p:strVal val="#ppt_x"/>
                                              </p:val>
                                            </p:tav>
                                          </p:tavLst>
                                        </p:anim>
                                        <p:anim calcmode="lin" valueType="num" p14:bounceEnd="70000">
                                          <p:cBhvr additive="base">
                                            <p:cTn id="32" dur="25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accel="20000" fill="hold" nodeType="withEffect" p14:presetBounceEnd="70000">
                                      <p:stCondLst>
                                        <p:cond delay="100"/>
                                      </p:stCondLst>
                                      <p:childTnLst>
                                        <p:set>
                                          <p:cBhvr>
                                            <p:cTn id="34" dur="1" fill="hold">
                                              <p:stCondLst>
                                                <p:cond delay="0"/>
                                              </p:stCondLst>
                                            </p:cTn>
                                            <p:tgtEl>
                                              <p:spTgt spid="35"/>
                                            </p:tgtEl>
                                            <p:attrNameLst>
                                              <p:attrName>style.visibility</p:attrName>
                                            </p:attrNameLst>
                                          </p:cBhvr>
                                          <p:to>
                                            <p:strVal val="visible"/>
                                          </p:to>
                                        </p:set>
                                        <p:anim calcmode="lin" valueType="num" p14:bounceEnd="70000">
                                          <p:cBhvr additive="base">
                                            <p:cTn id="35" dur="2500" fill="hold"/>
                                            <p:tgtEl>
                                              <p:spTgt spid="35"/>
                                            </p:tgtEl>
                                            <p:attrNameLst>
                                              <p:attrName>ppt_x</p:attrName>
                                            </p:attrNameLst>
                                          </p:cBhvr>
                                          <p:tavLst>
                                            <p:tav tm="0">
                                              <p:val>
                                                <p:strVal val="#ppt_x"/>
                                              </p:val>
                                            </p:tav>
                                            <p:tav tm="100000">
                                              <p:val>
                                                <p:strVal val="#ppt_x"/>
                                              </p:val>
                                            </p:tav>
                                          </p:tavLst>
                                        </p:anim>
                                        <p:anim calcmode="lin" valueType="num" p14:bounceEnd="70000">
                                          <p:cBhvr additive="base">
                                            <p:cTn id="36" dur="2500" fill="hold"/>
                                            <p:tgtEl>
                                              <p:spTgt spid="35"/>
                                            </p:tgtEl>
                                            <p:attrNameLst>
                                              <p:attrName>ppt_y</p:attrName>
                                            </p:attrNameLst>
                                          </p:cBhvr>
                                          <p:tavLst>
                                            <p:tav tm="0">
                                              <p:val>
                                                <p:strVal val="1+#ppt_h/2"/>
                                              </p:val>
                                            </p:tav>
                                            <p:tav tm="100000">
                                              <p:val>
                                                <p:strVal val="#ppt_y"/>
                                              </p:val>
                                            </p:tav>
                                          </p:tavLst>
                                        </p:anim>
                                      </p:childTnLst>
                                    </p:cTn>
                                  </p:par>
                                  <p:par>
                                    <p:cTn id="37" presetID="2" presetClass="entr" presetSubtype="4" accel="20000" fill="hold" nodeType="withEffect" p14:presetBounceEnd="70000">
                                      <p:stCondLst>
                                        <p:cond delay="200"/>
                                      </p:stCondLst>
                                      <p:childTnLst>
                                        <p:set>
                                          <p:cBhvr>
                                            <p:cTn id="38" dur="1" fill="hold">
                                              <p:stCondLst>
                                                <p:cond delay="0"/>
                                              </p:stCondLst>
                                            </p:cTn>
                                            <p:tgtEl>
                                              <p:spTgt spid="37"/>
                                            </p:tgtEl>
                                            <p:attrNameLst>
                                              <p:attrName>style.visibility</p:attrName>
                                            </p:attrNameLst>
                                          </p:cBhvr>
                                          <p:to>
                                            <p:strVal val="visible"/>
                                          </p:to>
                                        </p:set>
                                        <p:anim calcmode="lin" valueType="num" p14:bounceEnd="70000">
                                          <p:cBhvr additive="base">
                                            <p:cTn id="39" dur="2500" fill="hold"/>
                                            <p:tgtEl>
                                              <p:spTgt spid="37"/>
                                            </p:tgtEl>
                                            <p:attrNameLst>
                                              <p:attrName>ppt_x</p:attrName>
                                            </p:attrNameLst>
                                          </p:cBhvr>
                                          <p:tavLst>
                                            <p:tav tm="0">
                                              <p:val>
                                                <p:strVal val="#ppt_x"/>
                                              </p:val>
                                            </p:tav>
                                            <p:tav tm="100000">
                                              <p:val>
                                                <p:strVal val="#ppt_x"/>
                                              </p:val>
                                            </p:tav>
                                          </p:tavLst>
                                        </p:anim>
                                        <p:anim calcmode="lin" valueType="num" p14:bounceEnd="70000">
                                          <p:cBhvr additive="base">
                                            <p:cTn id="40" dur="2500" fill="hold"/>
                                            <p:tgtEl>
                                              <p:spTgt spid="37"/>
                                            </p:tgtEl>
                                            <p:attrNameLst>
                                              <p:attrName>ppt_y</p:attrName>
                                            </p:attrNameLst>
                                          </p:cBhvr>
                                          <p:tavLst>
                                            <p:tav tm="0">
                                              <p:val>
                                                <p:strVal val="1+#ppt_h/2"/>
                                              </p:val>
                                            </p:tav>
                                            <p:tav tm="100000">
                                              <p:val>
                                                <p:strVal val="#ppt_y"/>
                                              </p:val>
                                            </p:tav>
                                          </p:tavLst>
                                        </p:anim>
                                      </p:childTnLst>
                                    </p:cTn>
                                  </p:par>
                                  <p:par>
                                    <p:cTn id="41" presetID="2" presetClass="entr" presetSubtype="4" accel="20000" fill="hold" nodeType="withEffect" p14:presetBounceEnd="70000">
                                      <p:stCondLst>
                                        <p:cond delay="300"/>
                                      </p:stCondLst>
                                      <p:childTnLst>
                                        <p:set>
                                          <p:cBhvr>
                                            <p:cTn id="42" dur="1" fill="hold">
                                              <p:stCondLst>
                                                <p:cond delay="0"/>
                                              </p:stCondLst>
                                            </p:cTn>
                                            <p:tgtEl>
                                              <p:spTgt spid="38"/>
                                            </p:tgtEl>
                                            <p:attrNameLst>
                                              <p:attrName>style.visibility</p:attrName>
                                            </p:attrNameLst>
                                          </p:cBhvr>
                                          <p:to>
                                            <p:strVal val="visible"/>
                                          </p:to>
                                        </p:set>
                                        <p:anim calcmode="lin" valueType="num" p14:bounceEnd="70000">
                                          <p:cBhvr additive="base">
                                            <p:cTn id="43" dur="2500" fill="hold"/>
                                            <p:tgtEl>
                                              <p:spTgt spid="38"/>
                                            </p:tgtEl>
                                            <p:attrNameLst>
                                              <p:attrName>ppt_x</p:attrName>
                                            </p:attrNameLst>
                                          </p:cBhvr>
                                          <p:tavLst>
                                            <p:tav tm="0">
                                              <p:val>
                                                <p:strVal val="#ppt_x"/>
                                              </p:val>
                                            </p:tav>
                                            <p:tav tm="100000">
                                              <p:val>
                                                <p:strVal val="#ppt_x"/>
                                              </p:val>
                                            </p:tav>
                                          </p:tavLst>
                                        </p:anim>
                                        <p:anim calcmode="lin" valueType="num" p14:bounceEnd="70000">
                                          <p:cBhvr additive="base">
                                            <p:cTn id="44" dur="2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9" grpId="0"/>
          <p:bldP spid="11"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0" presetClass="entr" presetSubtype="0" fill="hold" grpId="0" nodeType="withEffect">
                                      <p:stCondLst>
                                        <p:cond delay="125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childTnLst>
                                    </p:cTn>
                                  </p:par>
                                  <p:par>
                                    <p:cTn id="17" presetID="10" presetClass="entr" presetSubtype="0" fill="hold" grpId="0" nodeType="withEffect">
                                      <p:stCondLst>
                                        <p:cond delay="125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par>
                                    <p:cTn id="20" presetID="10" presetClass="entr" presetSubtype="0" fill="hold" grpId="0" nodeType="withEffect">
                                      <p:stCondLst>
                                        <p:cond delay="125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childTnLst>
                                    </p:cTn>
                                  </p:par>
                                  <p:par>
                                    <p:cTn id="23" presetID="10" presetClass="entr" presetSubtype="0" fill="hold" grpId="0" nodeType="withEffect">
                                      <p:stCondLst>
                                        <p:cond delay="125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childTnLst>
                                    </p:cTn>
                                  </p:par>
                                  <p:par>
                                    <p:cTn id="26" presetID="10" presetClass="entr" presetSubtype="0" fill="hold" grpId="0" nodeType="withEffect">
                                      <p:stCondLst>
                                        <p:cond delay="125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childTnLst>
                                    </p:cTn>
                                  </p:par>
                                  <p:par>
                                    <p:cTn id="29" presetID="2" presetClass="entr" presetSubtype="4" accel="20000" fill="hold" nodeType="with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2500" fill="hold"/>
                                            <p:tgtEl>
                                              <p:spTgt spid="34"/>
                                            </p:tgtEl>
                                            <p:attrNameLst>
                                              <p:attrName>ppt_x</p:attrName>
                                            </p:attrNameLst>
                                          </p:cBhvr>
                                          <p:tavLst>
                                            <p:tav tm="0">
                                              <p:val>
                                                <p:strVal val="#ppt_x"/>
                                              </p:val>
                                            </p:tav>
                                            <p:tav tm="100000">
                                              <p:val>
                                                <p:strVal val="#ppt_x"/>
                                              </p:val>
                                            </p:tav>
                                          </p:tavLst>
                                        </p:anim>
                                        <p:anim calcmode="lin" valueType="num">
                                          <p:cBhvr additive="base">
                                            <p:cTn id="32" dur="25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accel="20000" fill="hold" nodeType="withEffect">
                                      <p:stCondLst>
                                        <p:cond delay="10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2500" fill="hold"/>
                                            <p:tgtEl>
                                              <p:spTgt spid="35"/>
                                            </p:tgtEl>
                                            <p:attrNameLst>
                                              <p:attrName>ppt_x</p:attrName>
                                            </p:attrNameLst>
                                          </p:cBhvr>
                                          <p:tavLst>
                                            <p:tav tm="0">
                                              <p:val>
                                                <p:strVal val="#ppt_x"/>
                                              </p:val>
                                            </p:tav>
                                            <p:tav tm="100000">
                                              <p:val>
                                                <p:strVal val="#ppt_x"/>
                                              </p:val>
                                            </p:tav>
                                          </p:tavLst>
                                        </p:anim>
                                        <p:anim calcmode="lin" valueType="num">
                                          <p:cBhvr additive="base">
                                            <p:cTn id="36" dur="2500" fill="hold"/>
                                            <p:tgtEl>
                                              <p:spTgt spid="35"/>
                                            </p:tgtEl>
                                            <p:attrNameLst>
                                              <p:attrName>ppt_y</p:attrName>
                                            </p:attrNameLst>
                                          </p:cBhvr>
                                          <p:tavLst>
                                            <p:tav tm="0">
                                              <p:val>
                                                <p:strVal val="1+#ppt_h/2"/>
                                              </p:val>
                                            </p:tav>
                                            <p:tav tm="100000">
                                              <p:val>
                                                <p:strVal val="#ppt_y"/>
                                              </p:val>
                                            </p:tav>
                                          </p:tavLst>
                                        </p:anim>
                                      </p:childTnLst>
                                    </p:cTn>
                                  </p:par>
                                  <p:par>
                                    <p:cTn id="37" presetID="2" presetClass="entr" presetSubtype="4" accel="20000" fill="hold" nodeType="withEffect">
                                      <p:stCondLst>
                                        <p:cond delay="200"/>
                                      </p:stCondLst>
                                      <p:childTnLst>
                                        <p:set>
                                          <p:cBhvr>
                                            <p:cTn id="38" dur="1" fill="hold">
                                              <p:stCondLst>
                                                <p:cond delay="0"/>
                                              </p:stCondLst>
                                            </p:cTn>
                                            <p:tgtEl>
                                              <p:spTgt spid="37"/>
                                            </p:tgtEl>
                                            <p:attrNameLst>
                                              <p:attrName>style.visibility</p:attrName>
                                            </p:attrNameLst>
                                          </p:cBhvr>
                                          <p:to>
                                            <p:strVal val="visible"/>
                                          </p:to>
                                        </p:set>
                                        <p:anim calcmode="lin" valueType="num">
                                          <p:cBhvr additive="base">
                                            <p:cTn id="39" dur="2500" fill="hold"/>
                                            <p:tgtEl>
                                              <p:spTgt spid="37"/>
                                            </p:tgtEl>
                                            <p:attrNameLst>
                                              <p:attrName>ppt_x</p:attrName>
                                            </p:attrNameLst>
                                          </p:cBhvr>
                                          <p:tavLst>
                                            <p:tav tm="0">
                                              <p:val>
                                                <p:strVal val="#ppt_x"/>
                                              </p:val>
                                            </p:tav>
                                            <p:tav tm="100000">
                                              <p:val>
                                                <p:strVal val="#ppt_x"/>
                                              </p:val>
                                            </p:tav>
                                          </p:tavLst>
                                        </p:anim>
                                        <p:anim calcmode="lin" valueType="num">
                                          <p:cBhvr additive="base">
                                            <p:cTn id="40" dur="2500" fill="hold"/>
                                            <p:tgtEl>
                                              <p:spTgt spid="37"/>
                                            </p:tgtEl>
                                            <p:attrNameLst>
                                              <p:attrName>ppt_y</p:attrName>
                                            </p:attrNameLst>
                                          </p:cBhvr>
                                          <p:tavLst>
                                            <p:tav tm="0">
                                              <p:val>
                                                <p:strVal val="1+#ppt_h/2"/>
                                              </p:val>
                                            </p:tav>
                                            <p:tav tm="100000">
                                              <p:val>
                                                <p:strVal val="#ppt_y"/>
                                              </p:val>
                                            </p:tav>
                                          </p:tavLst>
                                        </p:anim>
                                      </p:childTnLst>
                                    </p:cTn>
                                  </p:par>
                                  <p:par>
                                    <p:cTn id="41" presetID="2" presetClass="entr" presetSubtype="4" accel="20000" fill="hold" nodeType="withEffect">
                                      <p:stCondLst>
                                        <p:cond delay="300"/>
                                      </p:stCondLst>
                                      <p:childTnLst>
                                        <p:set>
                                          <p:cBhvr>
                                            <p:cTn id="42" dur="1" fill="hold">
                                              <p:stCondLst>
                                                <p:cond delay="0"/>
                                              </p:stCondLst>
                                            </p:cTn>
                                            <p:tgtEl>
                                              <p:spTgt spid="38"/>
                                            </p:tgtEl>
                                            <p:attrNameLst>
                                              <p:attrName>style.visibility</p:attrName>
                                            </p:attrNameLst>
                                          </p:cBhvr>
                                          <p:to>
                                            <p:strVal val="visible"/>
                                          </p:to>
                                        </p:set>
                                        <p:anim calcmode="lin" valueType="num">
                                          <p:cBhvr additive="base">
                                            <p:cTn id="43" dur="2500" fill="hold"/>
                                            <p:tgtEl>
                                              <p:spTgt spid="38"/>
                                            </p:tgtEl>
                                            <p:attrNameLst>
                                              <p:attrName>ppt_x</p:attrName>
                                            </p:attrNameLst>
                                          </p:cBhvr>
                                          <p:tavLst>
                                            <p:tav tm="0">
                                              <p:val>
                                                <p:strVal val="#ppt_x"/>
                                              </p:val>
                                            </p:tav>
                                            <p:tav tm="100000">
                                              <p:val>
                                                <p:strVal val="#ppt_x"/>
                                              </p:val>
                                            </p:tav>
                                          </p:tavLst>
                                        </p:anim>
                                        <p:anim calcmode="lin" valueType="num">
                                          <p:cBhvr additive="base">
                                            <p:cTn id="44" dur="2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9" grpId="0"/>
          <p:bldP spid="11"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08234EFF-C9AA-4502-7152-7F06E8F06A73}"/>
            </a:ext>
          </a:extLst>
        </p:cNvPr>
        <p:cNvGrpSpPr/>
        <p:nvPr/>
      </p:nvGrpSpPr>
      <p:grpSpPr>
        <a:xfrm>
          <a:off x="0" y="0"/>
          <a:ext cx="0" cy="0"/>
          <a:chOff x="0" y="0"/>
          <a:chExt cx="0" cy="0"/>
        </a:xfrm>
      </p:grpSpPr>
      <p:grpSp>
        <p:nvGrpSpPr>
          <p:cNvPr id="38" name="Group 37">
            <a:extLst>
              <a:ext uri="{FF2B5EF4-FFF2-40B4-BE49-F238E27FC236}">
                <a16:creationId xmlns:a16="http://schemas.microsoft.com/office/drawing/2014/main" id="{36B7CAA9-DCCE-B91D-C973-9B1B47311E10}"/>
              </a:ext>
            </a:extLst>
          </p:cNvPr>
          <p:cNvGrpSpPr/>
          <p:nvPr/>
        </p:nvGrpSpPr>
        <p:grpSpPr>
          <a:xfrm>
            <a:off x="2687263" y="3841618"/>
            <a:ext cx="2457451" cy="2330518"/>
            <a:chOff x="1907816" y="3841618"/>
            <a:chExt cx="2457451" cy="2330518"/>
          </a:xfrm>
          <a:effectLst>
            <a:outerShdw blurRad="317500" dist="152400" dir="8100000" algn="tr" rotWithShape="0">
              <a:prstClr val="black">
                <a:alpha val="40000"/>
              </a:prstClr>
            </a:outerShdw>
          </a:effectLst>
        </p:grpSpPr>
        <p:grpSp>
          <p:nvGrpSpPr>
            <p:cNvPr id="18" name="1">
              <a:extLst>
                <a:ext uri="{FF2B5EF4-FFF2-40B4-BE49-F238E27FC236}">
                  <a16:creationId xmlns:a16="http://schemas.microsoft.com/office/drawing/2014/main" id="{5A9D621C-9B4B-ACD2-80A3-9E20ED407351}"/>
                </a:ext>
              </a:extLst>
            </p:cNvPr>
            <p:cNvGrpSpPr/>
            <p:nvPr/>
          </p:nvGrpSpPr>
          <p:grpSpPr>
            <a:xfrm flipH="1">
              <a:off x="1907816" y="3841618"/>
              <a:ext cx="2457451" cy="2330518"/>
              <a:chOff x="1095375" y="1657348"/>
              <a:chExt cx="2457451" cy="2330518"/>
            </a:xfrm>
            <a:effectLst/>
          </p:grpSpPr>
          <p:sp>
            <p:nvSpPr>
              <p:cNvPr id="8" name="Rectangle: Top Corners Rounded 7">
                <a:extLst>
                  <a:ext uri="{FF2B5EF4-FFF2-40B4-BE49-F238E27FC236}">
                    <a16:creationId xmlns:a16="http://schemas.microsoft.com/office/drawing/2014/main" id="{47659605-B1D5-62F0-F431-46DD54096B93}"/>
                  </a:ext>
                </a:extLst>
              </p:cNvPr>
              <p:cNvSpPr/>
              <p:nvPr/>
            </p:nvSpPr>
            <p:spPr>
              <a:xfrm>
                <a:off x="2836070" y="1657348"/>
                <a:ext cx="716756" cy="480291"/>
              </a:xfrm>
              <a:prstGeom prst="round2SameRect">
                <a:avLst>
                  <a:gd name="adj1" fmla="val 50000"/>
                  <a:gd name="adj2" fmla="val 0"/>
                </a:avLst>
              </a:prstGeom>
              <a:gradFill>
                <a:gsLst>
                  <a:gs pos="10000">
                    <a:schemeClr val="tx1"/>
                  </a:gs>
                  <a:gs pos="100000">
                    <a:srgbClr val="26B3C3"/>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217210DE-3654-B0C9-61D0-C16AA71EB784}"/>
                  </a:ext>
                </a:extLst>
              </p:cNvPr>
              <p:cNvSpPr/>
              <p:nvPr/>
            </p:nvSpPr>
            <p:spPr>
              <a:xfrm>
                <a:off x="1095375" y="1657348"/>
                <a:ext cx="2264847" cy="2330518"/>
              </a:xfrm>
              <a:custGeom>
                <a:avLst/>
                <a:gdLst>
                  <a:gd name="connsiteX0" fmla="*/ 1737685 w 2264847"/>
                  <a:gd name="connsiteY0" fmla="*/ 4 h 2330518"/>
                  <a:gd name="connsiteX1" fmla="*/ 1741354 w 2264847"/>
                  <a:gd name="connsiteY1" fmla="*/ 9175 h 2330518"/>
                  <a:gd name="connsiteX2" fmla="*/ 1743582 w 2264847"/>
                  <a:gd name="connsiteY2" fmla="*/ 8751 h 2330518"/>
                  <a:gd name="connsiteX3" fmla="*/ 619481 w 2264847"/>
                  <a:gd name="connsiteY3" fmla="*/ 0 h 2330518"/>
                  <a:gd name="connsiteX4" fmla="*/ 1737684 w 2264847"/>
                  <a:gd name="connsiteY4" fmla="*/ 0 h 2330518"/>
                  <a:gd name="connsiteX5" fmla="*/ 1737684 w 2264847"/>
                  <a:gd name="connsiteY5" fmla="*/ 2 h 2330518"/>
                  <a:gd name="connsiteX6" fmla="*/ 2264847 w 2264847"/>
                  <a:gd name="connsiteY6" fmla="*/ 2 h 2330518"/>
                  <a:gd name="connsiteX7" fmla="*/ 1774212 w 2264847"/>
                  <a:gd name="connsiteY7" fmla="*/ 490637 h 2330518"/>
                  <a:gd name="connsiteX8" fmla="*/ 1774212 w 2264847"/>
                  <a:gd name="connsiteY8" fmla="*/ 826849 h 2330518"/>
                  <a:gd name="connsiteX9" fmla="*/ 1774212 w 2264847"/>
                  <a:gd name="connsiteY9" fmla="*/ 1142164 h 2330518"/>
                  <a:gd name="connsiteX10" fmla="*/ 1774212 w 2264847"/>
                  <a:gd name="connsiteY10" fmla="*/ 1653697 h 2330518"/>
                  <a:gd name="connsiteX11" fmla="*/ 1774212 w 2264847"/>
                  <a:gd name="connsiteY11" fmla="*/ 2034810 h 2330518"/>
                  <a:gd name="connsiteX12" fmla="*/ 1478504 w 2264847"/>
                  <a:gd name="connsiteY12" fmla="*/ 2330518 h 2330518"/>
                  <a:gd name="connsiteX13" fmla="*/ 295708 w 2264847"/>
                  <a:gd name="connsiteY13" fmla="*/ 2330518 h 2330518"/>
                  <a:gd name="connsiteX14" fmla="*/ 0 w 2264847"/>
                  <a:gd name="connsiteY14" fmla="*/ 2034810 h 2330518"/>
                  <a:gd name="connsiteX15" fmla="*/ 0 w 2264847"/>
                  <a:gd name="connsiteY15" fmla="*/ 295710 h 2330518"/>
                  <a:gd name="connsiteX16" fmla="*/ 295708 w 2264847"/>
                  <a:gd name="connsiteY16" fmla="*/ 2 h 2330518"/>
                  <a:gd name="connsiteX17" fmla="*/ 619481 w 2264847"/>
                  <a:gd name="connsiteY17" fmla="*/ 2 h 23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4847" h="2330518">
                    <a:moveTo>
                      <a:pt x="1737685" y="4"/>
                    </a:moveTo>
                    <a:lnTo>
                      <a:pt x="1741354" y="9175"/>
                    </a:lnTo>
                    <a:lnTo>
                      <a:pt x="1743582" y="8751"/>
                    </a:lnTo>
                    <a:close/>
                    <a:moveTo>
                      <a:pt x="619481" y="0"/>
                    </a:moveTo>
                    <a:lnTo>
                      <a:pt x="1737684" y="0"/>
                    </a:lnTo>
                    <a:lnTo>
                      <a:pt x="1737684" y="2"/>
                    </a:lnTo>
                    <a:lnTo>
                      <a:pt x="2264847" y="2"/>
                    </a:lnTo>
                    <a:cubicBezTo>
                      <a:pt x="1993877" y="2"/>
                      <a:pt x="1774212" y="219666"/>
                      <a:pt x="1774212" y="490637"/>
                    </a:cubicBezTo>
                    <a:lnTo>
                      <a:pt x="1774212" y="826849"/>
                    </a:lnTo>
                    <a:lnTo>
                      <a:pt x="1774212" y="1142164"/>
                    </a:lnTo>
                    <a:lnTo>
                      <a:pt x="1774212" y="1653697"/>
                    </a:lnTo>
                    <a:lnTo>
                      <a:pt x="1774212" y="2034810"/>
                    </a:lnTo>
                    <a:cubicBezTo>
                      <a:pt x="1774212" y="2198125"/>
                      <a:pt x="1641819" y="2330518"/>
                      <a:pt x="1478504" y="2330518"/>
                    </a:cubicBezTo>
                    <a:lnTo>
                      <a:pt x="295708" y="2330518"/>
                    </a:lnTo>
                    <a:cubicBezTo>
                      <a:pt x="132393" y="2330518"/>
                      <a:pt x="0" y="2198125"/>
                      <a:pt x="0" y="2034810"/>
                    </a:cubicBezTo>
                    <a:lnTo>
                      <a:pt x="0" y="295710"/>
                    </a:lnTo>
                    <a:cubicBezTo>
                      <a:pt x="0" y="132395"/>
                      <a:pt x="132393" y="2"/>
                      <a:pt x="295708" y="2"/>
                    </a:cubicBezTo>
                    <a:lnTo>
                      <a:pt x="619481" y="2"/>
                    </a:lnTo>
                    <a:close/>
                  </a:path>
                </a:pathLst>
              </a:custGeom>
              <a:gradFill>
                <a:gsLst>
                  <a:gs pos="0">
                    <a:srgbClr val="26B3C3"/>
                  </a:gs>
                  <a:gs pos="10000">
                    <a:schemeClr val="accent1">
                      <a:lumMod val="5000"/>
                      <a:lumOff val="95000"/>
                    </a:schemeClr>
                  </a:gs>
                  <a:gs pos="35000">
                    <a:srgbClr val="26B3C3"/>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31" name="Graphic 30" descr="Bitcoin outline">
              <a:extLst>
                <a:ext uri="{FF2B5EF4-FFF2-40B4-BE49-F238E27FC236}">
                  <a16:creationId xmlns:a16="http://schemas.microsoft.com/office/drawing/2014/main" id="{FC58EE1F-0F51-4302-D390-4A320B52A4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78294" y="4682211"/>
              <a:ext cx="548640" cy="548640"/>
            </a:xfrm>
            <a:prstGeom prst="rect">
              <a:avLst/>
            </a:prstGeom>
            <a:effectLst/>
          </p:spPr>
        </p:pic>
        <p:sp>
          <p:nvSpPr>
            <p:cNvPr id="32" name="TextBox 31">
              <a:extLst>
                <a:ext uri="{FF2B5EF4-FFF2-40B4-BE49-F238E27FC236}">
                  <a16:creationId xmlns:a16="http://schemas.microsoft.com/office/drawing/2014/main" id="{5B72A9C1-ED69-81EB-11F3-C7CE5AE2EAA7}"/>
                </a:ext>
              </a:extLst>
            </p:cNvPr>
            <p:cNvSpPr txBox="1"/>
            <p:nvPr/>
          </p:nvSpPr>
          <p:spPr>
            <a:xfrm flipH="1">
              <a:off x="2617154" y="5270497"/>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First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7" name="Group 36">
            <a:extLst>
              <a:ext uri="{FF2B5EF4-FFF2-40B4-BE49-F238E27FC236}">
                <a16:creationId xmlns:a16="http://schemas.microsoft.com/office/drawing/2014/main" id="{C5DE64AD-3467-7EFF-95C3-B6E9268461A3}"/>
              </a:ext>
            </a:extLst>
          </p:cNvPr>
          <p:cNvGrpSpPr/>
          <p:nvPr/>
        </p:nvGrpSpPr>
        <p:grpSpPr>
          <a:xfrm>
            <a:off x="4305290" y="2807781"/>
            <a:ext cx="2460455" cy="2330518"/>
            <a:chOff x="3525843" y="2807781"/>
            <a:chExt cx="2460455" cy="2330518"/>
          </a:xfrm>
          <a:effectLst>
            <a:outerShdw blurRad="317500" dist="152400" dir="8100000" algn="tr" rotWithShape="0">
              <a:prstClr val="black">
                <a:alpha val="40000"/>
              </a:prstClr>
            </a:outerShdw>
          </a:effectLst>
        </p:grpSpPr>
        <p:grpSp>
          <p:nvGrpSpPr>
            <p:cNvPr id="22" name="2">
              <a:extLst>
                <a:ext uri="{FF2B5EF4-FFF2-40B4-BE49-F238E27FC236}">
                  <a16:creationId xmlns:a16="http://schemas.microsoft.com/office/drawing/2014/main" id="{A872E929-D237-F430-C205-4D49DE3E76D6}"/>
                </a:ext>
              </a:extLst>
            </p:cNvPr>
            <p:cNvGrpSpPr/>
            <p:nvPr/>
          </p:nvGrpSpPr>
          <p:grpSpPr>
            <a:xfrm flipH="1">
              <a:off x="3525843" y="2807781"/>
              <a:ext cx="2457451" cy="2330518"/>
              <a:chOff x="1095375" y="1657348"/>
              <a:chExt cx="2457451" cy="2330518"/>
            </a:xfrm>
            <a:effectLst/>
          </p:grpSpPr>
          <p:sp>
            <p:nvSpPr>
              <p:cNvPr id="23" name="Rectangle: Top Corners Rounded 22">
                <a:extLst>
                  <a:ext uri="{FF2B5EF4-FFF2-40B4-BE49-F238E27FC236}">
                    <a16:creationId xmlns:a16="http://schemas.microsoft.com/office/drawing/2014/main" id="{05AABD5F-D564-40BF-B618-85C0D47F496E}"/>
                  </a:ext>
                </a:extLst>
              </p:cNvPr>
              <p:cNvSpPr/>
              <p:nvPr/>
            </p:nvSpPr>
            <p:spPr>
              <a:xfrm>
                <a:off x="2836070" y="1657348"/>
                <a:ext cx="716756" cy="480291"/>
              </a:xfrm>
              <a:prstGeom prst="round2SameRect">
                <a:avLst>
                  <a:gd name="adj1" fmla="val 50000"/>
                  <a:gd name="adj2" fmla="val 0"/>
                </a:avLst>
              </a:prstGeom>
              <a:gradFill>
                <a:gsLst>
                  <a:gs pos="10000">
                    <a:schemeClr val="tx1"/>
                  </a:gs>
                  <a:gs pos="100000">
                    <a:srgbClr val="80D080"/>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4" name="Freeform: Shape 23">
                <a:extLst>
                  <a:ext uri="{FF2B5EF4-FFF2-40B4-BE49-F238E27FC236}">
                    <a16:creationId xmlns:a16="http://schemas.microsoft.com/office/drawing/2014/main" id="{3A5E49A2-2876-8544-BCD3-638B928AD7E4}"/>
                  </a:ext>
                </a:extLst>
              </p:cNvPr>
              <p:cNvSpPr/>
              <p:nvPr/>
            </p:nvSpPr>
            <p:spPr>
              <a:xfrm>
                <a:off x="1095375" y="1657348"/>
                <a:ext cx="2264847" cy="2330518"/>
              </a:xfrm>
              <a:custGeom>
                <a:avLst/>
                <a:gdLst>
                  <a:gd name="connsiteX0" fmla="*/ 1737685 w 2264847"/>
                  <a:gd name="connsiteY0" fmla="*/ 4 h 2330518"/>
                  <a:gd name="connsiteX1" fmla="*/ 1741354 w 2264847"/>
                  <a:gd name="connsiteY1" fmla="*/ 9175 h 2330518"/>
                  <a:gd name="connsiteX2" fmla="*/ 1743582 w 2264847"/>
                  <a:gd name="connsiteY2" fmla="*/ 8751 h 2330518"/>
                  <a:gd name="connsiteX3" fmla="*/ 619481 w 2264847"/>
                  <a:gd name="connsiteY3" fmla="*/ 0 h 2330518"/>
                  <a:gd name="connsiteX4" fmla="*/ 1737684 w 2264847"/>
                  <a:gd name="connsiteY4" fmla="*/ 0 h 2330518"/>
                  <a:gd name="connsiteX5" fmla="*/ 1737684 w 2264847"/>
                  <a:gd name="connsiteY5" fmla="*/ 2 h 2330518"/>
                  <a:gd name="connsiteX6" fmla="*/ 2264847 w 2264847"/>
                  <a:gd name="connsiteY6" fmla="*/ 2 h 2330518"/>
                  <a:gd name="connsiteX7" fmla="*/ 1774212 w 2264847"/>
                  <a:gd name="connsiteY7" fmla="*/ 490637 h 2330518"/>
                  <a:gd name="connsiteX8" fmla="*/ 1774212 w 2264847"/>
                  <a:gd name="connsiteY8" fmla="*/ 826849 h 2330518"/>
                  <a:gd name="connsiteX9" fmla="*/ 1774212 w 2264847"/>
                  <a:gd name="connsiteY9" fmla="*/ 1142164 h 2330518"/>
                  <a:gd name="connsiteX10" fmla="*/ 1774212 w 2264847"/>
                  <a:gd name="connsiteY10" fmla="*/ 1653697 h 2330518"/>
                  <a:gd name="connsiteX11" fmla="*/ 1774212 w 2264847"/>
                  <a:gd name="connsiteY11" fmla="*/ 2034810 h 2330518"/>
                  <a:gd name="connsiteX12" fmla="*/ 1478504 w 2264847"/>
                  <a:gd name="connsiteY12" fmla="*/ 2330518 h 2330518"/>
                  <a:gd name="connsiteX13" fmla="*/ 295708 w 2264847"/>
                  <a:gd name="connsiteY13" fmla="*/ 2330518 h 2330518"/>
                  <a:gd name="connsiteX14" fmla="*/ 0 w 2264847"/>
                  <a:gd name="connsiteY14" fmla="*/ 2034810 h 2330518"/>
                  <a:gd name="connsiteX15" fmla="*/ 0 w 2264847"/>
                  <a:gd name="connsiteY15" fmla="*/ 295710 h 2330518"/>
                  <a:gd name="connsiteX16" fmla="*/ 295708 w 2264847"/>
                  <a:gd name="connsiteY16" fmla="*/ 2 h 2330518"/>
                  <a:gd name="connsiteX17" fmla="*/ 619481 w 2264847"/>
                  <a:gd name="connsiteY17" fmla="*/ 2 h 23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4847" h="2330518">
                    <a:moveTo>
                      <a:pt x="1737685" y="4"/>
                    </a:moveTo>
                    <a:lnTo>
                      <a:pt x="1741354" y="9175"/>
                    </a:lnTo>
                    <a:lnTo>
                      <a:pt x="1743582" y="8751"/>
                    </a:lnTo>
                    <a:close/>
                    <a:moveTo>
                      <a:pt x="619481" y="0"/>
                    </a:moveTo>
                    <a:lnTo>
                      <a:pt x="1737684" y="0"/>
                    </a:lnTo>
                    <a:lnTo>
                      <a:pt x="1737684" y="2"/>
                    </a:lnTo>
                    <a:lnTo>
                      <a:pt x="2264847" y="2"/>
                    </a:lnTo>
                    <a:cubicBezTo>
                      <a:pt x="1993877" y="2"/>
                      <a:pt x="1774212" y="219666"/>
                      <a:pt x="1774212" y="490637"/>
                    </a:cubicBezTo>
                    <a:lnTo>
                      <a:pt x="1774212" y="826849"/>
                    </a:lnTo>
                    <a:lnTo>
                      <a:pt x="1774212" y="1142164"/>
                    </a:lnTo>
                    <a:lnTo>
                      <a:pt x="1774212" y="1653697"/>
                    </a:lnTo>
                    <a:lnTo>
                      <a:pt x="1774212" y="2034810"/>
                    </a:lnTo>
                    <a:cubicBezTo>
                      <a:pt x="1774212" y="2198125"/>
                      <a:pt x="1641819" y="2330518"/>
                      <a:pt x="1478504" y="2330518"/>
                    </a:cubicBezTo>
                    <a:lnTo>
                      <a:pt x="295708" y="2330518"/>
                    </a:lnTo>
                    <a:cubicBezTo>
                      <a:pt x="132393" y="2330518"/>
                      <a:pt x="0" y="2198125"/>
                      <a:pt x="0" y="2034810"/>
                    </a:cubicBezTo>
                    <a:lnTo>
                      <a:pt x="0" y="295710"/>
                    </a:lnTo>
                    <a:cubicBezTo>
                      <a:pt x="0" y="132395"/>
                      <a:pt x="132393" y="2"/>
                      <a:pt x="295708" y="2"/>
                    </a:cubicBezTo>
                    <a:lnTo>
                      <a:pt x="619481" y="2"/>
                    </a:lnTo>
                    <a:close/>
                  </a:path>
                </a:pathLst>
              </a:custGeom>
              <a:gradFill>
                <a:gsLst>
                  <a:gs pos="0">
                    <a:srgbClr val="80D080"/>
                  </a:gs>
                  <a:gs pos="10000">
                    <a:schemeClr val="accent1">
                      <a:lumMod val="5000"/>
                      <a:lumOff val="95000"/>
                    </a:schemeClr>
                  </a:gs>
                  <a:gs pos="35000">
                    <a:srgbClr val="80D08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28" name="Graphic 27" descr="Download from cloud outline">
              <a:extLst>
                <a:ext uri="{FF2B5EF4-FFF2-40B4-BE49-F238E27FC236}">
                  <a16:creationId xmlns:a16="http://schemas.microsoft.com/office/drawing/2014/main" id="{62808059-2D1C-5736-F6E0-0BA09265770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6321" y="3645533"/>
              <a:ext cx="548640" cy="548640"/>
            </a:xfrm>
            <a:prstGeom prst="rect">
              <a:avLst/>
            </a:prstGeom>
            <a:effectLst/>
          </p:spPr>
        </p:pic>
        <p:sp>
          <p:nvSpPr>
            <p:cNvPr id="30" name="TextBox 29">
              <a:extLst>
                <a:ext uri="{FF2B5EF4-FFF2-40B4-BE49-F238E27FC236}">
                  <a16:creationId xmlns:a16="http://schemas.microsoft.com/office/drawing/2014/main" id="{2FE88B71-FEEB-98A8-63A8-C8018664FCCC}"/>
                </a:ext>
              </a:extLst>
            </p:cNvPr>
            <p:cNvSpPr txBox="1"/>
            <p:nvPr/>
          </p:nvSpPr>
          <p:spPr>
            <a:xfrm flipH="1">
              <a:off x="4245603" y="4279166"/>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Second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5" name="Group 34">
            <a:extLst>
              <a:ext uri="{FF2B5EF4-FFF2-40B4-BE49-F238E27FC236}">
                <a16:creationId xmlns:a16="http://schemas.microsoft.com/office/drawing/2014/main" id="{96F0FB28-6BC2-D427-85CD-5A6E6687E997}"/>
              </a:ext>
            </a:extLst>
          </p:cNvPr>
          <p:cNvGrpSpPr/>
          <p:nvPr/>
        </p:nvGrpSpPr>
        <p:grpSpPr>
          <a:xfrm>
            <a:off x="5723373" y="1773945"/>
            <a:ext cx="2457451" cy="2330518"/>
            <a:chOff x="4943926" y="1773945"/>
            <a:chExt cx="2457451" cy="2330518"/>
          </a:xfrm>
          <a:effectLst>
            <a:outerShdw blurRad="317500" dist="152400" dir="8100000" algn="tr" rotWithShape="0">
              <a:prstClr val="black">
                <a:alpha val="40000"/>
              </a:prstClr>
            </a:outerShdw>
          </a:effectLst>
        </p:grpSpPr>
        <p:grpSp>
          <p:nvGrpSpPr>
            <p:cNvPr id="19" name="3">
              <a:extLst>
                <a:ext uri="{FF2B5EF4-FFF2-40B4-BE49-F238E27FC236}">
                  <a16:creationId xmlns:a16="http://schemas.microsoft.com/office/drawing/2014/main" id="{897DE467-C4E9-6726-05BF-A70ECA7D4BAF}"/>
                </a:ext>
              </a:extLst>
            </p:cNvPr>
            <p:cNvGrpSpPr/>
            <p:nvPr/>
          </p:nvGrpSpPr>
          <p:grpSpPr>
            <a:xfrm flipH="1">
              <a:off x="4943926" y="1773945"/>
              <a:ext cx="2457451" cy="2330518"/>
              <a:chOff x="1095375" y="1657348"/>
              <a:chExt cx="2457451" cy="2330518"/>
            </a:xfrm>
            <a:effectLst/>
          </p:grpSpPr>
          <p:sp>
            <p:nvSpPr>
              <p:cNvPr id="20" name="Rectangle: Top Corners Rounded 19">
                <a:extLst>
                  <a:ext uri="{FF2B5EF4-FFF2-40B4-BE49-F238E27FC236}">
                    <a16:creationId xmlns:a16="http://schemas.microsoft.com/office/drawing/2014/main" id="{C9B94E25-029F-3681-F3F6-F454EEE3F95D}"/>
                  </a:ext>
                </a:extLst>
              </p:cNvPr>
              <p:cNvSpPr/>
              <p:nvPr/>
            </p:nvSpPr>
            <p:spPr>
              <a:xfrm>
                <a:off x="2836070" y="1657348"/>
                <a:ext cx="716756" cy="480291"/>
              </a:xfrm>
              <a:prstGeom prst="round2SameRect">
                <a:avLst>
                  <a:gd name="adj1" fmla="val 50000"/>
                  <a:gd name="adj2" fmla="val 0"/>
                </a:avLst>
              </a:prstGeom>
              <a:gradFill>
                <a:gsLst>
                  <a:gs pos="10000">
                    <a:schemeClr val="tx1"/>
                  </a:gs>
                  <a:gs pos="100000">
                    <a:srgbClr val="FE846D"/>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5D5681A0-DF02-C2E3-A80B-EDD05F9ECEFC}"/>
                  </a:ext>
                </a:extLst>
              </p:cNvPr>
              <p:cNvSpPr/>
              <p:nvPr/>
            </p:nvSpPr>
            <p:spPr>
              <a:xfrm>
                <a:off x="1095375" y="1657348"/>
                <a:ext cx="2264847" cy="2330518"/>
              </a:xfrm>
              <a:custGeom>
                <a:avLst/>
                <a:gdLst>
                  <a:gd name="connsiteX0" fmla="*/ 1737685 w 2264847"/>
                  <a:gd name="connsiteY0" fmla="*/ 4 h 2330518"/>
                  <a:gd name="connsiteX1" fmla="*/ 1741354 w 2264847"/>
                  <a:gd name="connsiteY1" fmla="*/ 9175 h 2330518"/>
                  <a:gd name="connsiteX2" fmla="*/ 1743582 w 2264847"/>
                  <a:gd name="connsiteY2" fmla="*/ 8751 h 2330518"/>
                  <a:gd name="connsiteX3" fmla="*/ 619481 w 2264847"/>
                  <a:gd name="connsiteY3" fmla="*/ 0 h 2330518"/>
                  <a:gd name="connsiteX4" fmla="*/ 1737684 w 2264847"/>
                  <a:gd name="connsiteY4" fmla="*/ 0 h 2330518"/>
                  <a:gd name="connsiteX5" fmla="*/ 1737684 w 2264847"/>
                  <a:gd name="connsiteY5" fmla="*/ 2 h 2330518"/>
                  <a:gd name="connsiteX6" fmla="*/ 2264847 w 2264847"/>
                  <a:gd name="connsiteY6" fmla="*/ 2 h 2330518"/>
                  <a:gd name="connsiteX7" fmla="*/ 1774212 w 2264847"/>
                  <a:gd name="connsiteY7" fmla="*/ 490637 h 2330518"/>
                  <a:gd name="connsiteX8" fmla="*/ 1774212 w 2264847"/>
                  <a:gd name="connsiteY8" fmla="*/ 826849 h 2330518"/>
                  <a:gd name="connsiteX9" fmla="*/ 1774212 w 2264847"/>
                  <a:gd name="connsiteY9" fmla="*/ 1142164 h 2330518"/>
                  <a:gd name="connsiteX10" fmla="*/ 1774212 w 2264847"/>
                  <a:gd name="connsiteY10" fmla="*/ 1653697 h 2330518"/>
                  <a:gd name="connsiteX11" fmla="*/ 1774212 w 2264847"/>
                  <a:gd name="connsiteY11" fmla="*/ 2034810 h 2330518"/>
                  <a:gd name="connsiteX12" fmla="*/ 1478504 w 2264847"/>
                  <a:gd name="connsiteY12" fmla="*/ 2330518 h 2330518"/>
                  <a:gd name="connsiteX13" fmla="*/ 295708 w 2264847"/>
                  <a:gd name="connsiteY13" fmla="*/ 2330518 h 2330518"/>
                  <a:gd name="connsiteX14" fmla="*/ 0 w 2264847"/>
                  <a:gd name="connsiteY14" fmla="*/ 2034810 h 2330518"/>
                  <a:gd name="connsiteX15" fmla="*/ 0 w 2264847"/>
                  <a:gd name="connsiteY15" fmla="*/ 295710 h 2330518"/>
                  <a:gd name="connsiteX16" fmla="*/ 295708 w 2264847"/>
                  <a:gd name="connsiteY16" fmla="*/ 2 h 2330518"/>
                  <a:gd name="connsiteX17" fmla="*/ 619481 w 2264847"/>
                  <a:gd name="connsiteY17" fmla="*/ 2 h 23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4847" h="2330518">
                    <a:moveTo>
                      <a:pt x="1737685" y="4"/>
                    </a:moveTo>
                    <a:lnTo>
                      <a:pt x="1741354" y="9175"/>
                    </a:lnTo>
                    <a:lnTo>
                      <a:pt x="1743582" y="8751"/>
                    </a:lnTo>
                    <a:close/>
                    <a:moveTo>
                      <a:pt x="619481" y="0"/>
                    </a:moveTo>
                    <a:lnTo>
                      <a:pt x="1737684" y="0"/>
                    </a:lnTo>
                    <a:lnTo>
                      <a:pt x="1737684" y="2"/>
                    </a:lnTo>
                    <a:lnTo>
                      <a:pt x="2264847" y="2"/>
                    </a:lnTo>
                    <a:cubicBezTo>
                      <a:pt x="1993877" y="2"/>
                      <a:pt x="1774212" y="219666"/>
                      <a:pt x="1774212" y="490637"/>
                    </a:cubicBezTo>
                    <a:lnTo>
                      <a:pt x="1774212" y="826849"/>
                    </a:lnTo>
                    <a:lnTo>
                      <a:pt x="1774212" y="1142164"/>
                    </a:lnTo>
                    <a:lnTo>
                      <a:pt x="1774212" y="1653697"/>
                    </a:lnTo>
                    <a:lnTo>
                      <a:pt x="1774212" y="2034810"/>
                    </a:lnTo>
                    <a:cubicBezTo>
                      <a:pt x="1774212" y="2198125"/>
                      <a:pt x="1641819" y="2330518"/>
                      <a:pt x="1478504" y="2330518"/>
                    </a:cubicBezTo>
                    <a:lnTo>
                      <a:pt x="295708" y="2330518"/>
                    </a:lnTo>
                    <a:cubicBezTo>
                      <a:pt x="132393" y="2330518"/>
                      <a:pt x="0" y="2198125"/>
                      <a:pt x="0" y="2034810"/>
                    </a:cubicBezTo>
                    <a:lnTo>
                      <a:pt x="0" y="295710"/>
                    </a:lnTo>
                    <a:cubicBezTo>
                      <a:pt x="0" y="132395"/>
                      <a:pt x="132393" y="2"/>
                      <a:pt x="295708" y="2"/>
                    </a:cubicBezTo>
                    <a:lnTo>
                      <a:pt x="619481" y="2"/>
                    </a:lnTo>
                    <a:close/>
                  </a:path>
                </a:pathLst>
              </a:custGeom>
              <a:gradFill>
                <a:gsLst>
                  <a:gs pos="0">
                    <a:srgbClr val="FE846D"/>
                  </a:gs>
                  <a:gs pos="10000">
                    <a:schemeClr val="accent1">
                      <a:lumMod val="5000"/>
                      <a:lumOff val="95000"/>
                    </a:schemeClr>
                  </a:gs>
                  <a:gs pos="35000">
                    <a:srgbClr val="FE846D"/>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16" name="Graphic 15" descr="Bass clef outline">
              <a:extLst>
                <a:ext uri="{FF2B5EF4-FFF2-40B4-BE49-F238E27FC236}">
                  <a16:creationId xmlns:a16="http://schemas.microsoft.com/office/drawing/2014/main" id="{B7180250-0FF2-E7C9-9DC0-E0D5122F2A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184834" y="2521987"/>
              <a:ext cx="548640" cy="548640"/>
            </a:xfrm>
            <a:prstGeom prst="rect">
              <a:avLst/>
            </a:prstGeom>
            <a:effectLst/>
          </p:spPr>
        </p:pic>
        <p:sp>
          <p:nvSpPr>
            <p:cNvPr id="17" name="TextBox 16">
              <a:extLst>
                <a:ext uri="{FF2B5EF4-FFF2-40B4-BE49-F238E27FC236}">
                  <a16:creationId xmlns:a16="http://schemas.microsoft.com/office/drawing/2014/main" id="{5757AEAC-7893-11AE-A487-5488E7AD10A5}"/>
                </a:ext>
              </a:extLst>
            </p:cNvPr>
            <p:cNvSpPr txBox="1"/>
            <p:nvPr/>
          </p:nvSpPr>
          <p:spPr>
            <a:xfrm flipH="1">
              <a:off x="5618377" y="3100704"/>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Third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4" name="Group 33">
            <a:extLst>
              <a:ext uri="{FF2B5EF4-FFF2-40B4-BE49-F238E27FC236}">
                <a16:creationId xmlns:a16="http://schemas.microsoft.com/office/drawing/2014/main" id="{3BCB57E0-E42F-5FEF-2D0A-15DD0E7E45A8}"/>
              </a:ext>
            </a:extLst>
          </p:cNvPr>
          <p:cNvGrpSpPr/>
          <p:nvPr/>
        </p:nvGrpSpPr>
        <p:grpSpPr>
          <a:xfrm>
            <a:off x="7130791" y="740109"/>
            <a:ext cx="2457451" cy="2330518"/>
            <a:chOff x="6351344" y="740109"/>
            <a:chExt cx="2457451" cy="2330518"/>
          </a:xfrm>
          <a:effectLst>
            <a:outerShdw blurRad="317500" dist="152400" dir="8100000" algn="tr" rotWithShape="0">
              <a:prstClr val="black">
                <a:alpha val="40000"/>
              </a:prstClr>
            </a:outerShdw>
          </a:effectLst>
        </p:grpSpPr>
        <p:grpSp>
          <p:nvGrpSpPr>
            <p:cNvPr id="25" name="Group 24">
              <a:extLst>
                <a:ext uri="{FF2B5EF4-FFF2-40B4-BE49-F238E27FC236}">
                  <a16:creationId xmlns:a16="http://schemas.microsoft.com/office/drawing/2014/main" id="{2FAB7988-C343-4507-FF9C-125F27234783}"/>
                </a:ext>
              </a:extLst>
            </p:cNvPr>
            <p:cNvGrpSpPr/>
            <p:nvPr/>
          </p:nvGrpSpPr>
          <p:grpSpPr>
            <a:xfrm flipH="1">
              <a:off x="6351344" y="740109"/>
              <a:ext cx="2457451" cy="2330518"/>
              <a:chOff x="1095375" y="1657348"/>
              <a:chExt cx="2457451" cy="2330518"/>
            </a:xfrm>
            <a:effectLst/>
          </p:grpSpPr>
          <p:sp>
            <p:nvSpPr>
              <p:cNvPr id="26" name="Rectangle: Top Corners Rounded 25">
                <a:extLst>
                  <a:ext uri="{FF2B5EF4-FFF2-40B4-BE49-F238E27FC236}">
                    <a16:creationId xmlns:a16="http://schemas.microsoft.com/office/drawing/2014/main" id="{FF6847E9-48B9-8BC5-B75B-0F9DF80E98BD}"/>
                  </a:ext>
                </a:extLst>
              </p:cNvPr>
              <p:cNvSpPr/>
              <p:nvPr/>
            </p:nvSpPr>
            <p:spPr>
              <a:xfrm>
                <a:off x="2836070" y="1657348"/>
                <a:ext cx="716756" cy="480291"/>
              </a:xfrm>
              <a:prstGeom prst="round2SameRect">
                <a:avLst>
                  <a:gd name="adj1" fmla="val 50000"/>
                  <a:gd name="adj2" fmla="val 0"/>
                </a:avLst>
              </a:prstGeom>
              <a:gradFill flip="none" rotWithShape="1">
                <a:gsLst>
                  <a:gs pos="10000">
                    <a:schemeClr val="tx1"/>
                  </a:gs>
                  <a:gs pos="100000">
                    <a:srgbClr val="BA4FB7"/>
                  </a:gs>
                </a:gsLst>
                <a:lin ang="30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06682618-D08A-800E-ED62-5C80420884FE}"/>
                  </a:ext>
                </a:extLst>
              </p:cNvPr>
              <p:cNvSpPr/>
              <p:nvPr/>
            </p:nvSpPr>
            <p:spPr>
              <a:xfrm>
                <a:off x="1095375" y="1657348"/>
                <a:ext cx="2264847" cy="2330518"/>
              </a:xfrm>
              <a:custGeom>
                <a:avLst/>
                <a:gdLst>
                  <a:gd name="connsiteX0" fmla="*/ 1737685 w 2264847"/>
                  <a:gd name="connsiteY0" fmla="*/ 4 h 2330518"/>
                  <a:gd name="connsiteX1" fmla="*/ 1741354 w 2264847"/>
                  <a:gd name="connsiteY1" fmla="*/ 9175 h 2330518"/>
                  <a:gd name="connsiteX2" fmla="*/ 1743582 w 2264847"/>
                  <a:gd name="connsiteY2" fmla="*/ 8751 h 2330518"/>
                  <a:gd name="connsiteX3" fmla="*/ 619481 w 2264847"/>
                  <a:gd name="connsiteY3" fmla="*/ 0 h 2330518"/>
                  <a:gd name="connsiteX4" fmla="*/ 1737684 w 2264847"/>
                  <a:gd name="connsiteY4" fmla="*/ 0 h 2330518"/>
                  <a:gd name="connsiteX5" fmla="*/ 1737684 w 2264847"/>
                  <a:gd name="connsiteY5" fmla="*/ 2 h 2330518"/>
                  <a:gd name="connsiteX6" fmla="*/ 2264847 w 2264847"/>
                  <a:gd name="connsiteY6" fmla="*/ 2 h 2330518"/>
                  <a:gd name="connsiteX7" fmla="*/ 1774212 w 2264847"/>
                  <a:gd name="connsiteY7" fmla="*/ 490637 h 2330518"/>
                  <a:gd name="connsiteX8" fmla="*/ 1774212 w 2264847"/>
                  <a:gd name="connsiteY8" fmla="*/ 826849 h 2330518"/>
                  <a:gd name="connsiteX9" fmla="*/ 1774212 w 2264847"/>
                  <a:gd name="connsiteY9" fmla="*/ 1142164 h 2330518"/>
                  <a:gd name="connsiteX10" fmla="*/ 1774212 w 2264847"/>
                  <a:gd name="connsiteY10" fmla="*/ 1653697 h 2330518"/>
                  <a:gd name="connsiteX11" fmla="*/ 1774212 w 2264847"/>
                  <a:gd name="connsiteY11" fmla="*/ 2034810 h 2330518"/>
                  <a:gd name="connsiteX12" fmla="*/ 1478504 w 2264847"/>
                  <a:gd name="connsiteY12" fmla="*/ 2330518 h 2330518"/>
                  <a:gd name="connsiteX13" fmla="*/ 295708 w 2264847"/>
                  <a:gd name="connsiteY13" fmla="*/ 2330518 h 2330518"/>
                  <a:gd name="connsiteX14" fmla="*/ 0 w 2264847"/>
                  <a:gd name="connsiteY14" fmla="*/ 2034810 h 2330518"/>
                  <a:gd name="connsiteX15" fmla="*/ 0 w 2264847"/>
                  <a:gd name="connsiteY15" fmla="*/ 295710 h 2330518"/>
                  <a:gd name="connsiteX16" fmla="*/ 295708 w 2264847"/>
                  <a:gd name="connsiteY16" fmla="*/ 2 h 2330518"/>
                  <a:gd name="connsiteX17" fmla="*/ 619481 w 2264847"/>
                  <a:gd name="connsiteY17" fmla="*/ 2 h 233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64847" h="2330518">
                    <a:moveTo>
                      <a:pt x="1737685" y="4"/>
                    </a:moveTo>
                    <a:lnTo>
                      <a:pt x="1741354" y="9175"/>
                    </a:lnTo>
                    <a:lnTo>
                      <a:pt x="1743582" y="8751"/>
                    </a:lnTo>
                    <a:close/>
                    <a:moveTo>
                      <a:pt x="619481" y="0"/>
                    </a:moveTo>
                    <a:lnTo>
                      <a:pt x="1737684" y="0"/>
                    </a:lnTo>
                    <a:lnTo>
                      <a:pt x="1737684" y="2"/>
                    </a:lnTo>
                    <a:lnTo>
                      <a:pt x="2264847" y="2"/>
                    </a:lnTo>
                    <a:cubicBezTo>
                      <a:pt x="1993877" y="2"/>
                      <a:pt x="1774212" y="219666"/>
                      <a:pt x="1774212" y="490637"/>
                    </a:cubicBezTo>
                    <a:lnTo>
                      <a:pt x="1774212" y="826849"/>
                    </a:lnTo>
                    <a:lnTo>
                      <a:pt x="1774212" y="1142164"/>
                    </a:lnTo>
                    <a:lnTo>
                      <a:pt x="1774212" y="1653697"/>
                    </a:lnTo>
                    <a:lnTo>
                      <a:pt x="1774212" y="2034810"/>
                    </a:lnTo>
                    <a:cubicBezTo>
                      <a:pt x="1774212" y="2198125"/>
                      <a:pt x="1641819" y="2330518"/>
                      <a:pt x="1478504" y="2330518"/>
                    </a:cubicBezTo>
                    <a:lnTo>
                      <a:pt x="295708" y="2330518"/>
                    </a:lnTo>
                    <a:cubicBezTo>
                      <a:pt x="132393" y="2330518"/>
                      <a:pt x="0" y="2198125"/>
                      <a:pt x="0" y="2034810"/>
                    </a:cubicBezTo>
                    <a:lnTo>
                      <a:pt x="0" y="295710"/>
                    </a:lnTo>
                    <a:cubicBezTo>
                      <a:pt x="0" y="132395"/>
                      <a:pt x="132393" y="2"/>
                      <a:pt x="295708" y="2"/>
                    </a:cubicBezTo>
                    <a:lnTo>
                      <a:pt x="619481" y="2"/>
                    </a:lnTo>
                    <a:close/>
                  </a:path>
                </a:pathLst>
              </a:custGeom>
              <a:gradFill>
                <a:gsLst>
                  <a:gs pos="0">
                    <a:srgbClr val="BA4FB7"/>
                  </a:gs>
                  <a:gs pos="10000">
                    <a:schemeClr val="accent1">
                      <a:lumMod val="5000"/>
                      <a:lumOff val="95000"/>
                    </a:schemeClr>
                  </a:gs>
                  <a:gs pos="35000">
                    <a:srgbClr val="BA4FB7"/>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14" name="Graphic 13" descr="Alarm clock outline">
              <a:extLst>
                <a:ext uri="{FF2B5EF4-FFF2-40B4-BE49-F238E27FC236}">
                  <a16:creationId xmlns:a16="http://schemas.microsoft.com/office/drawing/2014/main" id="{659A760B-EB3F-4AA8-B912-F6AB333569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664127" y="1239673"/>
              <a:ext cx="548640" cy="548640"/>
            </a:xfrm>
            <a:prstGeom prst="rect">
              <a:avLst/>
            </a:prstGeom>
            <a:effectLst/>
          </p:spPr>
        </p:pic>
        <p:sp>
          <p:nvSpPr>
            <p:cNvPr id="15" name="TextBox 14">
              <a:extLst>
                <a:ext uri="{FF2B5EF4-FFF2-40B4-BE49-F238E27FC236}">
                  <a16:creationId xmlns:a16="http://schemas.microsoft.com/office/drawing/2014/main" id="{ED75952F-9ED8-6F55-C8E8-48CE04A2C937}"/>
                </a:ext>
              </a:extLst>
            </p:cNvPr>
            <p:cNvSpPr txBox="1"/>
            <p:nvPr/>
          </p:nvSpPr>
          <p:spPr>
            <a:xfrm flipH="1">
              <a:off x="7068100" y="1798792"/>
              <a:ext cx="1676464" cy="8925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Fourth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36" name="Freeform: Shape 35">
            <a:extLst>
              <a:ext uri="{FF2B5EF4-FFF2-40B4-BE49-F238E27FC236}">
                <a16:creationId xmlns:a16="http://schemas.microsoft.com/office/drawing/2014/main" id="{FD0F3BCB-FA79-C019-6EFD-BB107D4E9D59}"/>
              </a:ext>
            </a:extLst>
          </p:cNvPr>
          <p:cNvSpPr/>
          <p:nvPr/>
        </p:nvSpPr>
        <p:spPr>
          <a:xfrm>
            <a:off x="-428978" y="-406400"/>
            <a:ext cx="13049956" cy="7670800"/>
          </a:xfrm>
          <a:custGeom>
            <a:avLst/>
            <a:gdLst>
              <a:gd name="connsiteX0" fmla="*/ 319314 w 12192000"/>
              <a:gd name="connsiteY0" fmla="*/ 308429 h 6858000"/>
              <a:gd name="connsiteX1" fmla="*/ 319314 w 12192000"/>
              <a:gd name="connsiteY1" fmla="*/ 6549571 h 6858000"/>
              <a:gd name="connsiteX2" fmla="*/ 11872686 w 12192000"/>
              <a:gd name="connsiteY2" fmla="*/ 6549571 h 6858000"/>
              <a:gd name="connsiteX3" fmla="*/ 11872686 w 12192000"/>
              <a:gd name="connsiteY3" fmla="*/ 308429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319314" y="308429"/>
                </a:moveTo>
                <a:lnTo>
                  <a:pt x="319314" y="6549571"/>
                </a:lnTo>
                <a:lnTo>
                  <a:pt x="11872686" y="6549571"/>
                </a:lnTo>
                <a:lnTo>
                  <a:pt x="11872686" y="308429"/>
                </a:lnTo>
                <a:close/>
                <a:moveTo>
                  <a:pt x="0" y="0"/>
                </a:moveTo>
                <a:lnTo>
                  <a:pt x="12192000" y="0"/>
                </a:lnTo>
                <a:lnTo>
                  <a:pt x="12192000" y="6858000"/>
                </a:lnTo>
                <a:lnTo>
                  <a:pt x="0" y="6858000"/>
                </a:lnTo>
                <a:close/>
              </a:path>
            </a:pathLst>
          </a:custGeom>
          <a:solidFill>
            <a:schemeClr val="bg1">
              <a:lumMod val="95000"/>
            </a:schemeClr>
          </a:solidFill>
          <a:ln>
            <a:noFill/>
          </a:ln>
          <a:effectLst>
            <a:outerShdw blurRad="1270000" sx="102000" sy="102000" algn="ctr" rotWithShape="0">
              <a:srgbClr val="002060"/>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1672317"/>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0000" fill="hold" nodeType="withEffect" p14:presetBounceEnd="70000">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14:bounceEnd="70000">
                                          <p:cBhvr additive="base">
                                            <p:cTn id="7" dur="2500" fill="hold"/>
                                            <p:tgtEl>
                                              <p:spTgt spid="34"/>
                                            </p:tgtEl>
                                            <p:attrNameLst>
                                              <p:attrName>ppt_x</p:attrName>
                                            </p:attrNameLst>
                                          </p:cBhvr>
                                          <p:tavLst>
                                            <p:tav tm="0">
                                              <p:val>
                                                <p:strVal val="#ppt_x"/>
                                              </p:val>
                                            </p:tav>
                                            <p:tav tm="100000">
                                              <p:val>
                                                <p:strVal val="#ppt_x"/>
                                              </p:val>
                                            </p:tav>
                                          </p:tavLst>
                                        </p:anim>
                                        <p:anim calcmode="lin" valueType="num" p14:bounceEnd="70000">
                                          <p:cBhvr additive="base">
                                            <p:cTn id="8" dur="2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accel="20000" fill="hold" nodeType="withEffect" p14:presetBounceEnd="70000">
                                      <p:stCondLst>
                                        <p:cond delay="100"/>
                                      </p:stCondLst>
                                      <p:childTnLst>
                                        <p:set>
                                          <p:cBhvr>
                                            <p:cTn id="10" dur="1" fill="hold">
                                              <p:stCondLst>
                                                <p:cond delay="0"/>
                                              </p:stCondLst>
                                            </p:cTn>
                                            <p:tgtEl>
                                              <p:spTgt spid="35"/>
                                            </p:tgtEl>
                                            <p:attrNameLst>
                                              <p:attrName>style.visibility</p:attrName>
                                            </p:attrNameLst>
                                          </p:cBhvr>
                                          <p:to>
                                            <p:strVal val="visible"/>
                                          </p:to>
                                        </p:set>
                                        <p:anim calcmode="lin" valueType="num" p14:bounceEnd="70000">
                                          <p:cBhvr additive="base">
                                            <p:cTn id="11" dur="2500" fill="hold"/>
                                            <p:tgtEl>
                                              <p:spTgt spid="35"/>
                                            </p:tgtEl>
                                            <p:attrNameLst>
                                              <p:attrName>ppt_x</p:attrName>
                                            </p:attrNameLst>
                                          </p:cBhvr>
                                          <p:tavLst>
                                            <p:tav tm="0">
                                              <p:val>
                                                <p:strVal val="#ppt_x"/>
                                              </p:val>
                                            </p:tav>
                                            <p:tav tm="100000">
                                              <p:val>
                                                <p:strVal val="#ppt_x"/>
                                              </p:val>
                                            </p:tav>
                                          </p:tavLst>
                                        </p:anim>
                                        <p:anim calcmode="lin" valueType="num" p14:bounceEnd="70000">
                                          <p:cBhvr additive="base">
                                            <p:cTn id="12" dur="2500" fill="hold"/>
                                            <p:tgtEl>
                                              <p:spTgt spid="35"/>
                                            </p:tgtEl>
                                            <p:attrNameLst>
                                              <p:attrName>ppt_y</p:attrName>
                                            </p:attrNameLst>
                                          </p:cBhvr>
                                          <p:tavLst>
                                            <p:tav tm="0">
                                              <p:val>
                                                <p:strVal val="1+#ppt_h/2"/>
                                              </p:val>
                                            </p:tav>
                                            <p:tav tm="100000">
                                              <p:val>
                                                <p:strVal val="#ppt_y"/>
                                              </p:val>
                                            </p:tav>
                                          </p:tavLst>
                                        </p:anim>
                                      </p:childTnLst>
                                    </p:cTn>
                                  </p:par>
                                  <p:par>
                                    <p:cTn id="13" presetID="2" presetClass="entr" presetSubtype="4" accel="20000" fill="hold" nodeType="withEffect" p14:presetBounceEnd="70000">
                                      <p:stCondLst>
                                        <p:cond delay="200"/>
                                      </p:stCondLst>
                                      <p:childTnLst>
                                        <p:set>
                                          <p:cBhvr>
                                            <p:cTn id="14" dur="1" fill="hold">
                                              <p:stCondLst>
                                                <p:cond delay="0"/>
                                              </p:stCondLst>
                                            </p:cTn>
                                            <p:tgtEl>
                                              <p:spTgt spid="37"/>
                                            </p:tgtEl>
                                            <p:attrNameLst>
                                              <p:attrName>style.visibility</p:attrName>
                                            </p:attrNameLst>
                                          </p:cBhvr>
                                          <p:to>
                                            <p:strVal val="visible"/>
                                          </p:to>
                                        </p:set>
                                        <p:anim calcmode="lin" valueType="num" p14:bounceEnd="70000">
                                          <p:cBhvr additive="base">
                                            <p:cTn id="15" dur="2500" fill="hold"/>
                                            <p:tgtEl>
                                              <p:spTgt spid="37"/>
                                            </p:tgtEl>
                                            <p:attrNameLst>
                                              <p:attrName>ppt_x</p:attrName>
                                            </p:attrNameLst>
                                          </p:cBhvr>
                                          <p:tavLst>
                                            <p:tav tm="0">
                                              <p:val>
                                                <p:strVal val="#ppt_x"/>
                                              </p:val>
                                            </p:tav>
                                            <p:tav tm="100000">
                                              <p:val>
                                                <p:strVal val="#ppt_x"/>
                                              </p:val>
                                            </p:tav>
                                          </p:tavLst>
                                        </p:anim>
                                        <p:anim calcmode="lin" valueType="num" p14:bounceEnd="70000">
                                          <p:cBhvr additive="base">
                                            <p:cTn id="16" dur="2500" fill="hold"/>
                                            <p:tgtEl>
                                              <p:spTgt spid="37"/>
                                            </p:tgtEl>
                                            <p:attrNameLst>
                                              <p:attrName>ppt_y</p:attrName>
                                            </p:attrNameLst>
                                          </p:cBhvr>
                                          <p:tavLst>
                                            <p:tav tm="0">
                                              <p:val>
                                                <p:strVal val="1+#ppt_h/2"/>
                                              </p:val>
                                            </p:tav>
                                            <p:tav tm="100000">
                                              <p:val>
                                                <p:strVal val="#ppt_y"/>
                                              </p:val>
                                            </p:tav>
                                          </p:tavLst>
                                        </p:anim>
                                      </p:childTnLst>
                                    </p:cTn>
                                  </p:par>
                                  <p:par>
                                    <p:cTn id="17" presetID="2" presetClass="entr" presetSubtype="4" accel="20000" fill="hold" nodeType="withEffect" p14:presetBounceEnd="70000">
                                      <p:stCondLst>
                                        <p:cond delay="300"/>
                                      </p:stCondLst>
                                      <p:childTnLst>
                                        <p:set>
                                          <p:cBhvr>
                                            <p:cTn id="18" dur="1" fill="hold">
                                              <p:stCondLst>
                                                <p:cond delay="0"/>
                                              </p:stCondLst>
                                            </p:cTn>
                                            <p:tgtEl>
                                              <p:spTgt spid="38"/>
                                            </p:tgtEl>
                                            <p:attrNameLst>
                                              <p:attrName>style.visibility</p:attrName>
                                            </p:attrNameLst>
                                          </p:cBhvr>
                                          <p:to>
                                            <p:strVal val="visible"/>
                                          </p:to>
                                        </p:set>
                                        <p:anim calcmode="lin" valueType="num" p14:bounceEnd="70000">
                                          <p:cBhvr additive="base">
                                            <p:cTn id="19" dur="2500" fill="hold"/>
                                            <p:tgtEl>
                                              <p:spTgt spid="38"/>
                                            </p:tgtEl>
                                            <p:attrNameLst>
                                              <p:attrName>ppt_x</p:attrName>
                                            </p:attrNameLst>
                                          </p:cBhvr>
                                          <p:tavLst>
                                            <p:tav tm="0">
                                              <p:val>
                                                <p:strVal val="#ppt_x"/>
                                              </p:val>
                                            </p:tav>
                                            <p:tav tm="100000">
                                              <p:val>
                                                <p:strVal val="#ppt_x"/>
                                              </p:val>
                                            </p:tav>
                                          </p:tavLst>
                                        </p:anim>
                                        <p:anim calcmode="lin" valueType="num" p14:bounceEnd="70000">
                                          <p:cBhvr additive="base">
                                            <p:cTn id="20" dur="2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000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2500" fill="hold"/>
                                            <p:tgtEl>
                                              <p:spTgt spid="34"/>
                                            </p:tgtEl>
                                            <p:attrNameLst>
                                              <p:attrName>ppt_x</p:attrName>
                                            </p:attrNameLst>
                                          </p:cBhvr>
                                          <p:tavLst>
                                            <p:tav tm="0">
                                              <p:val>
                                                <p:strVal val="#ppt_x"/>
                                              </p:val>
                                            </p:tav>
                                            <p:tav tm="100000">
                                              <p:val>
                                                <p:strVal val="#ppt_x"/>
                                              </p:val>
                                            </p:tav>
                                          </p:tavLst>
                                        </p:anim>
                                        <p:anim calcmode="lin" valueType="num">
                                          <p:cBhvr additive="base">
                                            <p:cTn id="8" dur="2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accel="20000" fill="hold" nodeType="withEffect">
                                      <p:stCondLst>
                                        <p:cond delay="10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2500" fill="hold"/>
                                            <p:tgtEl>
                                              <p:spTgt spid="35"/>
                                            </p:tgtEl>
                                            <p:attrNameLst>
                                              <p:attrName>ppt_x</p:attrName>
                                            </p:attrNameLst>
                                          </p:cBhvr>
                                          <p:tavLst>
                                            <p:tav tm="0">
                                              <p:val>
                                                <p:strVal val="#ppt_x"/>
                                              </p:val>
                                            </p:tav>
                                            <p:tav tm="100000">
                                              <p:val>
                                                <p:strVal val="#ppt_x"/>
                                              </p:val>
                                            </p:tav>
                                          </p:tavLst>
                                        </p:anim>
                                        <p:anim calcmode="lin" valueType="num">
                                          <p:cBhvr additive="base">
                                            <p:cTn id="12" dur="2500" fill="hold"/>
                                            <p:tgtEl>
                                              <p:spTgt spid="35"/>
                                            </p:tgtEl>
                                            <p:attrNameLst>
                                              <p:attrName>ppt_y</p:attrName>
                                            </p:attrNameLst>
                                          </p:cBhvr>
                                          <p:tavLst>
                                            <p:tav tm="0">
                                              <p:val>
                                                <p:strVal val="1+#ppt_h/2"/>
                                              </p:val>
                                            </p:tav>
                                            <p:tav tm="100000">
                                              <p:val>
                                                <p:strVal val="#ppt_y"/>
                                              </p:val>
                                            </p:tav>
                                          </p:tavLst>
                                        </p:anim>
                                      </p:childTnLst>
                                    </p:cTn>
                                  </p:par>
                                  <p:par>
                                    <p:cTn id="13" presetID="2" presetClass="entr" presetSubtype="4" accel="20000" fill="hold" nodeType="withEffect">
                                      <p:stCondLst>
                                        <p:cond delay="20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2500" fill="hold"/>
                                            <p:tgtEl>
                                              <p:spTgt spid="37"/>
                                            </p:tgtEl>
                                            <p:attrNameLst>
                                              <p:attrName>ppt_x</p:attrName>
                                            </p:attrNameLst>
                                          </p:cBhvr>
                                          <p:tavLst>
                                            <p:tav tm="0">
                                              <p:val>
                                                <p:strVal val="#ppt_x"/>
                                              </p:val>
                                            </p:tav>
                                            <p:tav tm="100000">
                                              <p:val>
                                                <p:strVal val="#ppt_x"/>
                                              </p:val>
                                            </p:tav>
                                          </p:tavLst>
                                        </p:anim>
                                        <p:anim calcmode="lin" valueType="num">
                                          <p:cBhvr additive="base">
                                            <p:cTn id="16" dur="2500" fill="hold"/>
                                            <p:tgtEl>
                                              <p:spTgt spid="37"/>
                                            </p:tgtEl>
                                            <p:attrNameLst>
                                              <p:attrName>ppt_y</p:attrName>
                                            </p:attrNameLst>
                                          </p:cBhvr>
                                          <p:tavLst>
                                            <p:tav tm="0">
                                              <p:val>
                                                <p:strVal val="1+#ppt_h/2"/>
                                              </p:val>
                                            </p:tav>
                                            <p:tav tm="100000">
                                              <p:val>
                                                <p:strVal val="#ppt_y"/>
                                              </p:val>
                                            </p:tav>
                                          </p:tavLst>
                                        </p:anim>
                                      </p:childTnLst>
                                    </p:cTn>
                                  </p:par>
                                  <p:par>
                                    <p:cTn id="17" presetID="2" presetClass="entr" presetSubtype="4" accel="20000" fill="hold" nodeType="withEffect">
                                      <p:stCondLst>
                                        <p:cond delay="30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2500" fill="hold"/>
                                            <p:tgtEl>
                                              <p:spTgt spid="38"/>
                                            </p:tgtEl>
                                            <p:attrNameLst>
                                              <p:attrName>ppt_x</p:attrName>
                                            </p:attrNameLst>
                                          </p:cBhvr>
                                          <p:tavLst>
                                            <p:tav tm="0">
                                              <p:val>
                                                <p:strVal val="#ppt_x"/>
                                              </p:val>
                                            </p:tav>
                                            <p:tav tm="100000">
                                              <p:val>
                                                <p:strVal val="#ppt_x"/>
                                              </p:val>
                                            </p:tav>
                                          </p:tavLst>
                                        </p:anim>
                                        <p:anim calcmode="lin" valueType="num">
                                          <p:cBhvr additive="base">
                                            <p:cTn id="20" dur="2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520FEB-364E-E452-9F03-C2E4D8ECFDFE}"/>
            </a:ext>
          </a:extLst>
        </p:cNvPr>
        <p:cNvGrpSpPr/>
        <p:nvPr/>
      </p:nvGrpSpPr>
      <p:grpSpPr>
        <a:xfrm>
          <a:off x="0" y="0"/>
          <a:ext cx="0" cy="0"/>
          <a:chOff x="0" y="0"/>
          <a:chExt cx="0" cy="0"/>
        </a:xfrm>
      </p:grpSpPr>
      <p:grpSp>
        <p:nvGrpSpPr>
          <p:cNvPr id="28" name="Group 27">
            <a:extLst>
              <a:ext uri="{FF2B5EF4-FFF2-40B4-BE49-F238E27FC236}">
                <a16:creationId xmlns:a16="http://schemas.microsoft.com/office/drawing/2014/main" id="{16235299-A065-955A-F4C7-945EED10DF2E}"/>
              </a:ext>
            </a:extLst>
          </p:cNvPr>
          <p:cNvGrpSpPr/>
          <p:nvPr/>
        </p:nvGrpSpPr>
        <p:grpSpPr>
          <a:xfrm>
            <a:off x="6145650" y="4514084"/>
            <a:ext cx="2957842" cy="2957842"/>
            <a:chOff x="6184085" y="4535429"/>
            <a:chExt cx="2957842" cy="2957842"/>
          </a:xfrm>
        </p:grpSpPr>
        <p:sp>
          <p:nvSpPr>
            <p:cNvPr id="29" name="Rectangle 28">
              <a:extLst>
                <a:ext uri="{FF2B5EF4-FFF2-40B4-BE49-F238E27FC236}">
                  <a16:creationId xmlns:a16="http://schemas.microsoft.com/office/drawing/2014/main" id="{486D64E8-E0FB-0EAB-229A-67D2C8A9B948}"/>
                </a:ext>
              </a:extLst>
            </p:cNvPr>
            <p:cNvSpPr/>
            <p:nvPr/>
          </p:nvSpPr>
          <p:spPr>
            <a:xfrm rot="6300000">
              <a:off x="6184085" y="4535429"/>
              <a:ext cx="2957842" cy="2957842"/>
            </a:xfrm>
            <a:prstGeom prst="rect">
              <a:avLst/>
            </a:prstGeom>
            <a:gradFill>
              <a:gsLst>
                <a:gs pos="58000">
                  <a:srgbClr val="8D7D62"/>
                </a:gs>
                <a:gs pos="100000">
                  <a:srgbClr val="71604C"/>
                </a:gs>
              </a:gsLst>
              <a:lin ang="78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0" name="Graphic 29" descr="Alterations &amp; Tailoring outline">
              <a:extLst>
                <a:ext uri="{FF2B5EF4-FFF2-40B4-BE49-F238E27FC236}">
                  <a16:creationId xmlns:a16="http://schemas.microsoft.com/office/drawing/2014/main" id="{FB871EAF-005C-F5F3-5321-1D192D5E5899}"/>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7048656" y="4565867"/>
              <a:ext cx="548640" cy="548640"/>
            </a:xfrm>
            <a:prstGeom prst="rect">
              <a:avLst/>
            </a:prstGeom>
            <a:effectLst/>
          </p:spPr>
        </p:pic>
        <p:sp>
          <p:nvSpPr>
            <p:cNvPr id="31" name="TextBox 30">
              <a:extLst>
                <a:ext uri="{FF2B5EF4-FFF2-40B4-BE49-F238E27FC236}">
                  <a16:creationId xmlns:a16="http://schemas.microsoft.com/office/drawing/2014/main" id="{98E2A18C-E92D-315F-FB3A-393F7EE27B1F}"/>
                </a:ext>
              </a:extLst>
            </p:cNvPr>
            <p:cNvSpPr txBox="1"/>
            <p:nvPr/>
          </p:nvSpPr>
          <p:spPr>
            <a:xfrm flipH="1">
              <a:off x="6452629" y="5124986"/>
              <a:ext cx="1676464" cy="8925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Fourth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2" name="Group 31">
            <a:extLst>
              <a:ext uri="{FF2B5EF4-FFF2-40B4-BE49-F238E27FC236}">
                <a16:creationId xmlns:a16="http://schemas.microsoft.com/office/drawing/2014/main" id="{3CB47C98-74AB-423E-B0CF-4907E310E7FC}"/>
              </a:ext>
            </a:extLst>
          </p:cNvPr>
          <p:cNvGrpSpPr/>
          <p:nvPr/>
        </p:nvGrpSpPr>
        <p:grpSpPr>
          <a:xfrm>
            <a:off x="3041490" y="4502282"/>
            <a:ext cx="2957842" cy="2957842"/>
            <a:chOff x="3050070" y="4535429"/>
            <a:chExt cx="2957842" cy="2957842"/>
          </a:xfrm>
        </p:grpSpPr>
        <p:sp>
          <p:nvSpPr>
            <p:cNvPr id="33" name="Rectangle 32">
              <a:extLst>
                <a:ext uri="{FF2B5EF4-FFF2-40B4-BE49-F238E27FC236}">
                  <a16:creationId xmlns:a16="http://schemas.microsoft.com/office/drawing/2014/main" id="{499AEB69-80B8-F239-028B-7F08EA3F1F89}"/>
                </a:ext>
              </a:extLst>
            </p:cNvPr>
            <p:cNvSpPr/>
            <p:nvPr/>
          </p:nvSpPr>
          <p:spPr>
            <a:xfrm rot="4500000">
              <a:off x="3050070" y="4535429"/>
              <a:ext cx="2957842" cy="2957842"/>
            </a:xfrm>
            <a:prstGeom prst="rect">
              <a:avLst/>
            </a:prstGeom>
            <a:gradFill>
              <a:gsLst>
                <a:gs pos="58000">
                  <a:srgbClr val="D1459C"/>
                </a:gs>
                <a:gs pos="100000">
                  <a:srgbClr val="9C226D"/>
                </a:gs>
              </a:gsLst>
              <a:lin ang="144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4" name="Graphic 33" descr="Aperture outline">
              <a:extLst>
                <a:ext uri="{FF2B5EF4-FFF2-40B4-BE49-F238E27FC236}">
                  <a16:creationId xmlns:a16="http://schemas.microsoft.com/office/drawing/2014/main" id="{44A3F5DD-44CE-13E4-7702-5C9869588FA3}"/>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4672284" y="4565867"/>
              <a:ext cx="548640" cy="548640"/>
            </a:xfrm>
            <a:prstGeom prst="rect">
              <a:avLst/>
            </a:prstGeom>
            <a:effectLst/>
          </p:spPr>
        </p:pic>
        <p:sp>
          <p:nvSpPr>
            <p:cNvPr id="35" name="TextBox 34">
              <a:extLst>
                <a:ext uri="{FF2B5EF4-FFF2-40B4-BE49-F238E27FC236}">
                  <a16:creationId xmlns:a16="http://schemas.microsoft.com/office/drawing/2014/main" id="{655560C7-FFD1-0337-E022-2635C498F5C9}"/>
                </a:ext>
              </a:extLst>
            </p:cNvPr>
            <p:cNvSpPr txBox="1"/>
            <p:nvPr/>
          </p:nvSpPr>
          <p:spPr>
            <a:xfrm flipH="1">
              <a:off x="4076257" y="5124986"/>
              <a:ext cx="1676464" cy="8925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Fifth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36" name="Group 35">
            <a:extLst>
              <a:ext uri="{FF2B5EF4-FFF2-40B4-BE49-F238E27FC236}">
                <a16:creationId xmlns:a16="http://schemas.microsoft.com/office/drawing/2014/main" id="{5460185E-3BBC-E397-27EF-9BECC73C8E14}"/>
              </a:ext>
            </a:extLst>
          </p:cNvPr>
          <p:cNvGrpSpPr/>
          <p:nvPr/>
        </p:nvGrpSpPr>
        <p:grpSpPr>
          <a:xfrm>
            <a:off x="1453979" y="1950079"/>
            <a:ext cx="3241236" cy="2957842"/>
            <a:chOff x="1451549" y="1950078"/>
            <a:chExt cx="3241236" cy="2957842"/>
          </a:xfrm>
        </p:grpSpPr>
        <p:sp>
          <p:nvSpPr>
            <p:cNvPr id="37" name="Rectangle 36">
              <a:extLst>
                <a:ext uri="{FF2B5EF4-FFF2-40B4-BE49-F238E27FC236}">
                  <a16:creationId xmlns:a16="http://schemas.microsoft.com/office/drawing/2014/main" id="{1A4F9A00-B541-EC54-BF0D-4895DFE3F6A3}"/>
                </a:ext>
              </a:extLst>
            </p:cNvPr>
            <p:cNvSpPr/>
            <p:nvPr/>
          </p:nvSpPr>
          <p:spPr>
            <a:xfrm rot="2700000">
              <a:off x="1451549" y="1950078"/>
              <a:ext cx="2957842" cy="2957842"/>
            </a:xfrm>
            <a:prstGeom prst="rect">
              <a:avLst/>
            </a:prstGeom>
            <a:gradFill>
              <a:gsLst>
                <a:gs pos="58000">
                  <a:srgbClr val="3692C0"/>
                </a:gs>
                <a:gs pos="100000">
                  <a:srgbClr val="246488"/>
                </a:gs>
              </a:gsLst>
              <a:lin ang="180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8" name="Graphic 37" descr="Bitcoin outline">
              <a:extLst>
                <a:ext uri="{FF2B5EF4-FFF2-40B4-BE49-F238E27FC236}">
                  <a16:creationId xmlns:a16="http://schemas.microsoft.com/office/drawing/2014/main" id="{7E91AFDF-0CD5-E42F-239D-F5C25EC929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13230" y="2587926"/>
              <a:ext cx="548640" cy="548640"/>
            </a:xfrm>
            <a:prstGeom prst="rect">
              <a:avLst/>
            </a:prstGeom>
            <a:effectLst/>
          </p:spPr>
        </p:pic>
        <p:sp>
          <p:nvSpPr>
            <p:cNvPr id="39" name="TextBox 38">
              <a:extLst>
                <a:ext uri="{FF2B5EF4-FFF2-40B4-BE49-F238E27FC236}">
                  <a16:creationId xmlns:a16="http://schemas.microsoft.com/office/drawing/2014/main" id="{8C044DDD-DC3E-EB6A-E34A-D142F2B58DBC}"/>
                </a:ext>
              </a:extLst>
            </p:cNvPr>
            <p:cNvSpPr txBox="1"/>
            <p:nvPr/>
          </p:nvSpPr>
          <p:spPr>
            <a:xfrm flipH="1">
              <a:off x="2952090" y="3176212"/>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Sixth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40" name="Group 39">
            <a:extLst>
              <a:ext uri="{FF2B5EF4-FFF2-40B4-BE49-F238E27FC236}">
                <a16:creationId xmlns:a16="http://schemas.microsoft.com/office/drawing/2014/main" id="{6EE38E38-A7B4-FF25-EC52-9ABB482A4D6E}"/>
              </a:ext>
            </a:extLst>
          </p:cNvPr>
          <p:cNvGrpSpPr/>
          <p:nvPr/>
        </p:nvGrpSpPr>
        <p:grpSpPr>
          <a:xfrm>
            <a:off x="3087625" y="-623468"/>
            <a:ext cx="2957842" cy="2957842"/>
            <a:chOff x="3050074" y="-635270"/>
            <a:chExt cx="2957842" cy="2957842"/>
          </a:xfrm>
        </p:grpSpPr>
        <p:sp>
          <p:nvSpPr>
            <p:cNvPr id="41" name="Rectangle 40">
              <a:extLst>
                <a:ext uri="{FF2B5EF4-FFF2-40B4-BE49-F238E27FC236}">
                  <a16:creationId xmlns:a16="http://schemas.microsoft.com/office/drawing/2014/main" id="{D7A0A9B9-79C9-73E3-18AE-D3FCA8B75A7D}"/>
                </a:ext>
              </a:extLst>
            </p:cNvPr>
            <p:cNvSpPr/>
            <p:nvPr/>
          </p:nvSpPr>
          <p:spPr>
            <a:xfrm rot="900000">
              <a:off x="3050074" y="-635270"/>
              <a:ext cx="2957842" cy="2957842"/>
            </a:xfrm>
            <a:prstGeom prst="rect">
              <a:avLst/>
            </a:prstGeom>
            <a:gradFill>
              <a:gsLst>
                <a:gs pos="58000">
                  <a:srgbClr val="FEC216"/>
                </a:gs>
                <a:gs pos="100000">
                  <a:srgbClr val="F99F03"/>
                </a:gs>
              </a:gsLst>
              <a:lin ang="12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2" name="Graphic 41" descr="Download from cloud outline">
              <a:extLst>
                <a:ext uri="{FF2B5EF4-FFF2-40B4-BE49-F238E27FC236}">
                  <a16:creationId xmlns:a16="http://schemas.microsoft.com/office/drawing/2014/main" id="{E17DD730-7F81-D00E-0396-9306B183F2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92707" y="768931"/>
              <a:ext cx="548640" cy="548640"/>
            </a:xfrm>
            <a:prstGeom prst="rect">
              <a:avLst/>
            </a:prstGeom>
            <a:effectLst/>
          </p:spPr>
        </p:pic>
        <p:sp>
          <p:nvSpPr>
            <p:cNvPr id="43" name="TextBox 42">
              <a:extLst>
                <a:ext uri="{FF2B5EF4-FFF2-40B4-BE49-F238E27FC236}">
                  <a16:creationId xmlns:a16="http://schemas.microsoft.com/office/drawing/2014/main" id="{C7E0DE09-31CD-7362-BC87-3145CF8624BF}"/>
                </a:ext>
              </a:extLst>
            </p:cNvPr>
            <p:cNvSpPr txBox="1"/>
            <p:nvPr/>
          </p:nvSpPr>
          <p:spPr>
            <a:xfrm flipH="1">
              <a:off x="4041989" y="1402564"/>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First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44" name="Group 43">
            <a:extLst>
              <a:ext uri="{FF2B5EF4-FFF2-40B4-BE49-F238E27FC236}">
                <a16:creationId xmlns:a16="http://schemas.microsoft.com/office/drawing/2014/main" id="{0B148E40-11A8-E5FB-FC63-3C35594944A4}"/>
              </a:ext>
            </a:extLst>
          </p:cNvPr>
          <p:cNvGrpSpPr/>
          <p:nvPr/>
        </p:nvGrpSpPr>
        <p:grpSpPr>
          <a:xfrm>
            <a:off x="6171588" y="-643987"/>
            <a:ext cx="2957842" cy="2957842"/>
            <a:chOff x="6184084" y="-635270"/>
            <a:chExt cx="2957842" cy="2957842"/>
          </a:xfrm>
        </p:grpSpPr>
        <p:sp>
          <p:nvSpPr>
            <p:cNvPr id="45" name="Rectangle 44">
              <a:extLst>
                <a:ext uri="{FF2B5EF4-FFF2-40B4-BE49-F238E27FC236}">
                  <a16:creationId xmlns:a16="http://schemas.microsoft.com/office/drawing/2014/main" id="{6285066A-4AEB-5C27-46FD-72E996C0C3F1}"/>
                </a:ext>
              </a:extLst>
            </p:cNvPr>
            <p:cNvSpPr/>
            <p:nvPr/>
          </p:nvSpPr>
          <p:spPr>
            <a:xfrm rot="20700000">
              <a:off x="6184084" y="-635270"/>
              <a:ext cx="2957842" cy="2957842"/>
            </a:xfrm>
            <a:prstGeom prst="rect">
              <a:avLst/>
            </a:prstGeom>
            <a:gradFill>
              <a:gsLst>
                <a:gs pos="58000">
                  <a:srgbClr val="8EB335"/>
                </a:gs>
                <a:gs pos="100000">
                  <a:srgbClr val="5A961C"/>
                </a:gs>
              </a:gsLst>
              <a:lin ang="78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6" name="Graphic 45" descr="Bass clef outline">
              <a:extLst>
                <a:ext uri="{FF2B5EF4-FFF2-40B4-BE49-F238E27FC236}">
                  <a16:creationId xmlns:a16="http://schemas.microsoft.com/office/drawing/2014/main" id="{8810310A-259C-6726-11B3-B77F013E8F8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999270" y="738854"/>
              <a:ext cx="548640" cy="548640"/>
            </a:xfrm>
            <a:prstGeom prst="rect">
              <a:avLst/>
            </a:prstGeom>
            <a:effectLst/>
          </p:spPr>
        </p:pic>
        <p:sp>
          <p:nvSpPr>
            <p:cNvPr id="47" name="TextBox 46">
              <a:extLst>
                <a:ext uri="{FF2B5EF4-FFF2-40B4-BE49-F238E27FC236}">
                  <a16:creationId xmlns:a16="http://schemas.microsoft.com/office/drawing/2014/main" id="{FD8801AD-8191-3C72-A983-897D80022199}"/>
                </a:ext>
              </a:extLst>
            </p:cNvPr>
            <p:cNvSpPr txBox="1"/>
            <p:nvPr/>
          </p:nvSpPr>
          <p:spPr>
            <a:xfrm flipH="1">
              <a:off x="6432813" y="1317571"/>
              <a:ext cx="1740695" cy="769441"/>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Second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nvGrpSpPr>
          <p:cNvPr id="48" name="Group 47">
            <a:extLst>
              <a:ext uri="{FF2B5EF4-FFF2-40B4-BE49-F238E27FC236}">
                <a16:creationId xmlns:a16="http://schemas.microsoft.com/office/drawing/2014/main" id="{0D987316-3FA7-605E-EC9C-88D4756D110F}"/>
              </a:ext>
            </a:extLst>
          </p:cNvPr>
          <p:cNvGrpSpPr/>
          <p:nvPr/>
        </p:nvGrpSpPr>
        <p:grpSpPr>
          <a:xfrm>
            <a:off x="7545525" y="1951198"/>
            <a:ext cx="3206572" cy="2957842"/>
            <a:chOff x="7533877" y="1950078"/>
            <a:chExt cx="3206572" cy="2957842"/>
          </a:xfrm>
        </p:grpSpPr>
        <p:sp>
          <p:nvSpPr>
            <p:cNvPr id="49" name="Rectangle 48">
              <a:extLst>
                <a:ext uri="{FF2B5EF4-FFF2-40B4-BE49-F238E27FC236}">
                  <a16:creationId xmlns:a16="http://schemas.microsoft.com/office/drawing/2014/main" id="{45608A93-1EC2-3AAB-4FC6-9B2792265BC0}"/>
                </a:ext>
              </a:extLst>
            </p:cNvPr>
            <p:cNvSpPr/>
            <p:nvPr/>
          </p:nvSpPr>
          <p:spPr>
            <a:xfrm rot="2700000">
              <a:off x="7782607" y="1950078"/>
              <a:ext cx="2957842" cy="2957842"/>
            </a:xfrm>
            <a:prstGeom prst="rect">
              <a:avLst/>
            </a:prstGeom>
            <a:gradFill>
              <a:gsLst>
                <a:gs pos="58000">
                  <a:srgbClr val="F97A43"/>
                </a:gs>
                <a:gs pos="100000">
                  <a:srgbClr val="E2281B"/>
                </a:gs>
              </a:gsLst>
              <a:lin ang="7800000" scaled="0"/>
            </a:gradFill>
            <a:ln>
              <a:noFill/>
            </a:ln>
            <a:effectLst>
              <a:outerShdw blurRad="317500" sx="102000" sy="102000" algn="ctr" rotWithShape="0">
                <a:prstClr val="black">
                  <a:alpha val="3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0" name="Graphic 49" descr="Alarm clock outline">
              <a:extLst>
                <a:ext uri="{FF2B5EF4-FFF2-40B4-BE49-F238E27FC236}">
                  <a16:creationId xmlns:a16="http://schemas.microsoft.com/office/drawing/2014/main" id="{512B3FE8-D33C-1BBD-DE3C-C5FE891115D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129904" y="2525092"/>
              <a:ext cx="548640" cy="548640"/>
            </a:xfrm>
            <a:prstGeom prst="rect">
              <a:avLst/>
            </a:prstGeom>
            <a:effectLst/>
          </p:spPr>
        </p:pic>
        <p:sp>
          <p:nvSpPr>
            <p:cNvPr id="51" name="TextBox 50">
              <a:extLst>
                <a:ext uri="{FF2B5EF4-FFF2-40B4-BE49-F238E27FC236}">
                  <a16:creationId xmlns:a16="http://schemas.microsoft.com/office/drawing/2014/main" id="{DC57B03C-EACE-F94B-00D1-9028FACBE45D}"/>
                </a:ext>
              </a:extLst>
            </p:cNvPr>
            <p:cNvSpPr txBox="1"/>
            <p:nvPr/>
          </p:nvSpPr>
          <p:spPr>
            <a:xfrm flipH="1">
              <a:off x="7533877" y="3084211"/>
              <a:ext cx="1676464" cy="892552"/>
            </a:xfrm>
            <a:prstGeom prst="rect">
              <a:avLst/>
            </a:prstGeom>
            <a:noFill/>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ptos" panose="02110004020202020204"/>
                  <a:ea typeface="+mn-ea"/>
                  <a:cs typeface="+mn-cs"/>
                </a:rPr>
                <a:t>Third STEP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LOREM IPSUM DOLOR SIT AMET, CONSECTETUER ADIPISCING ELIT. MAECENAS PORTICO COGUE</a:t>
              </a:r>
              <a:endParaRPr kumimoji="0" lang="en-US" sz="24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6" name="Freeform: Shape 5">
            <a:extLst>
              <a:ext uri="{FF2B5EF4-FFF2-40B4-BE49-F238E27FC236}">
                <a16:creationId xmlns:a16="http://schemas.microsoft.com/office/drawing/2014/main" id="{2A7239D9-43DA-56D3-99B0-184DA570E538}"/>
              </a:ext>
            </a:extLst>
          </p:cNvPr>
          <p:cNvSpPr/>
          <p:nvPr/>
        </p:nvSpPr>
        <p:spPr>
          <a:xfrm>
            <a:off x="0" y="0"/>
            <a:ext cx="12192000" cy="6858000"/>
          </a:xfrm>
          <a:custGeom>
            <a:avLst/>
            <a:gdLst>
              <a:gd name="connsiteX0" fmla="*/ 6096000 w 12192000"/>
              <a:gd name="connsiteY0" fmla="*/ 314325 h 6858000"/>
              <a:gd name="connsiteX1" fmla="*/ 2981325 w 12192000"/>
              <a:gd name="connsiteY1" fmla="*/ 3429000 h 6858000"/>
              <a:gd name="connsiteX2" fmla="*/ 6096000 w 12192000"/>
              <a:gd name="connsiteY2" fmla="*/ 6543675 h 6858000"/>
              <a:gd name="connsiteX3" fmla="*/ 9210675 w 12192000"/>
              <a:gd name="connsiteY3" fmla="*/ 3429000 h 6858000"/>
              <a:gd name="connsiteX4" fmla="*/ 6096000 w 12192000"/>
              <a:gd name="connsiteY4" fmla="*/ 314325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6096000" y="314325"/>
                </a:moveTo>
                <a:cubicBezTo>
                  <a:pt x="4375812" y="314325"/>
                  <a:pt x="2981325" y="1708812"/>
                  <a:pt x="2981325" y="3429000"/>
                </a:cubicBezTo>
                <a:cubicBezTo>
                  <a:pt x="2981325" y="5149188"/>
                  <a:pt x="4375812" y="6543675"/>
                  <a:pt x="6096000" y="6543675"/>
                </a:cubicBezTo>
                <a:cubicBezTo>
                  <a:pt x="7816188" y="6543675"/>
                  <a:pt x="9210675" y="5149188"/>
                  <a:pt x="9210675" y="3429000"/>
                </a:cubicBezTo>
                <a:cubicBezTo>
                  <a:pt x="9210675" y="1708812"/>
                  <a:pt x="7816188" y="314325"/>
                  <a:pt x="6096000" y="314325"/>
                </a:cubicBezTo>
                <a:close/>
                <a:moveTo>
                  <a:pt x="0" y="0"/>
                </a:moveTo>
                <a:lnTo>
                  <a:pt x="12192000" y="0"/>
                </a:lnTo>
                <a:lnTo>
                  <a:pt x="12192000" y="6858000"/>
                </a:lnTo>
                <a:lnTo>
                  <a:pt x="0" y="6858000"/>
                </a:lnTo>
                <a:close/>
              </a:path>
            </a:pathLst>
          </a:custGeom>
          <a:solidFill>
            <a:schemeClr val="bg1"/>
          </a:solidFill>
          <a:ln>
            <a:noFill/>
          </a:ln>
          <a:effectLst>
            <a:outerShdw blurRad="1168400" sx="102000" sy="102000" algn="ctr" rotWithShape="0">
              <a:prstClr val="black">
                <a:alpha val="76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52" name="Group 51">
            <a:extLst>
              <a:ext uri="{FF2B5EF4-FFF2-40B4-BE49-F238E27FC236}">
                <a16:creationId xmlns:a16="http://schemas.microsoft.com/office/drawing/2014/main" id="{6408A0E4-E4AA-522B-A3DA-08E264AF66BD}"/>
              </a:ext>
            </a:extLst>
          </p:cNvPr>
          <p:cNvGrpSpPr/>
          <p:nvPr/>
        </p:nvGrpSpPr>
        <p:grpSpPr>
          <a:xfrm>
            <a:off x="4913042" y="2591769"/>
            <a:ext cx="2336516" cy="1323440"/>
            <a:chOff x="4874668" y="2534476"/>
            <a:chExt cx="2336516" cy="1323440"/>
          </a:xfrm>
        </p:grpSpPr>
        <p:sp>
          <p:nvSpPr>
            <p:cNvPr id="59" name="R">
              <a:extLst>
                <a:ext uri="{FF2B5EF4-FFF2-40B4-BE49-F238E27FC236}">
                  <a16:creationId xmlns:a16="http://schemas.microsoft.com/office/drawing/2014/main" id="{D94E3626-DCD9-4DC8-59A1-D2B37D6BE7C3}"/>
                </a:ext>
              </a:extLst>
            </p:cNvPr>
            <p:cNvSpPr txBox="1"/>
            <p:nvPr/>
          </p:nvSpPr>
          <p:spPr>
            <a:xfrm>
              <a:off x="4874668" y="3211585"/>
              <a:ext cx="233651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lumMod val="75000"/>
                      <a:lumOff val="25000"/>
                    </a:prstClr>
                  </a:solidFill>
                  <a:effectLst/>
                  <a:uLnTx/>
                  <a:uFillTx/>
                  <a:latin typeface="League Spartan Black" pitchFamily="2" charset="0"/>
                  <a:ea typeface="+mn-ea"/>
                  <a:cs typeface="+mn-cs"/>
                </a:rPr>
                <a:t>REASON</a:t>
              </a:r>
            </a:p>
          </p:txBody>
        </p:sp>
        <p:sp>
          <p:nvSpPr>
            <p:cNvPr id="60" name="TextBox 59">
              <a:extLst>
                <a:ext uri="{FF2B5EF4-FFF2-40B4-BE49-F238E27FC236}">
                  <a16:creationId xmlns:a16="http://schemas.microsoft.com/office/drawing/2014/main" id="{EAA8B8B7-8F37-76DB-BC6F-6E7AC27DA6BF}"/>
                </a:ext>
              </a:extLst>
            </p:cNvPr>
            <p:cNvSpPr txBox="1"/>
            <p:nvPr/>
          </p:nvSpPr>
          <p:spPr>
            <a:xfrm>
              <a:off x="5004563" y="2534476"/>
              <a:ext cx="207672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lumMod val="75000"/>
                      <a:lumOff val="25000"/>
                    </a:prstClr>
                  </a:solidFill>
                  <a:effectLst/>
                  <a:uLnTx/>
                  <a:uFillTx/>
                  <a:latin typeface="Russo One" panose="02000503050000020004" pitchFamily="2" charset="0"/>
                  <a:ea typeface="+mn-ea"/>
                  <a:cs typeface="+mn-cs"/>
                </a:rPr>
                <a:t>6</a:t>
              </a:r>
              <a:endParaRPr kumimoji="0" lang="en-US" sz="3600" b="0" i="0" u="none" strike="noStrike" kern="1200" cap="none" spc="0" normalizeH="0" baseline="0" noProof="0" dirty="0">
                <a:ln>
                  <a:noFill/>
                </a:ln>
                <a:solidFill>
                  <a:prstClr val="black">
                    <a:lumMod val="75000"/>
                    <a:lumOff val="25000"/>
                  </a:prstClr>
                </a:solidFill>
                <a:effectLst/>
                <a:uLnTx/>
                <a:uFillTx/>
                <a:latin typeface="Russo One" panose="02000503050000020004" pitchFamily="2" charset="0"/>
                <a:ea typeface="+mn-ea"/>
                <a:cs typeface="+mn-cs"/>
              </a:endParaRPr>
            </a:p>
          </p:txBody>
        </p:sp>
      </p:grpSp>
    </p:spTree>
    <p:extLst>
      <p:ext uri="{BB962C8B-B14F-4D97-AF65-F5344CB8AC3E}">
        <p14:creationId xmlns:p14="http://schemas.microsoft.com/office/powerpoint/2010/main" val="1884507981"/>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42" presetClass="path" presetSubtype="0" accel="50000" fill="hold" nodeType="withEffect" p14:presetBounceEnd="65000">
                                      <p:stCondLst>
                                        <p:cond delay="0"/>
                                      </p:stCondLst>
                                      <p:childTnLst>
                                        <p:animMotion origin="layout" path="M 0.33972 2.96296E-6 L -0.00337 2.96296E-6 " pathEditMode="fixed" rAng="0" ptsTypes="AA" p14:bounceEnd="65000">
                                          <p:cBhvr>
                                            <p:cTn id="18" dur="3000" fill="hold"/>
                                            <p:tgtEl>
                                              <p:spTgt spid="48"/>
                                            </p:tgtEl>
                                            <p:attrNameLst>
                                              <p:attrName>ppt_x</p:attrName>
                                              <p:attrName>ppt_y</p:attrName>
                                            </p:attrNameLst>
                                          </p:cBhvr>
                                          <p:rCtr x="-17161" y="0"/>
                                        </p:animMotion>
                                      </p:childTnLst>
                                    </p:cTn>
                                  </p:par>
                                  <p:par>
                                    <p:cTn id="19" presetID="42" presetClass="path" presetSubtype="0" accel="50000" fill="hold" nodeType="withEffect" p14:presetBounceEnd="65000">
                                      <p:stCondLst>
                                        <p:cond delay="0"/>
                                      </p:stCondLst>
                                      <p:childTnLst>
                                        <p:animMotion origin="layout" path="M 0.16914 -0.53241 L -0.0013 0.00069 " pathEditMode="fixed" rAng="0" ptsTypes="AA" p14:bounceEnd="65000">
                                          <p:cBhvr>
                                            <p:cTn id="20" dur="3000" fill="hold"/>
                                            <p:tgtEl>
                                              <p:spTgt spid="44"/>
                                            </p:tgtEl>
                                            <p:attrNameLst>
                                              <p:attrName>ppt_x</p:attrName>
                                              <p:attrName>ppt_y</p:attrName>
                                            </p:attrNameLst>
                                          </p:cBhvr>
                                          <p:rCtr x="-8529" y="26667"/>
                                        </p:animMotion>
                                      </p:childTnLst>
                                    </p:cTn>
                                  </p:par>
                                  <p:par>
                                    <p:cTn id="21" presetID="42" presetClass="path" presetSubtype="0" accel="50000" fill="hold" nodeType="withEffect" p14:presetBounceEnd="65000">
                                      <p:stCondLst>
                                        <p:cond delay="0"/>
                                      </p:stCondLst>
                                      <p:childTnLst>
                                        <p:animMotion origin="layout" path="M -0.17122 -0.53519 L -0.00534 -0.00209 " pathEditMode="fixed" rAng="0" ptsTypes="AA" p14:bounceEnd="65000">
                                          <p:cBhvr>
                                            <p:cTn id="22" dur="3000" fill="hold"/>
                                            <p:tgtEl>
                                              <p:spTgt spid="40"/>
                                            </p:tgtEl>
                                            <p:attrNameLst>
                                              <p:attrName>ppt_x</p:attrName>
                                              <p:attrName>ppt_y</p:attrName>
                                            </p:attrNameLst>
                                          </p:cBhvr>
                                          <p:rCtr x="8294" y="26667"/>
                                        </p:animMotion>
                                      </p:childTnLst>
                                    </p:cTn>
                                  </p:par>
                                  <p:par>
                                    <p:cTn id="23" presetID="42" presetClass="path" presetSubtype="0" accel="50000" fill="hold" nodeType="withEffect" p14:presetBounceEnd="65000">
                                      <p:stCondLst>
                                        <p:cond delay="0"/>
                                      </p:stCondLst>
                                      <p:childTnLst>
                                        <p:animMotion origin="layout" path="M -0.34336 2.59259E-6 L -0.00025 2.59259E-6 " pathEditMode="fixed" rAng="0" ptsTypes="AA" p14:bounceEnd="65000">
                                          <p:cBhvr>
                                            <p:cTn id="24" dur="3000" fill="hold"/>
                                            <p:tgtEl>
                                              <p:spTgt spid="36"/>
                                            </p:tgtEl>
                                            <p:attrNameLst>
                                              <p:attrName>ppt_x</p:attrName>
                                              <p:attrName>ppt_y</p:attrName>
                                            </p:attrNameLst>
                                          </p:cBhvr>
                                          <p:rCtr x="17148" y="0"/>
                                        </p:animMotion>
                                      </p:childTnLst>
                                    </p:cTn>
                                  </p:par>
                                  <p:par>
                                    <p:cTn id="25" presetID="42" presetClass="path" presetSubtype="0" accel="50000" fill="hold" nodeType="withEffect" p14:presetBounceEnd="65000">
                                      <p:stCondLst>
                                        <p:cond delay="0"/>
                                      </p:stCondLst>
                                      <p:childTnLst>
                                        <p:animMotion origin="layout" path="M -0.16744 0.53357 L 0.00103 0.00531 " pathEditMode="fixed" rAng="0" ptsTypes="AA" p14:bounceEnd="65000">
                                          <p:cBhvr>
                                            <p:cTn id="26" dur="3000" fill="hold"/>
                                            <p:tgtEl>
                                              <p:spTgt spid="32"/>
                                            </p:tgtEl>
                                            <p:attrNameLst>
                                              <p:attrName>ppt_x</p:attrName>
                                              <p:attrName>ppt_y</p:attrName>
                                            </p:attrNameLst>
                                          </p:cBhvr>
                                          <p:rCtr x="8424" y="-26412"/>
                                        </p:animMotion>
                                      </p:childTnLst>
                                    </p:cTn>
                                  </p:par>
                                  <p:par>
                                    <p:cTn id="27" presetID="42" presetClass="path" presetSubtype="0" accel="50000" fill="hold" nodeType="withEffect" p14:presetBounceEnd="65000">
                                      <p:stCondLst>
                                        <p:cond delay="0"/>
                                      </p:stCondLst>
                                      <p:childTnLst>
                                        <p:animMotion origin="layout" path="M 0.17669 0.53681 L 0.00625 0.00371 " pathEditMode="fixed" rAng="0" ptsTypes="AA" p14:bounceEnd="65000">
                                          <p:cBhvr>
                                            <p:cTn id="28" dur="3000" fill="hold"/>
                                            <p:tgtEl>
                                              <p:spTgt spid="28"/>
                                            </p:tgtEl>
                                            <p:attrNameLst>
                                              <p:attrName>ppt_x</p:attrName>
                                              <p:attrName>ppt_y</p:attrName>
                                            </p:attrNameLst>
                                          </p:cBhvr>
                                          <p:rCtr x="-8529" y="-26667"/>
                                        </p:animMotion>
                                      </p:childTnLst>
                                    </p:cTn>
                                  </p:par>
                                  <p:par>
                                    <p:cTn id="29" presetID="10" presetClass="entr" presetSubtype="0" fill="hold" nodeType="withEffect">
                                      <p:stCondLst>
                                        <p:cond delay="150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42" presetClass="path" presetSubtype="0" accel="50000" fill="hold" nodeType="withEffect">
                                      <p:stCondLst>
                                        <p:cond delay="0"/>
                                      </p:stCondLst>
                                      <p:childTnLst>
                                        <p:animMotion origin="layout" path="M 0.33972 2.96296E-6 L -0.00337 2.96296E-6 " pathEditMode="fixed" rAng="0" ptsTypes="AA">
                                          <p:cBhvr>
                                            <p:cTn id="18" dur="3000" fill="hold"/>
                                            <p:tgtEl>
                                              <p:spTgt spid="48"/>
                                            </p:tgtEl>
                                            <p:attrNameLst>
                                              <p:attrName>ppt_x</p:attrName>
                                              <p:attrName>ppt_y</p:attrName>
                                            </p:attrNameLst>
                                          </p:cBhvr>
                                          <p:rCtr x="-17161" y="0"/>
                                        </p:animMotion>
                                      </p:childTnLst>
                                    </p:cTn>
                                  </p:par>
                                  <p:par>
                                    <p:cTn id="19" presetID="42" presetClass="path" presetSubtype="0" accel="50000" fill="hold" nodeType="withEffect">
                                      <p:stCondLst>
                                        <p:cond delay="0"/>
                                      </p:stCondLst>
                                      <p:childTnLst>
                                        <p:animMotion origin="layout" path="M 0.16914 -0.53241 L -0.0013 0.00069 " pathEditMode="fixed" rAng="0" ptsTypes="AA">
                                          <p:cBhvr>
                                            <p:cTn id="20" dur="3000" fill="hold"/>
                                            <p:tgtEl>
                                              <p:spTgt spid="44"/>
                                            </p:tgtEl>
                                            <p:attrNameLst>
                                              <p:attrName>ppt_x</p:attrName>
                                              <p:attrName>ppt_y</p:attrName>
                                            </p:attrNameLst>
                                          </p:cBhvr>
                                          <p:rCtr x="-8529" y="26667"/>
                                        </p:animMotion>
                                      </p:childTnLst>
                                    </p:cTn>
                                  </p:par>
                                  <p:par>
                                    <p:cTn id="21" presetID="42" presetClass="path" presetSubtype="0" accel="50000" fill="hold" nodeType="withEffect">
                                      <p:stCondLst>
                                        <p:cond delay="0"/>
                                      </p:stCondLst>
                                      <p:childTnLst>
                                        <p:animMotion origin="layout" path="M -0.17122 -0.53519 L -0.00534 -0.00209 " pathEditMode="fixed" rAng="0" ptsTypes="AA">
                                          <p:cBhvr>
                                            <p:cTn id="22" dur="3000" fill="hold"/>
                                            <p:tgtEl>
                                              <p:spTgt spid="40"/>
                                            </p:tgtEl>
                                            <p:attrNameLst>
                                              <p:attrName>ppt_x</p:attrName>
                                              <p:attrName>ppt_y</p:attrName>
                                            </p:attrNameLst>
                                          </p:cBhvr>
                                          <p:rCtr x="8294" y="26667"/>
                                        </p:animMotion>
                                      </p:childTnLst>
                                    </p:cTn>
                                  </p:par>
                                  <p:par>
                                    <p:cTn id="23" presetID="42" presetClass="path" presetSubtype="0" accel="50000" fill="hold" nodeType="withEffect">
                                      <p:stCondLst>
                                        <p:cond delay="0"/>
                                      </p:stCondLst>
                                      <p:childTnLst>
                                        <p:animMotion origin="layout" path="M -0.34336 2.59259E-6 L -0.00025 2.59259E-6 " pathEditMode="fixed" rAng="0" ptsTypes="AA">
                                          <p:cBhvr>
                                            <p:cTn id="24" dur="3000" fill="hold"/>
                                            <p:tgtEl>
                                              <p:spTgt spid="36"/>
                                            </p:tgtEl>
                                            <p:attrNameLst>
                                              <p:attrName>ppt_x</p:attrName>
                                              <p:attrName>ppt_y</p:attrName>
                                            </p:attrNameLst>
                                          </p:cBhvr>
                                          <p:rCtr x="17148" y="0"/>
                                        </p:animMotion>
                                      </p:childTnLst>
                                    </p:cTn>
                                  </p:par>
                                  <p:par>
                                    <p:cTn id="25" presetID="42" presetClass="path" presetSubtype="0" accel="50000" fill="hold" nodeType="withEffect">
                                      <p:stCondLst>
                                        <p:cond delay="0"/>
                                      </p:stCondLst>
                                      <p:childTnLst>
                                        <p:animMotion origin="layout" path="M -0.16744 0.53357 L 0.00103 0.00531 " pathEditMode="fixed" rAng="0" ptsTypes="AA">
                                          <p:cBhvr>
                                            <p:cTn id="26" dur="3000" fill="hold"/>
                                            <p:tgtEl>
                                              <p:spTgt spid="32"/>
                                            </p:tgtEl>
                                            <p:attrNameLst>
                                              <p:attrName>ppt_x</p:attrName>
                                              <p:attrName>ppt_y</p:attrName>
                                            </p:attrNameLst>
                                          </p:cBhvr>
                                          <p:rCtr x="8424" y="-26412"/>
                                        </p:animMotion>
                                      </p:childTnLst>
                                    </p:cTn>
                                  </p:par>
                                  <p:par>
                                    <p:cTn id="27" presetID="42" presetClass="path" presetSubtype="0" accel="50000" fill="hold" nodeType="withEffect">
                                      <p:stCondLst>
                                        <p:cond delay="0"/>
                                      </p:stCondLst>
                                      <p:childTnLst>
                                        <p:animMotion origin="layout" path="M 0.17669 0.53681 L 0.00625 0.00371 " pathEditMode="fixed" rAng="0" ptsTypes="AA">
                                          <p:cBhvr>
                                            <p:cTn id="28" dur="3000" fill="hold"/>
                                            <p:tgtEl>
                                              <p:spTgt spid="28"/>
                                            </p:tgtEl>
                                            <p:attrNameLst>
                                              <p:attrName>ppt_x</p:attrName>
                                              <p:attrName>ppt_y</p:attrName>
                                            </p:attrNameLst>
                                          </p:cBhvr>
                                          <p:rCtr x="-8529" y="-26667"/>
                                        </p:animMotion>
                                      </p:childTnLst>
                                    </p:cTn>
                                  </p:par>
                                  <p:par>
                                    <p:cTn id="29" presetID="10" presetClass="entr" presetSubtype="0" fill="hold" nodeType="withEffect">
                                      <p:stCondLst>
                                        <p:cond delay="150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112</TotalTime>
  <Words>3961</Words>
  <Application>Microsoft Office PowerPoint</Application>
  <PresentationFormat>Widescreen</PresentationFormat>
  <Paragraphs>622</Paragraphs>
  <Slides>53</Slides>
  <Notes>1</Notes>
  <HiddenSlides>0</HiddenSlides>
  <MMClips>2</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53</vt:i4>
      </vt:variant>
    </vt:vector>
  </HeadingPairs>
  <TitlesOfParts>
    <vt:vector size="68" baseType="lpstr">
      <vt:lpstr>Aptos</vt:lpstr>
      <vt:lpstr>Aptos Display</vt:lpstr>
      <vt:lpstr>Arial</vt:lpstr>
      <vt:lpstr>Calibri</vt:lpstr>
      <vt:lpstr>Calibri Light</vt:lpstr>
      <vt:lpstr>General Sans Semibold</vt:lpstr>
      <vt:lpstr>League Spartan Black</vt:lpstr>
      <vt:lpstr>Lilita One</vt:lpstr>
      <vt:lpstr>Montserrat</vt:lpstr>
      <vt:lpstr>Objective</vt:lpstr>
      <vt:lpstr>Roboto Light</vt:lpstr>
      <vt:lpstr>Russo One</vt:lpstr>
      <vt:lpstr>1_Office Theme</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Slides Need Morph Transition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Saeed Faal</dc:creator>
  <cp:lastModifiedBy>Saeed Faal</cp:lastModifiedBy>
  <cp:revision>10</cp:revision>
  <dcterms:created xsi:type="dcterms:W3CDTF">2024-11-27T15:17:16Z</dcterms:created>
  <dcterms:modified xsi:type="dcterms:W3CDTF">2025-05-16T13:47:07Z</dcterms:modified>
</cp:coreProperties>
</file>