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32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467A7-E41B-E8A6-6356-8AAB2967B0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CB8E3A-E2C3-EC2D-AD4B-FCD57AF935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09B40D-919B-22EC-6EC8-691FC0E5C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11804-F8F6-E185-E631-F98626CCD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9E8D04-4EDE-6A7F-E479-74BAF551C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9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A318A-CD27-7FFD-06CC-91BBC827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3457AA-24D8-0F3C-4ECB-C491190626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0B5A3E-C57C-7B4C-8F03-5C9E0AA20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0C640-2651-DDA9-A392-3D9E42F62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34C1B-5523-E104-675B-F9C675CD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92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635DA8-3B0A-CB9B-2834-07B80A917F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821443-C9DA-E4E7-981A-C3BF3D3403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1BCB7-08AE-2D58-07D6-19CBCF390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0B573F-2E42-DB46-9E5B-9ED95896B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71733-5877-609A-B1BE-64300A713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406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BFBBA-D82D-632D-4512-792E2D843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F2E4E-D0A0-6BC3-6FE4-9B9D694EC8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FF98CC-36B0-3EC8-17B1-322210406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67BD63-A3E2-EA8B-FEA5-3D5F06041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548AA-FBDF-1015-1D7A-723626F8D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331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0F7B1B-B1F1-3980-28BF-0A8DD11C1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187024-7A60-0B9B-5BD8-9936EBA0F9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EB55AA-8226-7851-1B8A-BFC5DA642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AA0A4-1A6B-8BE2-022E-2ACB3F432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5B393-1859-B4CB-1D96-3B1D61F87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249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5CF70-8352-A3BF-0B80-3A66BFBA2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C23A47-C74B-B700-DCE5-373EB7C019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A38C49-7D35-B642-2FC6-1FCDDAB84F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D73419-53BD-8834-AC2B-FD283995A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73F50D-7890-53FA-8A41-3934F1FDD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B51C78-89B8-6BF8-3CF0-A6F1DFF04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428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8AA7-1276-7B46-39E2-2AFEEBEE3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AC154B-CFE9-1C31-E2C0-32631E604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09C923-77D0-92F6-10FB-065784673C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B9AD1D-DC43-5223-EBE3-CE7C7E287A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EB3AC2-D6D9-AA70-03FD-9836F411F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78F31F-0E55-B565-CE3A-591CD0790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4E22C4-2AED-EC02-71E2-91FA5D005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19248C-8C5A-5743-43FA-70AA1B66E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0202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85A5E-2E76-D626-C364-11B27C0BB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2F4EF3-DC64-EB50-78DC-8295CCAEE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6FA11D-F5F6-A8F3-00B1-2B925C68B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197A9F-E4A4-1821-6F31-84FDD593A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0059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30F35F-3D4B-EAD9-AEB0-0C40F553E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41D107-33F6-3DFD-1F76-A3ED2C79B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ACF23D-3F9B-B4F8-C683-5CC8ABA41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048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B8C50-B7BD-0DB5-21C7-43CDC6E49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2F9D0-8302-480F-828C-915110FE54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025BB3-C21E-90D2-B598-4F33839E7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9B6B0-5DFE-E110-0A97-685DFAF4C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FAF50E-CF94-4A9A-BC11-73EA69D0D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AF4A8-7198-7D1A-842D-0C7B9436B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758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E3CAE-FBDE-17E4-6FC2-82002F51F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8612FC-E1A1-6D14-D44B-3A0C4D36F9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995527-0872-A40F-F0EB-4405975D8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1584F7-0F30-96D8-6EA0-B728EDF91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C699C9-7862-E97E-5F58-C9F625DCA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89CC12-33DB-2BE2-3E9A-A9C571321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8016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A9CBCA-174B-A95F-42F6-5989ABB2A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102222-F743-404D-6EEC-DF32F9293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A7A0FA-0C83-C938-D739-33BD6BAFB1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AB7B9A-C710-45C4-88A8-114C6BF19626}" type="datetimeFigureOut">
              <a:rPr lang="en-GB" smtClean="0"/>
              <a:t>10/02/2024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4BA7C9-1E89-2ECE-F246-054150353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387623-F6AE-71C3-7554-AFCE2EB492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860767-03ED-49A7-B638-48E6D83BFDD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4727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8CA66-2B17-C99F-EA56-8F3D7AD393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Glowing Tattoo Tutorials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364814-18F2-9BE2-F144-89B5C338752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For </a:t>
            </a:r>
            <a:r>
              <a:rPr lang="en-GB" dirty="0" err="1"/>
              <a:t>Masc</a:t>
            </a:r>
            <a:r>
              <a:rPr lang="en-GB" dirty="0"/>
              <a:t> KS UV.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834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0F2D9-A1BB-AE3C-EC4B-95B081AA0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The First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2D2336-E2C3-1D13-2EA9-78B8A5A9A7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The process of making a glowing tattoo is very easy, once you know the right files/file names.</a:t>
            </a:r>
          </a:p>
          <a:p>
            <a:r>
              <a:rPr lang="en-GB" sz="3600" dirty="0"/>
              <a:t>You can follow my other tattoo tutorials for Fem KS UV tattoos, to get the general file structure and some of the file names.</a:t>
            </a:r>
          </a:p>
          <a:p>
            <a:r>
              <a:rPr lang="en-GB" sz="3600" dirty="0"/>
              <a:t>Once you’ve done that, carry on with the rest of this </a:t>
            </a:r>
            <a:r>
              <a:rPr lang="en-GB" sz="3600" dirty="0" err="1"/>
              <a:t>powerpoint</a:t>
            </a:r>
            <a:r>
              <a:rPr lang="en-GB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9950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244DD-FC20-FB2A-913A-BBAE0EFEC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 err="1"/>
              <a:t>Masc</a:t>
            </a:r>
            <a:r>
              <a:rPr lang="en-GB" b="1" u="sng" dirty="0"/>
              <a:t> KS UV Glowing Tattoos – Step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37A07-4CF7-2B9D-B476-CB6F7F8301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Once you’ve followed the tutorial for Fem KS UV tattoos, and gotten the files/file names right, this is how you get a tattoo to glow.</a:t>
            </a:r>
          </a:p>
          <a:p>
            <a:r>
              <a:rPr lang="en-GB" dirty="0"/>
              <a:t>You will need to get your Tattoo Overlay file, and make that the colour you want it to glow as.</a:t>
            </a:r>
          </a:p>
          <a:p>
            <a:r>
              <a:rPr lang="en-GB" dirty="0"/>
              <a:t>Then you will need to copy/paste that overlay. Make it white. How this works is the white is the glow, and the overlay tells it what colour to glow as.</a:t>
            </a:r>
          </a:p>
          <a:p>
            <a:r>
              <a:rPr lang="en-GB" dirty="0"/>
              <a:t>You can have only certain parts of a tattoo glowing. Say it has text. Make that text the colour you want it to glow as. Copy/paste, and make a white version.</a:t>
            </a:r>
          </a:p>
          <a:p>
            <a:r>
              <a:rPr lang="en-GB" dirty="0"/>
              <a:t>Yes, it’s this easy to make glowing tattoos!</a:t>
            </a:r>
          </a:p>
        </p:txBody>
      </p:sp>
    </p:spTree>
    <p:extLst>
      <p:ext uri="{BB962C8B-B14F-4D97-AF65-F5344CB8AC3E}">
        <p14:creationId xmlns:p14="http://schemas.microsoft.com/office/powerpoint/2010/main" val="2702070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98658-0BDE-F968-D89F-E96D6670E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8C662-3B67-8BE3-CC11-D05B33A1F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 err="1"/>
              <a:t>Masc</a:t>
            </a:r>
            <a:r>
              <a:rPr lang="en-GB" b="1" u="sng" dirty="0"/>
              <a:t> KS UV Glowing Tattoos – Step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9FB1D0-248C-D8A2-692E-2C79CEF1F1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Now that you’ve done the colour/white versions for your tattoo, covering the body parts you’ve decided to cover, you need your file names.</a:t>
            </a:r>
          </a:p>
          <a:p>
            <a:r>
              <a:rPr lang="en-GB" dirty="0"/>
              <a:t>After following my Base tattoo tutorials, you will know about the overlay file names.</a:t>
            </a:r>
          </a:p>
          <a:p>
            <a:r>
              <a:rPr lang="en-GB" dirty="0"/>
              <a:t>The colour version of your tattoo should be renamed to be the overlay files.</a:t>
            </a:r>
          </a:p>
          <a:p>
            <a:r>
              <a:rPr lang="en-GB" dirty="0"/>
              <a:t>The white versions, the glow, need to be named as follows; see the following slide.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0670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B96278-B850-C377-8725-28291CDA8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5CBB3-45F2-8222-5487-67B61A1B9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8160" y="81662"/>
            <a:ext cx="9014361" cy="1325563"/>
          </a:xfrm>
        </p:spPr>
        <p:txBody>
          <a:bodyPr/>
          <a:lstStyle/>
          <a:p>
            <a:r>
              <a:rPr lang="en-GB" b="1" u="sng" dirty="0" err="1"/>
              <a:t>Masc</a:t>
            </a:r>
            <a:r>
              <a:rPr lang="en-GB" b="1" u="sng" dirty="0"/>
              <a:t> KS UV Glowing Tattoos – Step 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70DE7B-98D3-AA13-CA33-5379F3829B7B}"/>
              </a:ext>
            </a:extLst>
          </p:cNvPr>
          <p:cNvSpPr txBox="1"/>
          <p:nvPr/>
        </p:nvSpPr>
        <p:spPr>
          <a:xfrm>
            <a:off x="2079761" y="2539732"/>
            <a:ext cx="34398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ma_head_glow_d01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D24583A-AEAE-2EC9-FA56-D55E215492A0}"/>
              </a:ext>
            </a:extLst>
          </p:cNvPr>
          <p:cNvCxnSpPr>
            <a:cxnSpLocks/>
          </p:cNvCxnSpPr>
          <p:nvPr/>
        </p:nvCxnSpPr>
        <p:spPr>
          <a:xfrm flipV="1">
            <a:off x="3183516" y="2984667"/>
            <a:ext cx="0" cy="11558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6D35B51-55F2-0BC3-0098-1356E0F9D8FE}"/>
              </a:ext>
            </a:extLst>
          </p:cNvPr>
          <p:cNvSpPr txBox="1"/>
          <p:nvPr/>
        </p:nvSpPr>
        <p:spPr>
          <a:xfrm>
            <a:off x="1499199" y="4041571"/>
            <a:ext cx="38347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What the white glow HEAD tattoo file should be named as.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E6A2E6-9D2B-4677-57D9-89E3A9614A4A}"/>
              </a:ext>
            </a:extLst>
          </p:cNvPr>
          <p:cNvSpPr txBox="1"/>
          <p:nvPr/>
        </p:nvSpPr>
        <p:spPr>
          <a:xfrm>
            <a:off x="6993144" y="2355066"/>
            <a:ext cx="28158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ma_glow_overlay_d01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FBE3FB0-C527-10A8-CE23-CB98E03EA707}"/>
              </a:ext>
            </a:extLst>
          </p:cNvPr>
          <p:cNvSpPr txBox="1"/>
          <p:nvPr/>
        </p:nvSpPr>
        <p:spPr>
          <a:xfrm>
            <a:off x="6924676" y="3856905"/>
            <a:ext cx="22449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What the white glow BODY tattoo file should be named as.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01932B-BC30-1B2F-09CF-3F8278454687}"/>
              </a:ext>
            </a:extLst>
          </p:cNvPr>
          <p:cNvCxnSpPr>
            <a:cxnSpLocks/>
          </p:cNvCxnSpPr>
          <p:nvPr/>
        </p:nvCxnSpPr>
        <p:spPr>
          <a:xfrm flipV="1">
            <a:off x="7949417" y="2764375"/>
            <a:ext cx="0" cy="11558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F676B96-28E2-752B-8954-318B23F62637}"/>
              </a:ext>
            </a:extLst>
          </p:cNvPr>
          <p:cNvCxnSpPr/>
          <p:nvPr/>
        </p:nvCxnSpPr>
        <p:spPr>
          <a:xfrm>
            <a:off x="5961414" y="1407225"/>
            <a:ext cx="0" cy="52449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60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D5D3F-F7BD-7590-79FA-D719A6EFF8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7E9C1-8001-60F6-4AF7-8B2389B6E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0383" y="68765"/>
            <a:ext cx="9018320" cy="946501"/>
          </a:xfrm>
        </p:spPr>
        <p:txBody>
          <a:bodyPr/>
          <a:lstStyle/>
          <a:p>
            <a:r>
              <a:rPr lang="en-GB" b="1" u="sng" dirty="0" err="1"/>
              <a:t>Masc</a:t>
            </a:r>
            <a:r>
              <a:rPr lang="en-GB" b="1" u="sng" dirty="0"/>
              <a:t> KS UV Glowing Tattoos – Step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4AD149-D7B0-BF44-5082-6EC4EE76D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613" y="847890"/>
            <a:ext cx="10515600" cy="4351338"/>
          </a:xfrm>
        </p:spPr>
        <p:txBody>
          <a:bodyPr/>
          <a:lstStyle/>
          <a:p>
            <a:r>
              <a:rPr lang="en-GB" dirty="0"/>
              <a:t>Now that you’ve gotten the folder structure and file names, your glowing tattoos should look somewhat like this in </a:t>
            </a:r>
            <a:r>
              <a:rPr lang="en-GB" dirty="0" err="1"/>
              <a:t>Wolvenkit</a:t>
            </a:r>
            <a:r>
              <a:rPr lang="en-GB" dirty="0"/>
              <a:t>: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AA086B-B190-ADB9-A351-AE8193324F46}"/>
              </a:ext>
            </a:extLst>
          </p:cNvPr>
          <p:cNvSpPr txBox="1"/>
          <p:nvPr/>
        </p:nvSpPr>
        <p:spPr>
          <a:xfrm>
            <a:off x="6997140" y="2448189"/>
            <a:ext cx="4191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ma_head_glow_d01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prstClr val="black"/>
                </a:solidFill>
                <a:latin typeface="Aptos" panose="02110004020202020204"/>
              </a:rPr>
              <a:t>m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a_head_overlay_d01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go here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D8D50F-E033-0B7D-20B7-3D1F37F95A6E}"/>
              </a:ext>
            </a:extLst>
          </p:cNvPr>
          <p:cNvSpPr txBox="1"/>
          <p:nvPr/>
        </p:nvSpPr>
        <p:spPr>
          <a:xfrm>
            <a:off x="6838803" y="4158110"/>
            <a:ext cx="252152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err="1">
                <a:solidFill>
                  <a:prstClr val="black"/>
                </a:solidFill>
                <a:latin typeface="Aptos" panose="02110004020202020204"/>
              </a:rPr>
              <a:t>ma_f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ullbody_overlay_d01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ma_glow_overlay_d01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go here as well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4C6751-B3C5-6404-59DB-475D46774D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026" t="3060" r="43312" b="94574"/>
          <a:stretch/>
        </p:blipFill>
        <p:spPr>
          <a:xfrm>
            <a:off x="380010" y="2858968"/>
            <a:ext cx="5759533" cy="434087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9F021A5-8A7F-9D20-B5EE-9CF8E7F34D09}"/>
              </a:ext>
            </a:extLst>
          </p:cNvPr>
          <p:cNvCxnSpPr>
            <a:cxnSpLocks/>
          </p:cNvCxnSpPr>
          <p:nvPr/>
        </p:nvCxnSpPr>
        <p:spPr>
          <a:xfrm flipH="1">
            <a:off x="6008914" y="2907003"/>
            <a:ext cx="2790702" cy="1251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8604717-CADA-653B-8157-53AADCD81E5D}"/>
              </a:ext>
            </a:extLst>
          </p:cNvPr>
          <p:cNvCxnSpPr/>
          <p:nvPr/>
        </p:nvCxnSpPr>
        <p:spPr>
          <a:xfrm flipH="1" flipV="1">
            <a:off x="5656613" y="3165630"/>
            <a:ext cx="1227117" cy="12124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9734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6CF66-A532-DDE1-3FCF-9BD285FE3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BC954-4152-8915-6712-DAAC540C6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 err="1"/>
              <a:t>Masc</a:t>
            </a:r>
            <a:r>
              <a:rPr lang="en-GB" b="1" u="sng" dirty="0"/>
              <a:t> KS UV Glowing Tattoos – Step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48315-EA3A-E2B6-3BA9-FD1101EE4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0807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So, you’ve got your folders. You’ve got your files. When you import your tattoo .</a:t>
            </a:r>
            <a:r>
              <a:rPr lang="en-GB" dirty="0" err="1"/>
              <a:t>pngs</a:t>
            </a:r>
            <a:r>
              <a:rPr lang="en-GB" dirty="0"/>
              <a:t>, the .</a:t>
            </a:r>
            <a:r>
              <a:rPr lang="en-GB" dirty="0" err="1"/>
              <a:t>xbms</a:t>
            </a:r>
            <a:r>
              <a:rPr lang="en-GB" dirty="0"/>
              <a:t> will be created/imported over into the ARCHIVE file structure.</a:t>
            </a:r>
          </a:p>
          <a:p>
            <a:r>
              <a:rPr lang="en-GB" dirty="0"/>
              <a:t>You can import an OVERLAY tattoo file as normal, no changes needed. But for GLOW files, you need to have these settings for import: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Make sure you only do this setting for each GLOW file. Once you’ve got the settings lined up, you are safe to IMPORT ALL.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322650-06CD-B431-3D96-986459C6B52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870" t="30534" r="22204" b="44386"/>
          <a:stretch/>
        </p:blipFill>
        <p:spPr>
          <a:xfrm>
            <a:off x="3978233" y="3705101"/>
            <a:ext cx="3590306" cy="220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102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C1B6E-43A0-99DE-2A49-E4B10FD96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DE7B5-EC72-41EA-0164-05F053576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 err="1"/>
              <a:t>Masc</a:t>
            </a:r>
            <a:r>
              <a:rPr lang="en-GB" b="1" u="sng" dirty="0"/>
              <a:t> KS UV Glowing Tattoos – Step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B552F-54DB-4A7D-68A2-17CF0BEA8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 can now go back to my original tattoo tutorial for how to pack and install the mod. Happy modding!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b="1" u="sng" dirty="0"/>
              <a:t>Things to note with Glowing Tattoos:</a:t>
            </a:r>
          </a:p>
          <a:p>
            <a:r>
              <a:rPr lang="en-GB" dirty="0"/>
              <a:t>In bright lighting, the white glow will be more visible than your chosen colour. Don’t panic, this isn’t a bug; this is just how the glow looks in bright/natural lighting.</a:t>
            </a:r>
          </a:p>
          <a:p>
            <a:r>
              <a:rPr lang="en-GB" dirty="0"/>
              <a:t>In dark lighting, the glow will show up better.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785201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597</Words>
  <Application>Microsoft Office PowerPoint</Application>
  <PresentationFormat>Widescreen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1_Office Theme</vt:lpstr>
      <vt:lpstr>Glowing Tattoo Tutorials</vt:lpstr>
      <vt:lpstr>The First Steps</vt:lpstr>
      <vt:lpstr>Masc KS UV Glowing Tattoos – Step 1</vt:lpstr>
      <vt:lpstr>Masc KS UV Glowing Tattoos – Step 2</vt:lpstr>
      <vt:lpstr>Masc KS UV Glowing Tattoos – Step 3</vt:lpstr>
      <vt:lpstr>Masc KS UV Glowing Tattoos – Step 4</vt:lpstr>
      <vt:lpstr>Masc KS UV Glowing Tattoos – Step 5</vt:lpstr>
      <vt:lpstr>Masc KS UV Glowing Tattoos – Step 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Glowing Tattoo Tutorials</dc:title>
  <dc:creator>Annabelle Gatehouse</dc:creator>
  <cp:lastModifiedBy>Annabelle Gatehouse</cp:lastModifiedBy>
  <cp:revision>1</cp:revision>
  <dcterms:created xsi:type="dcterms:W3CDTF">2024-02-10T20:38:51Z</dcterms:created>
  <dcterms:modified xsi:type="dcterms:W3CDTF">2024-02-10T20:41:09Z</dcterms:modified>
</cp:coreProperties>
</file>