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4" r:id="rId3"/>
    <p:sldId id="295" r:id="rId4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598"/>
    <a:srgbClr val="33CC33"/>
    <a:srgbClr val="CC00CC"/>
    <a:srgbClr val="53E397"/>
    <a:srgbClr val="FF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660"/>
  </p:normalViewPr>
  <p:slideViewPr>
    <p:cSldViewPr snapToGrid="0">
      <p:cViewPr varScale="1">
        <p:scale>
          <a:sx n="87" d="100"/>
          <a:sy n="87" d="100"/>
        </p:scale>
        <p:origin x="75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A1EFC-5759-4B87-0532-534B77649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95A3FB-B3E8-A98A-EAED-FF0392C6C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3D914-C19F-5D5A-06DD-2153B89D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A3C5F-7ABD-38F2-DEED-A32DFF080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82819-1E13-968A-19B7-BA49823F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6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A649-CBCE-3A4B-AD61-93A54F3E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45BF-E0BC-0F91-5791-B827FDA501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BAE3E-71D0-8BAC-5715-127113E78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F2EA8-C0CE-9876-3D04-21800DCA0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51CB4-7B7A-CF60-28BF-A09C6D7BA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1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739BFA-0158-1EC6-11B4-24F0A9087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3CEDC1-CD82-44C1-6526-43D136D5D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117DA-367A-CF35-53FE-28F6FEB1C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13850-7014-6E2F-F35D-89C9534BD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00310-78C6-E9C2-A1A7-554779A2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5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527E7-884A-FCC1-0ED6-03A5DF3E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F88E6-EC74-B40A-CD50-89FD9178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9DC37-22A9-28FE-4916-B7EC07EC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875A4-12EC-0891-E3CB-83CE8157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24B8F-0159-B693-5179-39B8665F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5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197A-FF4F-2453-E313-8203F881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F2FBF-7512-3F42-70CA-21CFE012E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72433-535E-797A-3C09-582A794B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E9BDA-ADD9-4BAB-460B-B41F7CB1E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35C83-B3D2-53F5-2AA9-D16147A8C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2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8490B-6179-3000-22BE-4D432447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C8459-1EB9-8ED1-FFE2-C70E9825B4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D6537-4DDF-C668-91F1-8B2C8FB83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22534-76B8-B696-42EF-70712AD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6D358-7BF4-B367-10B8-EE4D807AE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627FC-319C-2C13-2812-EE583D3A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2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C966-008B-336E-CD13-DF0EE73B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37E18-7573-1623-8D83-897833108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7CC2E8-81AC-B417-8061-9929A8FC6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48A8C-70AB-39FD-911C-1603C771C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F89E0-DFE0-1EDD-9548-8BBBEBC1E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70CDCC-9973-6E3C-9934-68DB6ACD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74105F-B310-7186-80C3-CBB03A2D5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029F33-DBEC-5614-513B-51570679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2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9B21-5F50-1E1F-F333-D6589912E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A99CE-5352-AFA4-4E49-5C40C4F8E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5A435E-4D2C-8966-396C-BA208F2AE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CA889-4B94-6924-B005-B79B7205C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7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AABE03-A250-3029-B5B4-C44E8BD5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E0F71-65D7-DCC7-F01B-CE746404B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76390-0F89-B158-46DA-11B98F1B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7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D5598-FD7A-3F30-6B27-747E3B313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3ECE-AC72-3733-A1D5-43362F3F1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6BBD0-6202-107C-DBCB-02F3E2173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69110A-3516-68AF-984B-5DEF9C830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5DE64-374D-D79F-D4DF-68F55B2F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CA071-8F55-77ED-33CF-09C6D908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4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5CCA4-2B2E-1406-0E4B-EEFCAAC67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B0359-DF5D-571F-FBD0-E67C7C96F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AD404-BA70-8291-F365-1DA12E6D9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574-C3ED-B371-4686-44936E1F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B2180-9E00-93AE-D3F5-A29B793E6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432120-9868-A73B-21A1-226CA3C0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9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2668C7-5D92-BED4-B25E-FCA4396A6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E2CD3-E567-50EE-5205-FC9678C51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B5C63-A8B1-1F01-31A0-EA40EDED2E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25417-27D0-4694-BA6E-2E4ECF9C0059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8AA2D-0FC9-D9AE-60EF-9ED709C75F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46F54-6F26-7C8D-6E72-4C88A1697A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25BEF-4C7C-4727-A87E-13A05BF37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4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efonts.com/objective-font-family.html" TargetMode="External"/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-hmbycbiVNc" TargetMode="External"/><Relationship Id="rId5" Type="http://schemas.openxmlformats.org/officeDocument/2006/relationships/hyperlink" Target="https://www.youtube.com/channel/UCyznftKKSTDfJdH97pphHCg/" TargetMode="External"/><Relationship Id="rId4" Type="http://schemas.openxmlformats.org/officeDocument/2006/relationships/hyperlink" Target="https://fonts.google.com/specimen/League+Sparta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BF73BB-508C-79E9-7FDA-1AE1F67F34D7}"/>
              </a:ext>
            </a:extLst>
          </p:cNvPr>
          <p:cNvSpPr txBox="1"/>
          <p:nvPr/>
        </p:nvSpPr>
        <p:spPr>
          <a:xfrm>
            <a:off x="1552927" y="3799300"/>
            <a:ext cx="908614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https://fonts.google.com/specimen/Russo+One</a:t>
            </a:r>
            <a:endParaRPr lang="en-US" sz="3200" dirty="0"/>
          </a:p>
          <a:p>
            <a:r>
              <a:rPr lang="en-US" sz="3200" dirty="0">
                <a:hlinkClick r:id="rId3"/>
              </a:rPr>
              <a:t>https://befonts.com/objective-font-family.html</a:t>
            </a:r>
            <a:endParaRPr lang="en-US" sz="3200" dirty="0"/>
          </a:p>
          <a:p>
            <a:r>
              <a:rPr lang="en-US" sz="3200" dirty="0">
                <a:hlinkClick r:id="rId4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47C09C-510F-91FF-2FF9-7C3D1AFFD530}"/>
              </a:ext>
            </a:extLst>
          </p:cNvPr>
          <p:cNvSpPr txBox="1"/>
          <p:nvPr/>
        </p:nvSpPr>
        <p:spPr>
          <a:xfrm>
            <a:off x="2070099" y="555685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5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3A916-A88D-680B-3595-519FB16C332E}"/>
              </a:ext>
            </a:extLst>
          </p:cNvPr>
          <p:cNvSpPr txBox="1"/>
          <p:nvPr/>
        </p:nvSpPr>
        <p:spPr>
          <a:xfrm>
            <a:off x="2070099" y="2319625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6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62874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7592F1-1723-02BE-E954-A6E7B85B836C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3" name="POWERPOINT">
              <a:extLst>
                <a:ext uri="{FF2B5EF4-FFF2-40B4-BE49-F238E27FC236}">
                  <a16:creationId xmlns:a16="http://schemas.microsoft.com/office/drawing/2014/main" id="{AE67D87E-1B1D-5204-01C3-3DD5C44E0467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34" name="T">
                <a:extLst>
                  <a:ext uri="{FF2B5EF4-FFF2-40B4-BE49-F238E27FC236}">
                    <a16:creationId xmlns:a16="http://schemas.microsoft.com/office/drawing/2014/main" id="{5AD3DE2A-6AE1-E3F2-BF27-642AFC43A724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35" name="N">
                <a:extLst>
                  <a:ext uri="{FF2B5EF4-FFF2-40B4-BE49-F238E27FC236}">
                    <a16:creationId xmlns:a16="http://schemas.microsoft.com/office/drawing/2014/main" id="{3A96EFF3-1506-E0F5-02D8-A710B23AE969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36" name="I">
                <a:extLst>
                  <a:ext uri="{FF2B5EF4-FFF2-40B4-BE49-F238E27FC236}">
                    <a16:creationId xmlns:a16="http://schemas.microsoft.com/office/drawing/2014/main" id="{7C273787-5890-98F5-53DB-EA5150B3292D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37" name="O">
                <a:extLst>
                  <a:ext uri="{FF2B5EF4-FFF2-40B4-BE49-F238E27FC236}">
                    <a16:creationId xmlns:a16="http://schemas.microsoft.com/office/drawing/2014/main" id="{8A98A3DD-5E71-49A2-6294-19FEABE20D2E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38" name="P2">
                <a:extLst>
                  <a:ext uri="{FF2B5EF4-FFF2-40B4-BE49-F238E27FC236}">
                    <a16:creationId xmlns:a16="http://schemas.microsoft.com/office/drawing/2014/main" id="{F975C8BF-0FC4-AEEC-C5E0-D31E06B05E52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9" name="R">
                <a:extLst>
                  <a:ext uri="{FF2B5EF4-FFF2-40B4-BE49-F238E27FC236}">
                    <a16:creationId xmlns:a16="http://schemas.microsoft.com/office/drawing/2014/main" id="{89CBCBAF-DC9C-1AD6-5BA9-771A0DBAD3D7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40" name="E">
                <a:extLst>
                  <a:ext uri="{FF2B5EF4-FFF2-40B4-BE49-F238E27FC236}">
                    <a16:creationId xmlns:a16="http://schemas.microsoft.com/office/drawing/2014/main" id="{372578A0-C170-9367-00E4-F811ACAF26F6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41" name="W">
                <a:extLst>
                  <a:ext uri="{FF2B5EF4-FFF2-40B4-BE49-F238E27FC236}">
                    <a16:creationId xmlns:a16="http://schemas.microsoft.com/office/drawing/2014/main" id="{E052AE54-6141-5AFB-F1C3-4D91926303E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B002BCCC-4629-347A-88B6-82944128F8F4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P">
                <a:extLst>
                  <a:ext uri="{FF2B5EF4-FFF2-40B4-BE49-F238E27FC236}">
                    <a16:creationId xmlns:a16="http://schemas.microsoft.com/office/drawing/2014/main" id="{A758E0A1-2F75-C30D-6677-BBFD03D6C2FB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307D088-8F0E-4B5F-E8A8-2C1B5A8803DF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5" name="C">
                <a:extLst>
                  <a:ext uri="{FF2B5EF4-FFF2-40B4-BE49-F238E27FC236}">
                    <a16:creationId xmlns:a16="http://schemas.microsoft.com/office/drawing/2014/main" id="{917FC866-4CC6-7A57-36BB-0793134169BB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7" name="I">
                <a:extLst>
                  <a:ext uri="{FF2B5EF4-FFF2-40B4-BE49-F238E27FC236}">
                    <a16:creationId xmlns:a16="http://schemas.microsoft.com/office/drawing/2014/main" id="{DD4CBF06-6AB3-D7A5-B033-10EF98199BF2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0" name="H">
                <a:extLst>
                  <a:ext uri="{FF2B5EF4-FFF2-40B4-BE49-F238E27FC236}">
                    <a16:creationId xmlns:a16="http://schemas.microsoft.com/office/drawing/2014/main" id="{24325211-681F-25BF-4099-90E4B66B69E2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2" name="P">
                <a:extLst>
                  <a:ext uri="{FF2B5EF4-FFF2-40B4-BE49-F238E27FC236}">
                    <a16:creationId xmlns:a16="http://schemas.microsoft.com/office/drawing/2014/main" id="{1FE9AD10-EC09-3934-A05F-42701572548C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23" name="A">
                <a:extLst>
                  <a:ext uri="{FF2B5EF4-FFF2-40B4-BE49-F238E27FC236}">
                    <a16:creationId xmlns:a16="http://schemas.microsoft.com/office/drawing/2014/main" id="{20220C2C-0C97-4E31-0E90-12F6C0F47113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24" name="R">
                <a:extLst>
                  <a:ext uri="{FF2B5EF4-FFF2-40B4-BE49-F238E27FC236}">
                    <a16:creationId xmlns:a16="http://schemas.microsoft.com/office/drawing/2014/main" id="{0F3EC26A-8A14-71A7-9176-DCF22D95D732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25" name="G">
                <a:extLst>
                  <a:ext uri="{FF2B5EF4-FFF2-40B4-BE49-F238E27FC236}">
                    <a16:creationId xmlns:a16="http://schemas.microsoft.com/office/drawing/2014/main" id="{39F1B236-80BA-85F6-752B-DAF2057B9F27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26" name="O">
                <a:extLst>
                  <a:ext uri="{FF2B5EF4-FFF2-40B4-BE49-F238E27FC236}">
                    <a16:creationId xmlns:a16="http://schemas.microsoft.com/office/drawing/2014/main" id="{5F11AD59-B9E0-124A-F11C-650956E6EE1C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28" name="F">
                <a:extLst>
                  <a:ext uri="{FF2B5EF4-FFF2-40B4-BE49-F238E27FC236}">
                    <a16:creationId xmlns:a16="http://schemas.microsoft.com/office/drawing/2014/main" id="{C0BBE618-7E1B-8013-DD84-55FF9F8D6934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32" name="N">
                <a:extLst>
                  <a:ext uri="{FF2B5EF4-FFF2-40B4-BE49-F238E27FC236}">
                    <a16:creationId xmlns:a16="http://schemas.microsoft.com/office/drawing/2014/main" id="{ABBFB7C3-D5CB-B09A-8269-058BBFACA00B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33" name="I">
                <a:extLst>
                  <a:ext uri="{FF2B5EF4-FFF2-40B4-BE49-F238E27FC236}">
                    <a16:creationId xmlns:a16="http://schemas.microsoft.com/office/drawing/2014/main" id="{558A3F11-9A70-8638-4E25-EF83E2674E70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951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D7946E-71B7-5588-B3EA-FD9349B3E6A5}"/>
              </a:ext>
            </a:extLst>
          </p:cNvPr>
          <p:cNvSpPr txBox="1"/>
          <p:nvPr/>
        </p:nvSpPr>
        <p:spPr>
          <a:xfrm>
            <a:off x="8884608" y="1121534"/>
            <a:ext cx="2547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300" dirty="0">
                <a:solidFill>
                  <a:srgbClr val="CC00CC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forget to subscribe </a:t>
            </a:r>
            <a:endParaRPr lang="en-US" dirty="0">
              <a:solidFill>
                <a:schemeClr val="bg2">
                  <a:lumMod val="25000"/>
                </a:schemeClr>
              </a:solidFill>
              <a:effectLst>
                <a:outerShdw blurRad="304800" dist="635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E0517E-5BCE-3CCE-D773-B3830A51EC7A}"/>
              </a:ext>
            </a:extLst>
          </p:cNvPr>
          <p:cNvSpPr txBox="1"/>
          <p:nvPr/>
        </p:nvSpPr>
        <p:spPr>
          <a:xfrm>
            <a:off x="8884608" y="4563116"/>
            <a:ext cx="2547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300" dirty="0">
                <a:solidFill>
                  <a:srgbClr val="509EFD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forget to subscribe </a:t>
            </a:r>
            <a:endParaRPr lang="en-US" dirty="0">
              <a:solidFill>
                <a:schemeClr val="bg2">
                  <a:lumMod val="25000"/>
                </a:schemeClr>
              </a:solidFill>
              <a:effectLst>
                <a:outerShdw blurRad="304800" dist="635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0A152D-E3FB-7796-A5AB-9BE89604C6EB}"/>
              </a:ext>
            </a:extLst>
          </p:cNvPr>
          <p:cNvSpPr txBox="1"/>
          <p:nvPr/>
        </p:nvSpPr>
        <p:spPr>
          <a:xfrm>
            <a:off x="759703" y="1216853"/>
            <a:ext cx="2547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pc="300" dirty="0">
                <a:solidFill>
                  <a:srgbClr val="33CC33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pPr algn="r"/>
            <a:r>
              <a:rPr lang="en-US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forget to subscribe </a:t>
            </a:r>
            <a:endParaRPr lang="en-US" dirty="0">
              <a:solidFill>
                <a:schemeClr val="bg2">
                  <a:lumMod val="25000"/>
                </a:schemeClr>
              </a:solidFill>
              <a:effectLst>
                <a:outerShdw blurRad="304800" dist="635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5CDA1F-C0B3-E655-69A0-A4E4B17BBB5D}"/>
              </a:ext>
            </a:extLst>
          </p:cNvPr>
          <p:cNvSpPr txBox="1"/>
          <p:nvPr/>
        </p:nvSpPr>
        <p:spPr>
          <a:xfrm>
            <a:off x="759703" y="4563116"/>
            <a:ext cx="2547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pc="300" dirty="0">
                <a:solidFill>
                  <a:srgbClr val="FF4598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pPr algn="r"/>
            <a:r>
              <a:rPr lang="en-US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forget to subscribe </a:t>
            </a:r>
            <a:endParaRPr lang="en-US" dirty="0">
              <a:solidFill>
                <a:schemeClr val="bg2">
                  <a:lumMod val="25000"/>
                </a:schemeClr>
              </a:solidFill>
              <a:effectLst>
                <a:outerShdw blurRad="304800" dist="635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CD3BED-FE5C-8634-D4AE-E39AE4B23F60}"/>
              </a:ext>
            </a:extLst>
          </p:cNvPr>
          <p:cNvGrpSpPr/>
          <p:nvPr/>
        </p:nvGrpSpPr>
        <p:grpSpPr>
          <a:xfrm>
            <a:off x="6080396" y="1105602"/>
            <a:ext cx="2317579" cy="3162927"/>
            <a:chOff x="6080396" y="1105602"/>
            <a:chExt cx="2317579" cy="316292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7493B9C-9BF5-BB64-FE23-58506064EDD6}"/>
                </a:ext>
              </a:extLst>
            </p:cNvPr>
            <p:cNvSpPr/>
            <p:nvPr/>
          </p:nvSpPr>
          <p:spPr>
            <a:xfrm rot="10800000">
              <a:off x="6080396" y="1105602"/>
              <a:ext cx="2317579" cy="3162927"/>
            </a:xfrm>
            <a:custGeom>
              <a:avLst/>
              <a:gdLst>
                <a:gd name="connsiteX0" fmla="*/ 1828800 w 3657600"/>
                <a:gd name="connsiteY0" fmla="*/ 0 h 4991727"/>
                <a:gd name="connsiteX1" fmla="*/ 2286000 w 3657600"/>
                <a:gd name="connsiteY1" fmla="*/ 416293 h 4991727"/>
                <a:gd name="connsiteX2" fmla="*/ 2207918 w 3657600"/>
                <a:gd name="connsiteY2" fmla="*/ 649047 h 4991727"/>
                <a:gd name="connsiteX3" fmla="*/ 2203411 w 3657600"/>
                <a:gd name="connsiteY3" fmla="*/ 654020 h 4991727"/>
                <a:gd name="connsiteX4" fmla="*/ 2191311 w 3657600"/>
                <a:gd name="connsiteY4" fmla="*/ 663111 h 4991727"/>
                <a:gd name="connsiteX5" fmla="*/ 2181086 w 3657600"/>
                <a:gd name="connsiteY5" fmla="*/ 674395 h 4991727"/>
                <a:gd name="connsiteX6" fmla="*/ 2139989 w 3657600"/>
                <a:gd name="connsiteY6" fmla="*/ 719747 h 4991727"/>
                <a:gd name="connsiteX7" fmla="*/ 2134786 w 3657600"/>
                <a:gd name="connsiteY7" fmla="*/ 723656 h 4991727"/>
                <a:gd name="connsiteX8" fmla="*/ 2102485 w 3657600"/>
                <a:gd name="connsiteY8" fmla="*/ 774827 h 4991727"/>
                <a:gd name="connsiteX9" fmla="*/ 2057400 w 3657600"/>
                <a:gd name="connsiteY9" fmla="*/ 955307 h 4991727"/>
                <a:gd name="connsiteX10" fmla="*/ 2258975 w 3657600"/>
                <a:gd name="connsiteY10" fmla="*/ 1300504 h 4991727"/>
                <a:gd name="connsiteX11" fmla="*/ 2327008 w 3657600"/>
                <a:gd name="connsiteY11" fmla="*/ 1334127 h 4991727"/>
                <a:gd name="connsiteX12" fmla="*/ 3441546 w 3657600"/>
                <a:gd name="connsiteY12" fmla="*/ 1334127 h 4991727"/>
                <a:gd name="connsiteX13" fmla="*/ 3657600 w 3657600"/>
                <a:gd name="connsiteY13" fmla="*/ 1550181 h 4991727"/>
                <a:gd name="connsiteX14" fmla="*/ 3657600 w 3657600"/>
                <a:gd name="connsiteY14" fmla="*/ 2477128 h 4991727"/>
                <a:gd name="connsiteX15" fmla="*/ 3241307 w 3657600"/>
                <a:gd name="connsiteY15" fmla="*/ 2934328 h 4991727"/>
                <a:gd name="connsiteX16" fmla="*/ 3060827 w 3657600"/>
                <a:gd name="connsiteY16" fmla="*/ 2889243 h 4991727"/>
                <a:gd name="connsiteX17" fmla="*/ 3009656 w 3657600"/>
                <a:gd name="connsiteY17" fmla="*/ 2856942 h 4991727"/>
                <a:gd name="connsiteX18" fmla="*/ 3005747 w 3657600"/>
                <a:gd name="connsiteY18" fmla="*/ 2851739 h 4991727"/>
                <a:gd name="connsiteX19" fmla="*/ 2960395 w 3657600"/>
                <a:gd name="connsiteY19" fmla="*/ 2810642 h 4991727"/>
                <a:gd name="connsiteX20" fmla="*/ 2949111 w 3657600"/>
                <a:gd name="connsiteY20" fmla="*/ 2800417 h 4991727"/>
                <a:gd name="connsiteX21" fmla="*/ 2940020 w 3657600"/>
                <a:gd name="connsiteY21" fmla="*/ 2788317 h 4991727"/>
                <a:gd name="connsiteX22" fmla="*/ 2935047 w 3657600"/>
                <a:gd name="connsiteY22" fmla="*/ 2783810 h 4991727"/>
                <a:gd name="connsiteX23" fmla="*/ 2702293 w 3657600"/>
                <a:gd name="connsiteY23" fmla="*/ 2705728 h 4991727"/>
                <a:gd name="connsiteX24" fmla="*/ 2286000 w 3657600"/>
                <a:gd name="connsiteY24" fmla="*/ 3162928 h 4991727"/>
                <a:gd name="connsiteX25" fmla="*/ 2702293 w 3657600"/>
                <a:gd name="connsiteY25" fmla="*/ 3620128 h 4991727"/>
                <a:gd name="connsiteX26" fmla="*/ 2935047 w 3657600"/>
                <a:gd name="connsiteY26" fmla="*/ 3542046 h 4991727"/>
                <a:gd name="connsiteX27" fmla="*/ 2940020 w 3657600"/>
                <a:gd name="connsiteY27" fmla="*/ 3537539 h 4991727"/>
                <a:gd name="connsiteX28" fmla="*/ 2949111 w 3657600"/>
                <a:gd name="connsiteY28" fmla="*/ 3525439 h 4991727"/>
                <a:gd name="connsiteX29" fmla="*/ 2960395 w 3657600"/>
                <a:gd name="connsiteY29" fmla="*/ 3515214 h 4991727"/>
                <a:gd name="connsiteX30" fmla="*/ 3005747 w 3657600"/>
                <a:gd name="connsiteY30" fmla="*/ 3474117 h 4991727"/>
                <a:gd name="connsiteX31" fmla="*/ 3009656 w 3657600"/>
                <a:gd name="connsiteY31" fmla="*/ 3468914 h 4991727"/>
                <a:gd name="connsiteX32" fmla="*/ 3060827 w 3657600"/>
                <a:gd name="connsiteY32" fmla="*/ 3436612 h 4991727"/>
                <a:gd name="connsiteX33" fmla="*/ 3241307 w 3657600"/>
                <a:gd name="connsiteY33" fmla="*/ 3391528 h 4991727"/>
                <a:gd name="connsiteX34" fmla="*/ 3657600 w 3657600"/>
                <a:gd name="connsiteY34" fmla="*/ 3848728 h 4991727"/>
                <a:gd name="connsiteX35" fmla="*/ 3657600 w 3657600"/>
                <a:gd name="connsiteY35" fmla="*/ 4775673 h 4991727"/>
                <a:gd name="connsiteX36" fmla="*/ 3441546 w 3657600"/>
                <a:gd name="connsiteY36" fmla="*/ 4991727 h 4991727"/>
                <a:gd name="connsiteX37" fmla="*/ 216054 w 3657600"/>
                <a:gd name="connsiteY37" fmla="*/ 4991727 h 4991727"/>
                <a:gd name="connsiteX38" fmla="*/ 0 w 3657600"/>
                <a:gd name="connsiteY38" fmla="*/ 4775673 h 4991727"/>
                <a:gd name="connsiteX39" fmla="*/ 0 w 3657600"/>
                <a:gd name="connsiteY39" fmla="*/ 1550181 h 4991727"/>
                <a:gd name="connsiteX40" fmla="*/ 216054 w 3657600"/>
                <a:gd name="connsiteY40" fmla="*/ 1334127 h 4991727"/>
                <a:gd name="connsiteX41" fmla="*/ 1330592 w 3657600"/>
                <a:gd name="connsiteY41" fmla="*/ 1334127 h 4991727"/>
                <a:gd name="connsiteX42" fmla="*/ 1398625 w 3657600"/>
                <a:gd name="connsiteY42" fmla="*/ 1300504 h 4991727"/>
                <a:gd name="connsiteX43" fmla="*/ 1600200 w 3657600"/>
                <a:gd name="connsiteY43" fmla="*/ 955307 h 4991727"/>
                <a:gd name="connsiteX44" fmla="*/ 1555116 w 3657600"/>
                <a:gd name="connsiteY44" fmla="*/ 774827 h 4991727"/>
                <a:gd name="connsiteX45" fmla="*/ 1522814 w 3657600"/>
                <a:gd name="connsiteY45" fmla="*/ 723656 h 4991727"/>
                <a:gd name="connsiteX46" fmla="*/ 1517611 w 3657600"/>
                <a:gd name="connsiteY46" fmla="*/ 719747 h 4991727"/>
                <a:gd name="connsiteX47" fmla="*/ 1476514 w 3657600"/>
                <a:gd name="connsiteY47" fmla="*/ 674395 h 4991727"/>
                <a:gd name="connsiteX48" fmla="*/ 1466289 w 3657600"/>
                <a:gd name="connsiteY48" fmla="*/ 663111 h 4991727"/>
                <a:gd name="connsiteX49" fmla="*/ 1454189 w 3657600"/>
                <a:gd name="connsiteY49" fmla="*/ 654020 h 4991727"/>
                <a:gd name="connsiteX50" fmla="*/ 1449682 w 3657600"/>
                <a:gd name="connsiteY50" fmla="*/ 649047 h 4991727"/>
                <a:gd name="connsiteX51" fmla="*/ 1371600 w 3657600"/>
                <a:gd name="connsiteY51" fmla="*/ 416293 h 4991727"/>
                <a:gd name="connsiteX52" fmla="*/ 1828800 w 3657600"/>
                <a:gd name="connsiteY52" fmla="*/ 0 h 499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657600" h="4991727">
                  <a:moveTo>
                    <a:pt x="1828800" y="0"/>
                  </a:moveTo>
                  <a:cubicBezTo>
                    <a:pt x="2081305" y="0"/>
                    <a:pt x="2286000" y="186380"/>
                    <a:pt x="2286000" y="416293"/>
                  </a:cubicBezTo>
                  <a:cubicBezTo>
                    <a:pt x="2286000" y="502510"/>
                    <a:pt x="2257215" y="582606"/>
                    <a:pt x="2207918" y="649047"/>
                  </a:cubicBezTo>
                  <a:lnTo>
                    <a:pt x="2203411" y="654020"/>
                  </a:lnTo>
                  <a:lnTo>
                    <a:pt x="2191311" y="663111"/>
                  </a:lnTo>
                  <a:lnTo>
                    <a:pt x="2181086" y="674395"/>
                  </a:lnTo>
                  <a:lnTo>
                    <a:pt x="2139989" y="719747"/>
                  </a:lnTo>
                  <a:lnTo>
                    <a:pt x="2134786" y="723656"/>
                  </a:lnTo>
                  <a:lnTo>
                    <a:pt x="2102485" y="774827"/>
                  </a:lnTo>
                  <a:cubicBezTo>
                    <a:pt x="2073592" y="829425"/>
                    <a:pt x="2057400" y="890644"/>
                    <a:pt x="2057400" y="955307"/>
                  </a:cubicBezTo>
                  <a:cubicBezTo>
                    <a:pt x="2057400" y="1099002"/>
                    <a:pt x="2137359" y="1225693"/>
                    <a:pt x="2258975" y="1300504"/>
                  </a:cubicBezTo>
                  <a:lnTo>
                    <a:pt x="2327008" y="1334127"/>
                  </a:lnTo>
                  <a:lnTo>
                    <a:pt x="3441546" y="1334127"/>
                  </a:lnTo>
                  <a:cubicBezTo>
                    <a:pt x="3560869" y="1334127"/>
                    <a:pt x="3657600" y="1430858"/>
                    <a:pt x="3657600" y="1550181"/>
                  </a:cubicBezTo>
                  <a:lnTo>
                    <a:pt x="3657600" y="2477128"/>
                  </a:lnTo>
                  <a:cubicBezTo>
                    <a:pt x="3657600" y="2729633"/>
                    <a:pt x="3471220" y="2934328"/>
                    <a:pt x="3241307" y="2934328"/>
                  </a:cubicBezTo>
                  <a:cubicBezTo>
                    <a:pt x="3176644" y="2934328"/>
                    <a:pt x="3115425" y="2918136"/>
                    <a:pt x="3060827" y="2889243"/>
                  </a:cubicBezTo>
                  <a:lnTo>
                    <a:pt x="3009656" y="2856942"/>
                  </a:lnTo>
                  <a:lnTo>
                    <a:pt x="3005747" y="2851739"/>
                  </a:lnTo>
                  <a:lnTo>
                    <a:pt x="2960395" y="2810642"/>
                  </a:lnTo>
                  <a:lnTo>
                    <a:pt x="2949111" y="2800417"/>
                  </a:lnTo>
                  <a:lnTo>
                    <a:pt x="2940020" y="2788317"/>
                  </a:lnTo>
                  <a:lnTo>
                    <a:pt x="2935047" y="2783810"/>
                  </a:lnTo>
                  <a:cubicBezTo>
                    <a:pt x="2868607" y="2734513"/>
                    <a:pt x="2788510" y="2705728"/>
                    <a:pt x="2702293" y="2705728"/>
                  </a:cubicBezTo>
                  <a:cubicBezTo>
                    <a:pt x="2472381" y="2705728"/>
                    <a:pt x="2286000" y="2910423"/>
                    <a:pt x="2286000" y="3162928"/>
                  </a:cubicBezTo>
                  <a:cubicBezTo>
                    <a:pt x="2286000" y="3415433"/>
                    <a:pt x="2472381" y="3620128"/>
                    <a:pt x="2702293" y="3620128"/>
                  </a:cubicBezTo>
                  <a:cubicBezTo>
                    <a:pt x="2788510" y="3620128"/>
                    <a:pt x="2868607" y="3591343"/>
                    <a:pt x="2935047" y="3542046"/>
                  </a:cubicBezTo>
                  <a:lnTo>
                    <a:pt x="2940020" y="3537539"/>
                  </a:lnTo>
                  <a:lnTo>
                    <a:pt x="2949111" y="3525439"/>
                  </a:lnTo>
                  <a:lnTo>
                    <a:pt x="2960395" y="3515214"/>
                  </a:lnTo>
                  <a:lnTo>
                    <a:pt x="3005747" y="3474117"/>
                  </a:lnTo>
                  <a:lnTo>
                    <a:pt x="3009656" y="3468914"/>
                  </a:lnTo>
                  <a:lnTo>
                    <a:pt x="3060827" y="3436612"/>
                  </a:lnTo>
                  <a:cubicBezTo>
                    <a:pt x="3115425" y="3407719"/>
                    <a:pt x="3176644" y="3391528"/>
                    <a:pt x="3241307" y="3391528"/>
                  </a:cubicBezTo>
                  <a:cubicBezTo>
                    <a:pt x="3471220" y="3391528"/>
                    <a:pt x="3657600" y="3596223"/>
                    <a:pt x="3657600" y="3848728"/>
                  </a:cubicBezTo>
                  <a:lnTo>
                    <a:pt x="3657600" y="4775673"/>
                  </a:lnTo>
                  <a:cubicBezTo>
                    <a:pt x="3657600" y="4894996"/>
                    <a:pt x="3560869" y="4991727"/>
                    <a:pt x="3441546" y="4991727"/>
                  </a:cubicBezTo>
                  <a:lnTo>
                    <a:pt x="216054" y="4991727"/>
                  </a:lnTo>
                  <a:cubicBezTo>
                    <a:pt x="96731" y="4991727"/>
                    <a:pt x="0" y="4894996"/>
                    <a:pt x="0" y="4775673"/>
                  </a:cubicBezTo>
                  <a:lnTo>
                    <a:pt x="0" y="1550181"/>
                  </a:lnTo>
                  <a:cubicBezTo>
                    <a:pt x="0" y="1430858"/>
                    <a:pt x="96731" y="1334127"/>
                    <a:pt x="216054" y="1334127"/>
                  </a:cubicBezTo>
                  <a:lnTo>
                    <a:pt x="1330592" y="1334127"/>
                  </a:lnTo>
                  <a:lnTo>
                    <a:pt x="1398625" y="1300504"/>
                  </a:lnTo>
                  <a:cubicBezTo>
                    <a:pt x="1520241" y="1225693"/>
                    <a:pt x="1600200" y="1099002"/>
                    <a:pt x="1600200" y="955307"/>
                  </a:cubicBezTo>
                  <a:cubicBezTo>
                    <a:pt x="1600200" y="890644"/>
                    <a:pt x="1584009" y="829425"/>
                    <a:pt x="1555116" y="774827"/>
                  </a:cubicBezTo>
                  <a:lnTo>
                    <a:pt x="1522814" y="723656"/>
                  </a:lnTo>
                  <a:lnTo>
                    <a:pt x="1517611" y="719747"/>
                  </a:lnTo>
                  <a:lnTo>
                    <a:pt x="1476514" y="674395"/>
                  </a:lnTo>
                  <a:lnTo>
                    <a:pt x="1466289" y="663111"/>
                  </a:lnTo>
                  <a:lnTo>
                    <a:pt x="1454189" y="654020"/>
                  </a:lnTo>
                  <a:lnTo>
                    <a:pt x="1449682" y="649047"/>
                  </a:lnTo>
                  <a:cubicBezTo>
                    <a:pt x="1400385" y="582606"/>
                    <a:pt x="1371600" y="502510"/>
                    <a:pt x="1371600" y="416293"/>
                  </a:cubicBezTo>
                  <a:cubicBezTo>
                    <a:pt x="1371600" y="186380"/>
                    <a:pt x="1576295" y="0"/>
                    <a:pt x="182880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7D5D"/>
                </a:gs>
                <a:gs pos="0">
                  <a:srgbClr val="6600FF"/>
                </a:gs>
              </a:gsLst>
              <a:lin ang="8100000" scaled="1"/>
              <a:tileRect/>
            </a:gradFill>
            <a:ln w="76200">
              <a:solidFill>
                <a:schemeClr val="bg1"/>
              </a:solidFill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C010BC76-12E7-1EA0-E1A5-3E7C19F35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252395" y="1216853"/>
              <a:ext cx="914400" cy="914400"/>
            </a:xfrm>
            <a:prstGeom prst="rect">
              <a:avLst/>
            </a:prstGeom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38CE83-1150-D429-5E5D-43E81A07727D}"/>
              </a:ext>
            </a:extLst>
          </p:cNvPr>
          <p:cNvGrpSpPr/>
          <p:nvPr/>
        </p:nvGrpSpPr>
        <p:grpSpPr>
          <a:xfrm>
            <a:off x="3790498" y="2558979"/>
            <a:ext cx="2317579" cy="3162927"/>
            <a:chOff x="3790498" y="2558979"/>
            <a:chExt cx="2317579" cy="3162927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C31FBF2-CA5A-3803-815C-E6D2027E2723}"/>
                </a:ext>
              </a:extLst>
            </p:cNvPr>
            <p:cNvSpPr/>
            <p:nvPr/>
          </p:nvSpPr>
          <p:spPr>
            <a:xfrm>
              <a:off x="3790498" y="2558979"/>
              <a:ext cx="2317579" cy="3162927"/>
            </a:xfrm>
            <a:custGeom>
              <a:avLst/>
              <a:gdLst>
                <a:gd name="connsiteX0" fmla="*/ 1828800 w 3657600"/>
                <a:gd name="connsiteY0" fmla="*/ 0 h 4991727"/>
                <a:gd name="connsiteX1" fmla="*/ 2286000 w 3657600"/>
                <a:gd name="connsiteY1" fmla="*/ 416293 h 4991727"/>
                <a:gd name="connsiteX2" fmla="*/ 2207918 w 3657600"/>
                <a:gd name="connsiteY2" fmla="*/ 649047 h 4991727"/>
                <a:gd name="connsiteX3" fmla="*/ 2203411 w 3657600"/>
                <a:gd name="connsiteY3" fmla="*/ 654020 h 4991727"/>
                <a:gd name="connsiteX4" fmla="*/ 2191311 w 3657600"/>
                <a:gd name="connsiteY4" fmla="*/ 663111 h 4991727"/>
                <a:gd name="connsiteX5" fmla="*/ 2181086 w 3657600"/>
                <a:gd name="connsiteY5" fmla="*/ 674395 h 4991727"/>
                <a:gd name="connsiteX6" fmla="*/ 2139989 w 3657600"/>
                <a:gd name="connsiteY6" fmla="*/ 719747 h 4991727"/>
                <a:gd name="connsiteX7" fmla="*/ 2134786 w 3657600"/>
                <a:gd name="connsiteY7" fmla="*/ 723656 h 4991727"/>
                <a:gd name="connsiteX8" fmla="*/ 2102485 w 3657600"/>
                <a:gd name="connsiteY8" fmla="*/ 774827 h 4991727"/>
                <a:gd name="connsiteX9" fmla="*/ 2057400 w 3657600"/>
                <a:gd name="connsiteY9" fmla="*/ 955307 h 4991727"/>
                <a:gd name="connsiteX10" fmla="*/ 2258975 w 3657600"/>
                <a:gd name="connsiteY10" fmla="*/ 1300504 h 4991727"/>
                <a:gd name="connsiteX11" fmla="*/ 2327008 w 3657600"/>
                <a:gd name="connsiteY11" fmla="*/ 1334127 h 4991727"/>
                <a:gd name="connsiteX12" fmla="*/ 3441546 w 3657600"/>
                <a:gd name="connsiteY12" fmla="*/ 1334127 h 4991727"/>
                <a:gd name="connsiteX13" fmla="*/ 3657600 w 3657600"/>
                <a:gd name="connsiteY13" fmla="*/ 1550181 h 4991727"/>
                <a:gd name="connsiteX14" fmla="*/ 3657600 w 3657600"/>
                <a:gd name="connsiteY14" fmla="*/ 2477128 h 4991727"/>
                <a:gd name="connsiteX15" fmla="*/ 3241307 w 3657600"/>
                <a:gd name="connsiteY15" fmla="*/ 2934328 h 4991727"/>
                <a:gd name="connsiteX16" fmla="*/ 3060827 w 3657600"/>
                <a:gd name="connsiteY16" fmla="*/ 2889243 h 4991727"/>
                <a:gd name="connsiteX17" fmla="*/ 3009656 w 3657600"/>
                <a:gd name="connsiteY17" fmla="*/ 2856942 h 4991727"/>
                <a:gd name="connsiteX18" fmla="*/ 3005747 w 3657600"/>
                <a:gd name="connsiteY18" fmla="*/ 2851739 h 4991727"/>
                <a:gd name="connsiteX19" fmla="*/ 2960395 w 3657600"/>
                <a:gd name="connsiteY19" fmla="*/ 2810642 h 4991727"/>
                <a:gd name="connsiteX20" fmla="*/ 2949111 w 3657600"/>
                <a:gd name="connsiteY20" fmla="*/ 2800417 h 4991727"/>
                <a:gd name="connsiteX21" fmla="*/ 2940020 w 3657600"/>
                <a:gd name="connsiteY21" fmla="*/ 2788317 h 4991727"/>
                <a:gd name="connsiteX22" fmla="*/ 2935047 w 3657600"/>
                <a:gd name="connsiteY22" fmla="*/ 2783810 h 4991727"/>
                <a:gd name="connsiteX23" fmla="*/ 2702293 w 3657600"/>
                <a:gd name="connsiteY23" fmla="*/ 2705728 h 4991727"/>
                <a:gd name="connsiteX24" fmla="*/ 2286000 w 3657600"/>
                <a:gd name="connsiteY24" fmla="*/ 3162928 h 4991727"/>
                <a:gd name="connsiteX25" fmla="*/ 2702293 w 3657600"/>
                <a:gd name="connsiteY25" fmla="*/ 3620128 h 4991727"/>
                <a:gd name="connsiteX26" fmla="*/ 2935047 w 3657600"/>
                <a:gd name="connsiteY26" fmla="*/ 3542046 h 4991727"/>
                <a:gd name="connsiteX27" fmla="*/ 2940020 w 3657600"/>
                <a:gd name="connsiteY27" fmla="*/ 3537539 h 4991727"/>
                <a:gd name="connsiteX28" fmla="*/ 2949111 w 3657600"/>
                <a:gd name="connsiteY28" fmla="*/ 3525439 h 4991727"/>
                <a:gd name="connsiteX29" fmla="*/ 2960395 w 3657600"/>
                <a:gd name="connsiteY29" fmla="*/ 3515214 h 4991727"/>
                <a:gd name="connsiteX30" fmla="*/ 3005747 w 3657600"/>
                <a:gd name="connsiteY30" fmla="*/ 3474117 h 4991727"/>
                <a:gd name="connsiteX31" fmla="*/ 3009656 w 3657600"/>
                <a:gd name="connsiteY31" fmla="*/ 3468914 h 4991727"/>
                <a:gd name="connsiteX32" fmla="*/ 3060827 w 3657600"/>
                <a:gd name="connsiteY32" fmla="*/ 3436612 h 4991727"/>
                <a:gd name="connsiteX33" fmla="*/ 3241307 w 3657600"/>
                <a:gd name="connsiteY33" fmla="*/ 3391528 h 4991727"/>
                <a:gd name="connsiteX34" fmla="*/ 3657600 w 3657600"/>
                <a:gd name="connsiteY34" fmla="*/ 3848728 h 4991727"/>
                <a:gd name="connsiteX35" fmla="*/ 3657600 w 3657600"/>
                <a:gd name="connsiteY35" fmla="*/ 4775673 h 4991727"/>
                <a:gd name="connsiteX36" fmla="*/ 3441546 w 3657600"/>
                <a:gd name="connsiteY36" fmla="*/ 4991727 h 4991727"/>
                <a:gd name="connsiteX37" fmla="*/ 216054 w 3657600"/>
                <a:gd name="connsiteY37" fmla="*/ 4991727 h 4991727"/>
                <a:gd name="connsiteX38" fmla="*/ 0 w 3657600"/>
                <a:gd name="connsiteY38" fmla="*/ 4775673 h 4991727"/>
                <a:gd name="connsiteX39" fmla="*/ 0 w 3657600"/>
                <a:gd name="connsiteY39" fmla="*/ 1550181 h 4991727"/>
                <a:gd name="connsiteX40" fmla="*/ 216054 w 3657600"/>
                <a:gd name="connsiteY40" fmla="*/ 1334127 h 4991727"/>
                <a:gd name="connsiteX41" fmla="*/ 1330592 w 3657600"/>
                <a:gd name="connsiteY41" fmla="*/ 1334127 h 4991727"/>
                <a:gd name="connsiteX42" fmla="*/ 1398625 w 3657600"/>
                <a:gd name="connsiteY42" fmla="*/ 1300504 h 4991727"/>
                <a:gd name="connsiteX43" fmla="*/ 1600200 w 3657600"/>
                <a:gd name="connsiteY43" fmla="*/ 955307 h 4991727"/>
                <a:gd name="connsiteX44" fmla="*/ 1555116 w 3657600"/>
                <a:gd name="connsiteY44" fmla="*/ 774827 h 4991727"/>
                <a:gd name="connsiteX45" fmla="*/ 1522814 w 3657600"/>
                <a:gd name="connsiteY45" fmla="*/ 723656 h 4991727"/>
                <a:gd name="connsiteX46" fmla="*/ 1517611 w 3657600"/>
                <a:gd name="connsiteY46" fmla="*/ 719747 h 4991727"/>
                <a:gd name="connsiteX47" fmla="*/ 1476514 w 3657600"/>
                <a:gd name="connsiteY47" fmla="*/ 674395 h 4991727"/>
                <a:gd name="connsiteX48" fmla="*/ 1466289 w 3657600"/>
                <a:gd name="connsiteY48" fmla="*/ 663111 h 4991727"/>
                <a:gd name="connsiteX49" fmla="*/ 1454189 w 3657600"/>
                <a:gd name="connsiteY49" fmla="*/ 654020 h 4991727"/>
                <a:gd name="connsiteX50" fmla="*/ 1449682 w 3657600"/>
                <a:gd name="connsiteY50" fmla="*/ 649047 h 4991727"/>
                <a:gd name="connsiteX51" fmla="*/ 1371600 w 3657600"/>
                <a:gd name="connsiteY51" fmla="*/ 416293 h 4991727"/>
                <a:gd name="connsiteX52" fmla="*/ 1828800 w 3657600"/>
                <a:gd name="connsiteY52" fmla="*/ 0 h 499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657600" h="4991727">
                  <a:moveTo>
                    <a:pt x="1828800" y="0"/>
                  </a:moveTo>
                  <a:cubicBezTo>
                    <a:pt x="2081305" y="0"/>
                    <a:pt x="2286000" y="186380"/>
                    <a:pt x="2286000" y="416293"/>
                  </a:cubicBezTo>
                  <a:cubicBezTo>
                    <a:pt x="2286000" y="502510"/>
                    <a:pt x="2257215" y="582606"/>
                    <a:pt x="2207918" y="649047"/>
                  </a:cubicBezTo>
                  <a:lnTo>
                    <a:pt x="2203411" y="654020"/>
                  </a:lnTo>
                  <a:lnTo>
                    <a:pt x="2191311" y="663111"/>
                  </a:lnTo>
                  <a:lnTo>
                    <a:pt x="2181086" y="674395"/>
                  </a:lnTo>
                  <a:lnTo>
                    <a:pt x="2139989" y="719747"/>
                  </a:lnTo>
                  <a:lnTo>
                    <a:pt x="2134786" y="723656"/>
                  </a:lnTo>
                  <a:lnTo>
                    <a:pt x="2102485" y="774827"/>
                  </a:lnTo>
                  <a:cubicBezTo>
                    <a:pt x="2073592" y="829425"/>
                    <a:pt x="2057400" y="890644"/>
                    <a:pt x="2057400" y="955307"/>
                  </a:cubicBezTo>
                  <a:cubicBezTo>
                    <a:pt x="2057400" y="1099002"/>
                    <a:pt x="2137359" y="1225693"/>
                    <a:pt x="2258975" y="1300504"/>
                  </a:cubicBezTo>
                  <a:lnTo>
                    <a:pt x="2327008" y="1334127"/>
                  </a:lnTo>
                  <a:lnTo>
                    <a:pt x="3441546" y="1334127"/>
                  </a:lnTo>
                  <a:cubicBezTo>
                    <a:pt x="3560869" y="1334127"/>
                    <a:pt x="3657600" y="1430858"/>
                    <a:pt x="3657600" y="1550181"/>
                  </a:cubicBezTo>
                  <a:lnTo>
                    <a:pt x="3657600" y="2477128"/>
                  </a:lnTo>
                  <a:cubicBezTo>
                    <a:pt x="3657600" y="2729633"/>
                    <a:pt x="3471220" y="2934328"/>
                    <a:pt x="3241307" y="2934328"/>
                  </a:cubicBezTo>
                  <a:cubicBezTo>
                    <a:pt x="3176644" y="2934328"/>
                    <a:pt x="3115425" y="2918136"/>
                    <a:pt x="3060827" y="2889243"/>
                  </a:cubicBezTo>
                  <a:lnTo>
                    <a:pt x="3009656" y="2856942"/>
                  </a:lnTo>
                  <a:lnTo>
                    <a:pt x="3005747" y="2851739"/>
                  </a:lnTo>
                  <a:lnTo>
                    <a:pt x="2960395" y="2810642"/>
                  </a:lnTo>
                  <a:lnTo>
                    <a:pt x="2949111" y="2800417"/>
                  </a:lnTo>
                  <a:lnTo>
                    <a:pt x="2940020" y="2788317"/>
                  </a:lnTo>
                  <a:lnTo>
                    <a:pt x="2935047" y="2783810"/>
                  </a:lnTo>
                  <a:cubicBezTo>
                    <a:pt x="2868607" y="2734513"/>
                    <a:pt x="2788510" y="2705728"/>
                    <a:pt x="2702293" y="2705728"/>
                  </a:cubicBezTo>
                  <a:cubicBezTo>
                    <a:pt x="2472381" y="2705728"/>
                    <a:pt x="2286000" y="2910423"/>
                    <a:pt x="2286000" y="3162928"/>
                  </a:cubicBezTo>
                  <a:cubicBezTo>
                    <a:pt x="2286000" y="3415433"/>
                    <a:pt x="2472381" y="3620128"/>
                    <a:pt x="2702293" y="3620128"/>
                  </a:cubicBezTo>
                  <a:cubicBezTo>
                    <a:pt x="2788510" y="3620128"/>
                    <a:pt x="2868607" y="3591343"/>
                    <a:pt x="2935047" y="3542046"/>
                  </a:cubicBezTo>
                  <a:lnTo>
                    <a:pt x="2940020" y="3537539"/>
                  </a:lnTo>
                  <a:lnTo>
                    <a:pt x="2949111" y="3525439"/>
                  </a:lnTo>
                  <a:lnTo>
                    <a:pt x="2960395" y="3515214"/>
                  </a:lnTo>
                  <a:lnTo>
                    <a:pt x="3005747" y="3474117"/>
                  </a:lnTo>
                  <a:lnTo>
                    <a:pt x="3009656" y="3468914"/>
                  </a:lnTo>
                  <a:lnTo>
                    <a:pt x="3060827" y="3436612"/>
                  </a:lnTo>
                  <a:cubicBezTo>
                    <a:pt x="3115425" y="3407719"/>
                    <a:pt x="3176644" y="3391528"/>
                    <a:pt x="3241307" y="3391528"/>
                  </a:cubicBezTo>
                  <a:cubicBezTo>
                    <a:pt x="3471220" y="3391528"/>
                    <a:pt x="3657600" y="3596223"/>
                    <a:pt x="3657600" y="3848728"/>
                  </a:cubicBezTo>
                  <a:lnTo>
                    <a:pt x="3657600" y="4775673"/>
                  </a:lnTo>
                  <a:cubicBezTo>
                    <a:pt x="3657600" y="4894996"/>
                    <a:pt x="3560869" y="4991727"/>
                    <a:pt x="3441546" y="4991727"/>
                  </a:cubicBezTo>
                  <a:lnTo>
                    <a:pt x="216054" y="4991727"/>
                  </a:lnTo>
                  <a:cubicBezTo>
                    <a:pt x="96731" y="4991727"/>
                    <a:pt x="0" y="4894996"/>
                    <a:pt x="0" y="4775673"/>
                  </a:cubicBezTo>
                  <a:lnTo>
                    <a:pt x="0" y="1550181"/>
                  </a:lnTo>
                  <a:cubicBezTo>
                    <a:pt x="0" y="1430858"/>
                    <a:pt x="96731" y="1334127"/>
                    <a:pt x="216054" y="1334127"/>
                  </a:cubicBezTo>
                  <a:lnTo>
                    <a:pt x="1330592" y="1334127"/>
                  </a:lnTo>
                  <a:lnTo>
                    <a:pt x="1398625" y="1300504"/>
                  </a:lnTo>
                  <a:cubicBezTo>
                    <a:pt x="1520241" y="1225693"/>
                    <a:pt x="1600200" y="1099002"/>
                    <a:pt x="1600200" y="955307"/>
                  </a:cubicBezTo>
                  <a:cubicBezTo>
                    <a:pt x="1600200" y="890644"/>
                    <a:pt x="1584009" y="829425"/>
                    <a:pt x="1555116" y="774827"/>
                  </a:cubicBezTo>
                  <a:lnTo>
                    <a:pt x="1522814" y="723656"/>
                  </a:lnTo>
                  <a:lnTo>
                    <a:pt x="1517611" y="719747"/>
                  </a:lnTo>
                  <a:lnTo>
                    <a:pt x="1476514" y="674395"/>
                  </a:lnTo>
                  <a:lnTo>
                    <a:pt x="1466289" y="663111"/>
                  </a:lnTo>
                  <a:lnTo>
                    <a:pt x="1454189" y="654020"/>
                  </a:lnTo>
                  <a:lnTo>
                    <a:pt x="1449682" y="649047"/>
                  </a:lnTo>
                  <a:cubicBezTo>
                    <a:pt x="1400385" y="582606"/>
                    <a:pt x="1371600" y="502510"/>
                    <a:pt x="1371600" y="416293"/>
                  </a:cubicBezTo>
                  <a:cubicBezTo>
                    <a:pt x="1371600" y="186380"/>
                    <a:pt x="1576295" y="0"/>
                    <a:pt x="182880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3399"/>
                </a:gs>
                <a:gs pos="0">
                  <a:srgbClr val="FFBF27"/>
                </a:gs>
              </a:gsLst>
              <a:lin ang="5400000" scaled="0"/>
              <a:tileRect/>
            </a:gradFill>
            <a:ln w="76200">
              <a:solidFill>
                <a:schemeClr val="bg1"/>
              </a:solidFill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" name="Graphic 11" descr="Lightbulb and gear with solid fill">
              <a:extLst>
                <a:ext uri="{FF2B5EF4-FFF2-40B4-BE49-F238E27FC236}">
                  <a16:creationId xmlns:a16="http://schemas.microsoft.com/office/drawing/2014/main" id="{A9DD1BD6-6269-897F-48D4-11BA3C373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32500" y="4627202"/>
              <a:ext cx="914400" cy="914400"/>
            </a:xfrm>
            <a:prstGeom prst="rect">
              <a:avLst/>
            </a:prstGeom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F6F212-D1D8-4F45-226D-418393FD0AF1}"/>
              </a:ext>
            </a:extLst>
          </p:cNvPr>
          <p:cNvGrpSpPr/>
          <p:nvPr/>
        </p:nvGrpSpPr>
        <p:grpSpPr>
          <a:xfrm>
            <a:off x="3790498" y="1105602"/>
            <a:ext cx="3162927" cy="2317579"/>
            <a:chOff x="3790498" y="1105602"/>
            <a:chExt cx="3162927" cy="231757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E845BE9-AE9F-E0A0-5544-B5B347000B36}"/>
                </a:ext>
              </a:extLst>
            </p:cNvPr>
            <p:cNvSpPr/>
            <p:nvPr/>
          </p:nvSpPr>
          <p:spPr>
            <a:xfrm rot="5400000">
              <a:off x="4213172" y="682928"/>
              <a:ext cx="2317579" cy="3162927"/>
            </a:xfrm>
            <a:custGeom>
              <a:avLst/>
              <a:gdLst>
                <a:gd name="connsiteX0" fmla="*/ 1828800 w 3657600"/>
                <a:gd name="connsiteY0" fmla="*/ 0 h 4991727"/>
                <a:gd name="connsiteX1" fmla="*/ 2286000 w 3657600"/>
                <a:gd name="connsiteY1" fmla="*/ 416293 h 4991727"/>
                <a:gd name="connsiteX2" fmla="*/ 2207918 w 3657600"/>
                <a:gd name="connsiteY2" fmla="*/ 649047 h 4991727"/>
                <a:gd name="connsiteX3" fmla="*/ 2203411 w 3657600"/>
                <a:gd name="connsiteY3" fmla="*/ 654020 h 4991727"/>
                <a:gd name="connsiteX4" fmla="*/ 2191311 w 3657600"/>
                <a:gd name="connsiteY4" fmla="*/ 663111 h 4991727"/>
                <a:gd name="connsiteX5" fmla="*/ 2181086 w 3657600"/>
                <a:gd name="connsiteY5" fmla="*/ 674395 h 4991727"/>
                <a:gd name="connsiteX6" fmla="*/ 2139989 w 3657600"/>
                <a:gd name="connsiteY6" fmla="*/ 719747 h 4991727"/>
                <a:gd name="connsiteX7" fmla="*/ 2134786 w 3657600"/>
                <a:gd name="connsiteY7" fmla="*/ 723656 h 4991727"/>
                <a:gd name="connsiteX8" fmla="*/ 2102485 w 3657600"/>
                <a:gd name="connsiteY8" fmla="*/ 774827 h 4991727"/>
                <a:gd name="connsiteX9" fmla="*/ 2057400 w 3657600"/>
                <a:gd name="connsiteY9" fmla="*/ 955307 h 4991727"/>
                <a:gd name="connsiteX10" fmla="*/ 2258975 w 3657600"/>
                <a:gd name="connsiteY10" fmla="*/ 1300504 h 4991727"/>
                <a:gd name="connsiteX11" fmla="*/ 2327008 w 3657600"/>
                <a:gd name="connsiteY11" fmla="*/ 1334127 h 4991727"/>
                <a:gd name="connsiteX12" fmla="*/ 3441546 w 3657600"/>
                <a:gd name="connsiteY12" fmla="*/ 1334127 h 4991727"/>
                <a:gd name="connsiteX13" fmla="*/ 3657600 w 3657600"/>
                <a:gd name="connsiteY13" fmla="*/ 1550181 h 4991727"/>
                <a:gd name="connsiteX14" fmla="*/ 3657600 w 3657600"/>
                <a:gd name="connsiteY14" fmla="*/ 2477128 h 4991727"/>
                <a:gd name="connsiteX15" fmla="*/ 3241307 w 3657600"/>
                <a:gd name="connsiteY15" fmla="*/ 2934328 h 4991727"/>
                <a:gd name="connsiteX16" fmla="*/ 3060827 w 3657600"/>
                <a:gd name="connsiteY16" fmla="*/ 2889243 h 4991727"/>
                <a:gd name="connsiteX17" fmla="*/ 3009656 w 3657600"/>
                <a:gd name="connsiteY17" fmla="*/ 2856942 h 4991727"/>
                <a:gd name="connsiteX18" fmla="*/ 3005747 w 3657600"/>
                <a:gd name="connsiteY18" fmla="*/ 2851739 h 4991727"/>
                <a:gd name="connsiteX19" fmla="*/ 2960395 w 3657600"/>
                <a:gd name="connsiteY19" fmla="*/ 2810642 h 4991727"/>
                <a:gd name="connsiteX20" fmla="*/ 2949111 w 3657600"/>
                <a:gd name="connsiteY20" fmla="*/ 2800417 h 4991727"/>
                <a:gd name="connsiteX21" fmla="*/ 2940020 w 3657600"/>
                <a:gd name="connsiteY21" fmla="*/ 2788317 h 4991727"/>
                <a:gd name="connsiteX22" fmla="*/ 2935047 w 3657600"/>
                <a:gd name="connsiteY22" fmla="*/ 2783810 h 4991727"/>
                <a:gd name="connsiteX23" fmla="*/ 2702293 w 3657600"/>
                <a:gd name="connsiteY23" fmla="*/ 2705728 h 4991727"/>
                <a:gd name="connsiteX24" fmla="*/ 2286000 w 3657600"/>
                <a:gd name="connsiteY24" fmla="*/ 3162928 h 4991727"/>
                <a:gd name="connsiteX25" fmla="*/ 2702293 w 3657600"/>
                <a:gd name="connsiteY25" fmla="*/ 3620128 h 4991727"/>
                <a:gd name="connsiteX26" fmla="*/ 2935047 w 3657600"/>
                <a:gd name="connsiteY26" fmla="*/ 3542046 h 4991727"/>
                <a:gd name="connsiteX27" fmla="*/ 2940020 w 3657600"/>
                <a:gd name="connsiteY27" fmla="*/ 3537539 h 4991727"/>
                <a:gd name="connsiteX28" fmla="*/ 2949111 w 3657600"/>
                <a:gd name="connsiteY28" fmla="*/ 3525439 h 4991727"/>
                <a:gd name="connsiteX29" fmla="*/ 2960395 w 3657600"/>
                <a:gd name="connsiteY29" fmla="*/ 3515214 h 4991727"/>
                <a:gd name="connsiteX30" fmla="*/ 3005747 w 3657600"/>
                <a:gd name="connsiteY30" fmla="*/ 3474117 h 4991727"/>
                <a:gd name="connsiteX31" fmla="*/ 3009656 w 3657600"/>
                <a:gd name="connsiteY31" fmla="*/ 3468914 h 4991727"/>
                <a:gd name="connsiteX32" fmla="*/ 3060827 w 3657600"/>
                <a:gd name="connsiteY32" fmla="*/ 3436612 h 4991727"/>
                <a:gd name="connsiteX33" fmla="*/ 3241307 w 3657600"/>
                <a:gd name="connsiteY33" fmla="*/ 3391528 h 4991727"/>
                <a:gd name="connsiteX34" fmla="*/ 3657600 w 3657600"/>
                <a:gd name="connsiteY34" fmla="*/ 3848728 h 4991727"/>
                <a:gd name="connsiteX35" fmla="*/ 3657600 w 3657600"/>
                <a:gd name="connsiteY35" fmla="*/ 4775673 h 4991727"/>
                <a:gd name="connsiteX36" fmla="*/ 3441546 w 3657600"/>
                <a:gd name="connsiteY36" fmla="*/ 4991727 h 4991727"/>
                <a:gd name="connsiteX37" fmla="*/ 216054 w 3657600"/>
                <a:gd name="connsiteY37" fmla="*/ 4991727 h 4991727"/>
                <a:gd name="connsiteX38" fmla="*/ 0 w 3657600"/>
                <a:gd name="connsiteY38" fmla="*/ 4775673 h 4991727"/>
                <a:gd name="connsiteX39" fmla="*/ 0 w 3657600"/>
                <a:gd name="connsiteY39" fmla="*/ 1550181 h 4991727"/>
                <a:gd name="connsiteX40" fmla="*/ 216054 w 3657600"/>
                <a:gd name="connsiteY40" fmla="*/ 1334127 h 4991727"/>
                <a:gd name="connsiteX41" fmla="*/ 1330592 w 3657600"/>
                <a:gd name="connsiteY41" fmla="*/ 1334127 h 4991727"/>
                <a:gd name="connsiteX42" fmla="*/ 1398625 w 3657600"/>
                <a:gd name="connsiteY42" fmla="*/ 1300504 h 4991727"/>
                <a:gd name="connsiteX43" fmla="*/ 1600200 w 3657600"/>
                <a:gd name="connsiteY43" fmla="*/ 955307 h 4991727"/>
                <a:gd name="connsiteX44" fmla="*/ 1555116 w 3657600"/>
                <a:gd name="connsiteY44" fmla="*/ 774827 h 4991727"/>
                <a:gd name="connsiteX45" fmla="*/ 1522814 w 3657600"/>
                <a:gd name="connsiteY45" fmla="*/ 723656 h 4991727"/>
                <a:gd name="connsiteX46" fmla="*/ 1517611 w 3657600"/>
                <a:gd name="connsiteY46" fmla="*/ 719747 h 4991727"/>
                <a:gd name="connsiteX47" fmla="*/ 1476514 w 3657600"/>
                <a:gd name="connsiteY47" fmla="*/ 674395 h 4991727"/>
                <a:gd name="connsiteX48" fmla="*/ 1466289 w 3657600"/>
                <a:gd name="connsiteY48" fmla="*/ 663111 h 4991727"/>
                <a:gd name="connsiteX49" fmla="*/ 1454189 w 3657600"/>
                <a:gd name="connsiteY49" fmla="*/ 654020 h 4991727"/>
                <a:gd name="connsiteX50" fmla="*/ 1449682 w 3657600"/>
                <a:gd name="connsiteY50" fmla="*/ 649047 h 4991727"/>
                <a:gd name="connsiteX51" fmla="*/ 1371600 w 3657600"/>
                <a:gd name="connsiteY51" fmla="*/ 416293 h 4991727"/>
                <a:gd name="connsiteX52" fmla="*/ 1828800 w 3657600"/>
                <a:gd name="connsiteY52" fmla="*/ 0 h 499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657600" h="4991727">
                  <a:moveTo>
                    <a:pt x="1828800" y="0"/>
                  </a:moveTo>
                  <a:cubicBezTo>
                    <a:pt x="2081305" y="0"/>
                    <a:pt x="2286000" y="186380"/>
                    <a:pt x="2286000" y="416293"/>
                  </a:cubicBezTo>
                  <a:cubicBezTo>
                    <a:pt x="2286000" y="502510"/>
                    <a:pt x="2257215" y="582606"/>
                    <a:pt x="2207918" y="649047"/>
                  </a:cubicBezTo>
                  <a:lnTo>
                    <a:pt x="2203411" y="654020"/>
                  </a:lnTo>
                  <a:lnTo>
                    <a:pt x="2191311" y="663111"/>
                  </a:lnTo>
                  <a:lnTo>
                    <a:pt x="2181086" y="674395"/>
                  </a:lnTo>
                  <a:lnTo>
                    <a:pt x="2139989" y="719747"/>
                  </a:lnTo>
                  <a:lnTo>
                    <a:pt x="2134786" y="723656"/>
                  </a:lnTo>
                  <a:lnTo>
                    <a:pt x="2102485" y="774827"/>
                  </a:lnTo>
                  <a:cubicBezTo>
                    <a:pt x="2073592" y="829425"/>
                    <a:pt x="2057400" y="890644"/>
                    <a:pt x="2057400" y="955307"/>
                  </a:cubicBezTo>
                  <a:cubicBezTo>
                    <a:pt x="2057400" y="1099002"/>
                    <a:pt x="2137359" y="1225693"/>
                    <a:pt x="2258975" y="1300504"/>
                  </a:cubicBezTo>
                  <a:lnTo>
                    <a:pt x="2327008" y="1334127"/>
                  </a:lnTo>
                  <a:lnTo>
                    <a:pt x="3441546" y="1334127"/>
                  </a:lnTo>
                  <a:cubicBezTo>
                    <a:pt x="3560869" y="1334127"/>
                    <a:pt x="3657600" y="1430858"/>
                    <a:pt x="3657600" y="1550181"/>
                  </a:cubicBezTo>
                  <a:lnTo>
                    <a:pt x="3657600" y="2477128"/>
                  </a:lnTo>
                  <a:cubicBezTo>
                    <a:pt x="3657600" y="2729633"/>
                    <a:pt x="3471220" y="2934328"/>
                    <a:pt x="3241307" y="2934328"/>
                  </a:cubicBezTo>
                  <a:cubicBezTo>
                    <a:pt x="3176644" y="2934328"/>
                    <a:pt x="3115425" y="2918136"/>
                    <a:pt x="3060827" y="2889243"/>
                  </a:cubicBezTo>
                  <a:lnTo>
                    <a:pt x="3009656" y="2856942"/>
                  </a:lnTo>
                  <a:lnTo>
                    <a:pt x="3005747" y="2851739"/>
                  </a:lnTo>
                  <a:lnTo>
                    <a:pt x="2960395" y="2810642"/>
                  </a:lnTo>
                  <a:lnTo>
                    <a:pt x="2949111" y="2800417"/>
                  </a:lnTo>
                  <a:lnTo>
                    <a:pt x="2940020" y="2788317"/>
                  </a:lnTo>
                  <a:lnTo>
                    <a:pt x="2935047" y="2783810"/>
                  </a:lnTo>
                  <a:cubicBezTo>
                    <a:pt x="2868607" y="2734513"/>
                    <a:pt x="2788510" y="2705728"/>
                    <a:pt x="2702293" y="2705728"/>
                  </a:cubicBezTo>
                  <a:cubicBezTo>
                    <a:pt x="2472381" y="2705728"/>
                    <a:pt x="2286000" y="2910423"/>
                    <a:pt x="2286000" y="3162928"/>
                  </a:cubicBezTo>
                  <a:cubicBezTo>
                    <a:pt x="2286000" y="3415433"/>
                    <a:pt x="2472381" y="3620128"/>
                    <a:pt x="2702293" y="3620128"/>
                  </a:cubicBezTo>
                  <a:cubicBezTo>
                    <a:pt x="2788510" y="3620128"/>
                    <a:pt x="2868607" y="3591343"/>
                    <a:pt x="2935047" y="3542046"/>
                  </a:cubicBezTo>
                  <a:lnTo>
                    <a:pt x="2940020" y="3537539"/>
                  </a:lnTo>
                  <a:lnTo>
                    <a:pt x="2949111" y="3525439"/>
                  </a:lnTo>
                  <a:lnTo>
                    <a:pt x="2960395" y="3515214"/>
                  </a:lnTo>
                  <a:lnTo>
                    <a:pt x="3005747" y="3474117"/>
                  </a:lnTo>
                  <a:lnTo>
                    <a:pt x="3009656" y="3468914"/>
                  </a:lnTo>
                  <a:lnTo>
                    <a:pt x="3060827" y="3436612"/>
                  </a:lnTo>
                  <a:cubicBezTo>
                    <a:pt x="3115425" y="3407719"/>
                    <a:pt x="3176644" y="3391528"/>
                    <a:pt x="3241307" y="3391528"/>
                  </a:cubicBezTo>
                  <a:cubicBezTo>
                    <a:pt x="3471220" y="3391528"/>
                    <a:pt x="3657600" y="3596223"/>
                    <a:pt x="3657600" y="3848728"/>
                  </a:cubicBezTo>
                  <a:lnTo>
                    <a:pt x="3657600" y="4775673"/>
                  </a:lnTo>
                  <a:cubicBezTo>
                    <a:pt x="3657600" y="4894996"/>
                    <a:pt x="3560869" y="4991727"/>
                    <a:pt x="3441546" y="4991727"/>
                  </a:cubicBezTo>
                  <a:lnTo>
                    <a:pt x="216054" y="4991727"/>
                  </a:lnTo>
                  <a:cubicBezTo>
                    <a:pt x="96731" y="4991727"/>
                    <a:pt x="0" y="4894996"/>
                    <a:pt x="0" y="4775673"/>
                  </a:cubicBezTo>
                  <a:lnTo>
                    <a:pt x="0" y="1550181"/>
                  </a:lnTo>
                  <a:cubicBezTo>
                    <a:pt x="0" y="1430858"/>
                    <a:pt x="96731" y="1334127"/>
                    <a:pt x="216054" y="1334127"/>
                  </a:cubicBezTo>
                  <a:lnTo>
                    <a:pt x="1330592" y="1334127"/>
                  </a:lnTo>
                  <a:lnTo>
                    <a:pt x="1398625" y="1300504"/>
                  </a:lnTo>
                  <a:cubicBezTo>
                    <a:pt x="1520241" y="1225693"/>
                    <a:pt x="1600200" y="1099002"/>
                    <a:pt x="1600200" y="955307"/>
                  </a:cubicBezTo>
                  <a:cubicBezTo>
                    <a:pt x="1600200" y="890644"/>
                    <a:pt x="1584009" y="829425"/>
                    <a:pt x="1555116" y="774827"/>
                  </a:cubicBezTo>
                  <a:lnTo>
                    <a:pt x="1522814" y="723656"/>
                  </a:lnTo>
                  <a:lnTo>
                    <a:pt x="1517611" y="719747"/>
                  </a:lnTo>
                  <a:lnTo>
                    <a:pt x="1476514" y="674395"/>
                  </a:lnTo>
                  <a:lnTo>
                    <a:pt x="1466289" y="663111"/>
                  </a:lnTo>
                  <a:lnTo>
                    <a:pt x="1454189" y="654020"/>
                  </a:lnTo>
                  <a:lnTo>
                    <a:pt x="1449682" y="649047"/>
                  </a:lnTo>
                  <a:cubicBezTo>
                    <a:pt x="1400385" y="582606"/>
                    <a:pt x="1371600" y="502510"/>
                    <a:pt x="1371600" y="416293"/>
                  </a:cubicBezTo>
                  <a:cubicBezTo>
                    <a:pt x="1371600" y="186380"/>
                    <a:pt x="1576295" y="0"/>
                    <a:pt x="182880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00FF99"/>
                </a:gs>
                <a:gs pos="0">
                  <a:srgbClr val="90488B"/>
                </a:gs>
              </a:gsLst>
              <a:lin ang="5400000" scaled="1"/>
              <a:tileRect/>
            </a:gradFill>
            <a:ln w="76200">
              <a:solidFill>
                <a:schemeClr val="bg1"/>
              </a:solidFill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4" name="Graphic 13" descr="Magnifying glass with solid fill">
              <a:extLst>
                <a:ext uri="{FF2B5EF4-FFF2-40B4-BE49-F238E27FC236}">
                  <a16:creationId xmlns:a16="http://schemas.microsoft.com/office/drawing/2014/main" id="{175856AB-54DE-47AD-032A-C05DF81B6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921777" y="1247395"/>
              <a:ext cx="914400" cy="914400"/>
            </a:xfrm>
            <a:prstGeom prst="rect">
              <a:avLst/>
            </a:prstGeom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9653B6-6E91-9390-D2B2-7D0FDFC11B9C}"/>
              </a:ext>
            </a:extLst>
          </p:cNvPr>
          <p:cNvGrpSpPr/>
          <p:nvPr/>
        </p:nvGrpSpPr>
        <p:grpSpPr>
          <a:xfrm>
            <a:off x="5235048" y="3404327"/>
            <a:ext cx="3162927" cy="2317579"/>
            <a:chOff x="5235048" y="3404327"/>
            <a:chExt cx="3162927" cy="231757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9BE16D4-B65D-23C6-30BB-259288C8C09F}"/>
                </a:ext>
              </a:extLst>
            </p:cNvPr>
            <p:cNvSpPr/>
            <p:nvPr/>
          </p:nvSpPr>
          <p:spPr>
            <a:xfrm rot="16200000">
              <a:off x="5657722" y="2981653"/>
              <a:ext cx="2317579" cy="3162927"/>
            </a:xfrm>
            <a:custGeom>
              <a:avLst/>
              <a:gdLst>
                <a:gd name="connsiteX0" fmla="*/ 1828800 w 3657600"/>
                <a:gd name="connsiteY0" fmla="*/ 0 h 4991727"/>
                <a:gd name="connsiteX1" fmla="*/ 2286000 w 3657600"/>
                <a:gd name="connsiteY1" fmla="*/ 416293 h 4991727"/>
                <a:gd name="connsiteX2" fmla="*/ 2207918 w 3657600"/>
                <a:gd name="connsiteY2" fmla="*/ 649047 h 4991727"/>
                <a:gd name="connsiteX3" fmla="*/ 2203411 w 3657600"/>
                <a:gd name="connsiteY3" fmla="*/ 654020 h 4991727"/>
                <a:gd name="connsiteX4" fmla="*/ 2191311 w 3657600"/>
                <a:gd name="connsiteY4" fmla="*/ 663111 h 4991727"/>
                <a:gd name="connsiteX5" fmla="*/ 2181086 w 3657600"/>
                <a:gd name="connsiteY5" fmla="*/ 674395 h 4991727"/>
                <a:gd name="connsiteX6" fmla="*/ 2139989 w 3657600"/>
                <a:gd name="connsiteY6" fmla="*/ 719747 h 4991727"/>
                <a:gd name="connsiteX7" fmla="*/ 2134786 w 3657600"/>
                <a:gd name="connsiteY7" fmla="*/ 723656 h 4991727"/>
                <a:gd name="connsiteX8" fmla="*/ 2102485 w 3657600"/>
                <a:gd name="connsiteY8" fmla="*/ 774827 h 4991727"/>
                <a:gd name="connsiteX9" fmla="*/ 2057400 w 3657600"/>
                <a:gd name="connsiteY9" fmla="*/ 955307 h 4991727"/>
                <a:gd name="connsiteX10" fmla="*/ 2258975 w 3657600"/>
                <a:gd name="connsiteY10" fmla="*/ 1300504 h 4991727"/>
                <a:gd name="connsiteX11" fmla="*/ 2327008 w 3657600"/>
                <a:gd name="connsiteY11" fmla="*/ 1334127 h 4991727"/>
                <a:gd name="connsiteX12" fmla="*/ 3441546 w 3657600"/>
                <a:gd name="connsiteY12" fmla="*/ 1334127 h 4991727"/>
                <a:gd name="connsiteX13" fmla="*/ 3657600 w 3657600"/>
                <a:gd name="connsiteY13" fmla="*/ 1550181 h 4991727"/>
                <a:gd name="connsiteX14" fmla="*/ 3657600 w 3657600"/>
                <a:gd name="connsiteY14" fmla="*/ 2477128 h 4991727"/>
                <a:gd name="connsiteX15" fmla="*/ 3241307 w 3657600"/>
                <a:gd name="connsiteY15" fmla="*/ 2934328 h 4991727"/>
                <a:gd name="connsiteX16" fmla="*/ 3060827 w 3657600"/>
                <a:gd name="connsiteY16" fmla="*/ 2889243 h 4991727"/>
                <a:gd name="connsiteX17" fmla="*/ 3009656 w 3657600"/>
                <a:gd name="connsiteY17" fmla="*/ 2856942 h 4991727"/>
                <a:gd name="connsiteX18" fmla="*/ 3005747 w 3657600"/>
                <a:gd name="connsiteY18" fmla="*/ 2851739 h 4991727"/>
                <a:gd name="connsiteX19" fmla="*/ 2960395 w 3657600"/>
                <a:gd name="connsiteY19" fmla="*/ 2810642 h 4991727"/>
                <a:gd name="connsiteX20" fmla="*/ 2949111 w 3657600"/>
                <a:gd name="connsiteY20" fmla="*/ 2800417 h 4991727"/>
                <a:gd name="connsiteX21" fmla="*/ 2940020 w 3657600"/>
                <a:gd name="connsiteY21" fmla="*/ 2788317 h 4991727"/>
                <a:gd name="connsiteX22" fmla="*/ 2935047 w 3657600"/>
                <a:gd name="connsiteY22" fmla="*/ 2783810 h 4991727"/>
                <a:gd name="connsiteX23" fmla="*/ 2702293 w 3657600"/>
                <a:gd name="connsiteY23" fmla="*/ 2705728 h 4991727"/>
                <a:gd name="connsiteX24" fmla="*/ 2286000 w 3657600"/>
                <a:gd name="connsiteY24" fmla="*/ 3162928 h 4991727"/>
                <a:gd name="connsiteX25" fmla="*/ 2702293 w 3657600"/>
                <a:gd name="connsiteY25" fmla="*/ 3620128 h 4991727"/>
                <a:gd name="connsiteX26" fmla="*/ 2935047 w 3657600"/>
                <a:gd name="connsiteY26" fmla="*/ 3542046 h 4991727"/>
                <a:gd name="connsiteX27" fmla="*/ 2940020 w 3657600"/>
                <a:gd name="connsiteY27" fmla="*/ 3537539 h 4991727"/>
                <a:gd name="connsiteX28" fmla="*/ 2949111 w 3657600"/>
                <a:gd name="connsiteY28" fmla="*/ 3525439 h 4991727"/>
                <a:gd name="connsiteX29" fmla="*/ 2960395 w 3657600"/>
                <a:gd name="connsiteY29" fmla="*/ 3515214 h 4991727"/>
                <a:gd name="connsiteX30" fmla="*/ 3005747 w 3657600"/>
                <a:gd name="connsiteY30" fmla="*/ 3474117 h 4991727"/>
                <a:gd name="connsiteX31" fmla="*/ 3009656 w 3657600"/>
                <a:gd name="connsiteY31" fmla="*/ 3468914 h 4991727"/>
                <a:gd name="connsiteX32" fmla="*/ 3060827 w 3657600"/>
                <a:gd name="connsiteY32" fmla="*/ 3436612 h 4991727"/>
                <a:gd name="connsiteX33" fmla="*/ 3241307 w 3657600"/>
                <a:gd name="connsiteY33" fmla="*/ 3391528 h 4991727"/>
                <a:gd name="connsiteX34" fmla="*/ 3657600 w 3657600"/>
                <a:gd name="connsiteY34" fmla="*/ 3848728 h 4991727"/>
                <a:gd name="connsiteX35" fmla="*/ 3657600 w 3657600"/>
                <a:gd name="connsiteY35" fmla="*/ 4775673 h 4991727"/>
                <a:gd name="connsiteX36" fmla="*/ 3441546 w 3657600"/>
                <a:gd name="connsiteY36" fmla="*/ 4991727 h 4991727"/>
                <a:gd name="connsiteX37" fmla="*/ 216054 w 3657600"/>
                <a:gd name="connsiteY37" fmla="*/ 4991727 h 4991727"/>
                <a:gd name="connsiteX38" fmla="*/ 0 w 3657600"/>
                <a:gd name="connsiteY38" fmla="*/ 4775673 h 4991727"/>
                <a:gd name="connsiteX39" fmla="*/ 0 w 3657600"/>
                <a:gd name="connsiteY39" fmla="*/ 1550181 h 4991727"/>
                <a:gd name="connsiteX40" fmla="*/ 216054 w 3657600"/>
                <a:gd name="connsiteY40" fmla="*/ 1334127 h 4991727"/>
                <a:gd name="connsiteX41" fmla="*/ 1330592 w 3657600"/>
                <a:gd name="connsiteY41" fmla="*/ 1334127 h 4991727"/>
                <a:gd name="connsiteX42" fmla="*/ 1398625 w 3657600"/>
                <a:gd name="connsiteY42" fmla="*/ 1300504 h 4991727"/>
                <a:gd name="connsiteX43" fmla="*/ 1600200 w 3657600"/>
                <a:gd name="connsiteY43" fmla="*/ 955307 h 4991727"/>
                <a:gd name="connsiteX44" fmla="*/ 1555116 w 3657600"/>
                <a:gd name="connsiteY44" fmla="*/ 774827 h 4991727"/>
                <a:gd name="connsiteX45" fmla="*/ 1522814 w 3657600"/>
                <a:gd name="connsiteY45" fmla="*/ 723656 h 4991727"/>
                <a:gd name="connsiteX46" fmla="*/ 1517611 w 3657600"/>
                <a:gd name="connsiteY46" fmla="*/ 719747 h 4991727"/>
                <a:gd name="connsiteX47" fmla="*/ 1476514 w 3657600"/>
                <a:gd name="connsiteY47" fmla="*/ 674395 h 4991727"/>
                <a:gd name="connsiteX48" fmla="*/ 1466289 w 3657600"/>
                <a:gd name="connsiteY48" fmla="*/ 663111 h 4991727"/>
                <a:gd name="connsiteX49" fmla="*/ 1454189 w 3657600"/>
                <a:gd name="connsiteY49" fmla="*/ 654020 h 4991727"/>
                <a:gd name="connsiteX50" fmla="*/ 1449682 w 3657600"/>
                <a:gd name="connsiteY50" fmla="*/ 649047 h 4991727"/>
                <a:gd name="connsiteX51" fmla="*/ 1371600 w 3657600"/>
                <a:gd name="connsiteY51" fmla="*/ 416293 h 4991727"/>
                <a:gd name="connsiteX52" fmla="*/ 1828800 w 3657600"/>
                <a:gd name="connsiteY52" fmla="*/ 0 h 499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657600" h="4991727">
                  <a:moveTo>
                    <a:pt x="1828800" y="0"/>
                  </a:moveTo>
                  <a:cubicBezTo>
                    <a:pt x="2081305" y="0"/>
                    <a:pt x="2286000" y="186380"/>
                    <a:pt x="2286000" y="416293"/>
                  </a:cubicBezTo>
                  <a:cubicBezTo>
                    <a:pt x="2286000" y="502510"/>
                    <a:pt x="2257215" y="582606"/>
                    <a:pt x="2207918" y="649047"/>
                  </a:cubicBezTo>
                  <a:lnTo>
                    <a:pt x="2203411" y="654020"/>
                  </a:lnTo>
                  <a:lnTo>
                    <a:pt x="2191311" y="663111"/>
                  </a:lnTo>
                  <a:lnTo>
                    <a:pt x="2181086" y="674395"/>
                  </a:lnTo>
                  <a:lnTo>
                    <a:pt x="2139989" y="719747"/>
                  </a:lnTo>
                  <a:lnTo>
                    <a:pt x="2134786" y="723656"/>
                  </a:lnTo>
                  <a:lnTo>
                    <a:pt x="2102485" y="774827"/>
                  </a:lnTo>
                  <a:cubicBezTo>
                    <a:pt x="2073592" y="829425"/>
                    <a:pt x="2057400" y="890644"/>
                    <a:pt x="2057400" y="955307"/>
                  </a:cubicBezTo>
                  <a:cubicBezTo>
                    <a:pt x="2057400" y="1099002"/>
                    <a:pt x="2137359" y="1225693"/>
                    <a:pt x="2258975" y="1300504"/>
                  </a:cubicBezTo>
                  <a:lnTo>
                    <a:pt x="2327008" y="1334127"/>
                  </a:lnTo>
                  <a:lnTo>
                    <a:pt x="3441546" y="1334127"/>
                  </a:lnTo>
                  <a:cubicBezTo>
                    <a:pt x="3560869" y="1334127"/>
                    <a:pt x="3657600" y="1430858"/>
                    <a:pt x="3657600" y="1550181"/>
                  </a:cubicBezTo>
                  <a:lnTo>
                    <a:pt x="3657600" y="2477128"/>
                  </a:lnTo>
                  <a:cubicBezTo>
                    <a:pt x="3657600" y="2729633"/>
                    <a:pt x="3471220" y="2934328"/>
                    <a:pt x="3241307" y="2934328"/>
                  </a:cubicBezTo>
                  <a:cubicBezTo>
                    <a:pt x="3176644" y="2934328"/>
                    <a:pt x="3115425" y="2918136"/>
                    <a:pt x="3060827" y="2889243"/>
                  </a:cubicBezTo>
                  <a:lnTo>
                    <a:pt x="3009656" y="2856942"/>
                  </a:lnTo>
                  <a:lnTo>
                    <a:pt x="3005747" y="2851739"/>
                  </a:lnTo>
                  <a:lnTo>
                    <a:pt x="2960395" y="2810642"/>
                  </a:lnTo>
                  <a:lnTo>
                    <a:pt x="2949111" y="2800417"/>
                  </a:lnTo>
                  <a:lnTo>
                    <a:pt x="2940020" y="2788317"/>
                  </a:lnTo>
                  <a:lnTo>
                    <a:pt x="2935047" y="2783810"/>
                  </a:lnTo>
                  <a:cubicBezTo>
                    <a:pt x="2868607" y="2734513"/>
                    <a:pt x="2788510" y="2705728"/>
                    <a:pt x="2702293" y="2705728"/>
                  </a:cubicBezTo>
                  <a:cubicBezTo>
                    <a:pt x="2472381" y="2705728"/>
                    <a:pt x="2286000" y="2910423"/>
                    <a:pt x="2286000" y="3162928"/>
                  </a:cubicBezTo>
                  <a:cubicBezTo>
                    <a:pt x="2286000" y="3415433"/>
                    <a:pt x="2472381" y="3620128"/>
                    <a:pt x="2702293" y="3620128"/>
                  </a:cubicBezTo>
                  <a:cubicBezTo>
                    <a:pt x="2788510" y="3620128"/>
                    <a:pt x="2868607" y="3591343"/>
                    <a:pt x="2935047" y="3542046"/>
                  </a:cubicBezTo>
                  <a:lnTo>
                    <a:pt x="2940020" y="3537539"/>
                  </a:lnTo>
                  <a:lnTo>
                    <a:pt x="2949111" y="3525439"/>
                  </a:lnTo>
                  <a:lnTo>
                    <a:pt x="2960395" y="3515214"/>
                  </a:lnTo>
                  <a:lnTo>
                    <a:pt x="3005747" y="3474117"/>
                  </a:lnTo>
                  <a:lnTo>
                    <a:pt x="3009656" y="3468914"/>
                  </a:lnTo>
                  <a:lnTo>
                    <a:pt x="3060827" y="3436612"/>
                  </a:lnTo>
                  <a:cubicBezTo>
                    <a:pt x="3115425" y="3407719"/>
                    <a:pt x="3176644" y="3391528"/>
                    <a:pt x="3241307" y="3391528"/>
                  </a:cubicBezTo>
                  <a:cubicBezTo>
                    <a:pt x="3471220" y="3391528"/>
                    <a:pt x="3657600" y="3596223"/>
                    <a:pt x="3657600" y="3848728"/>
                  </a:cubicBezTo>
                  <a:lnTo>
                    <a:pt x="3657600" y="4775673"/>
                  </a:lnTo>
                  <a:cubicBezTo>
                    <a:pt x="3657600" y="4894996"/>
                    <a:pt x="3560869" y="4991727"/>
                    <a:pt x="3441546" y="4991727"/>
                  </a:cubicBezTo>
                  <a:lnTo>
                    <a:pt x="216054" y="4991727"/>
                  </a:lnTo>
                  <a:cubicBezTo>
                    <a:pt x="96731" y="4991727"/>
                    <a:pt x="0" y="4894996"/>
                    <a:pt x="0" y="4775673"/>
                  </a:cubicBezTo>
                  <a:lnTo>
                    <a:pt x="0" y="1550181"/>
                  </a:lnTo>
                  <a:cubicBezTo>
                    <a:pt x="0" y="1430858"/>
                    <a:pt x="96731" y="1334127"/>
                    <a:pt x="216054" y="1334127"/>
                  </a:cubicBezTo>
                  <a:lnTo>
                    <a:pt x="1330592" y="1334127"/>
                  </a:lnTo>
                  <a:lnTo>
                    <a:pt x="1398625" y="1300504"/>
                  </a:lnTo>
                  <a:cubicBezTo>
                    <a:pt x="1520241" y="1225693"/>
                    <a:pt x="1600200" y="1099002"/>
                    <a:pt x="1600200" y="955307"/>
                  </a:cubicBezTo>
                  <a:cubicBezTo>
                    <a:pt x="1600200" y="890644"/>
                    <a:pt x="1584009" y="829425"/>
                    <a:pt x="1555116" y="774827"/>
                  </a:cubicBezTo>
                  <a:lnTo>
                    <a:pt x="1522814" y="723656"/>
                  </a:lnTo>
                  <a:lnTo>
                    <a:pt x="1517611" y="719747"/>
                  </a:lnTo>
                  <a:lnTo>
                    <a:pt x="1476514" y="674395"/>
                  </a:lnTo>
                  <a:lnTo>
                    <a:pt x="1466289" y="663111"/>
                  </a:lnTo>
                  <a:lnTo>
                    <a:pt x="1454189" y="654020"/>
                  </a:lnTo>
                  <a:lnTo>
                    <a:pt x="1449682" y="649047"/>
                  </a:lnTo>
                  <a:cubicBezTo>
                    <a:pt x="1400385" y="582606"/>
                    <a:pt x="1371600" y="502510"/>
                    <a:pt x="1371600" y="416293"/>
                  </a:cubicBezTo>
                  <a:cubicBezTo>
                    <a:pt x="1371600" y="186380"/>
                    <a:pt x="1576295" y="0"/>
                    <a:pt x="1828800" y="0"/>
                  </a:cubicBezTo>
                  <a:close/>
                </a:path>
              </a:pathLst>
            </a:custGeom>
            <a:gradFill>
              <a:gsLst>
                <a:gs pos="0">
                  <a:srgbClr val="9BBB58"/>
                </a:gs>
                <a:gs pos="100000">
                  <a:srgbClr val="3399FF"/>
                </a:gs>
              </a:gsLst>
              <a:lin ang="2700000" scaled="1"/>
            </a:gradFill>
            <a:ln w="76200">
              <a:solidFill>
                <a:schemeClr val="bg1"/>
              </a:solidFill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Bar chart with solid fill">
              <a:extLst>
                <a:ext uri="{FF2B5EF4-FFF2-40B4-BE49-F238E27FC236}">
                  <a16:creationId xmlns:a16="http://schemas.microsoft.com/office/drawing/2014/main" id="{E57D64E1-D890-1DC6-B871-BE7204432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48740" y="4627202"/>
              <a:ext cx="914400" cy="914400"/>
            </a:xfrm>
            <a:prstGeom prst="rect">
              <a:avLst/>
            </a:prstGeom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692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-0.01588 -0.46204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231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0.0043 0.46111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30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00351 -0.5761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28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-0.00274 0.4611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230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33333E-6 L 0.45781 -0.55556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-0.47162 0.5685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2842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55626 -0.46111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12" y="-230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55964 0.46111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2" y="2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C80F0391-A2E0-478A-BCF4-18DB8C5CD99C}"/>
  <p:tag name="ISPRING_RESOURCE_FOLDER" val="G:\excel\Short\0 Uploaded\92 Infographic slide in PowerPoint, Num 4 #powerpoint #tutorial #morph\922s\"/>
  <p:tag name="ISPRING_PRESENTATION_PATH" val="G:\excel\Short\0 Uploaded\92 Infographic slide in PowerPoint, Num 4 #powerpoint #tutorial #morph\922s.pptx"/>
  <p:tag name="ISPRING_PROJECT_VERSION" val="9.3"/>
  <p:tag name="ISPRING_PROJECT_FOLDER_UPDATED" val="1"/>
  <p:tag name="ISPRING_SCREEN_RECS_UPDATED" val="G:\excel\Short\0 Uploaded\92 Infographic slide in PowerPoint, Num 4 #powerpoint #tutorial #morph\922s\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152</Words>
  <Application>Microsoft Office PowerPoint</Application>
  <PresentationFormat>Widescreen</PresentationFormat>
  <Paragraphs>40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General Sans Semibold</vt:lpstr>
      <vt:lpstr>League Spartan Black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2023-12-11T07:53:33Z</dcterms:created>
  <dcterms:modified xsi:type="dcterms:W3CDTF">2024-04-01T08:29:48Z</dcterms:modified>
</cp:coreProperties>
</file>