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sldIdLst>
    <p:sldId id="379" r:id="rId2"/>
    <p:sldId id="380" r:id="rId3"/>
    <p:sldId id="341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6" r:id="rId15"/>
    <p:sldId id="353" r:id="rId16"/>
    <p:sldId id="354" r:id="rId17"/>
    <p:sldId id="355" r:id="rId18"/>
    <p:sldId id="362" r:id="rId19"/>
    <p:sldId id="363" r:id="rId20"/>
    <p:sldId id="364" r:id="rId21"/>
    <p:sldId id="365" r:id="rId22"/>
    <p:sldId id="366" r:id="rId23"/>
    <p:sldId id="367" r:id="rId24"/>
    <p:sldId id="368" r:id="rId25"/>
    <p:sldId id="369" r:id="rId26"/>
    <p:sldId id="370" r:id="rId27"/>
    <p:sldId id="371" r:id="rId28"/>
    <p:sldId id="320" r:id="rId29"/>
    <p:sldId id="317" r:id="rId30"/>
    <p:sldId id="316" r:id="rId31"/>
    <p:sldId id="318" r:id="rId32"/>
    <p:sldId id="319" r:id="rId33"/>
    <p:sldId id="325" r:id="rId34"/>
    <p:sldId id="321" r:id="rId35"/>
    <p:sldId id="322" r:id="rId36"/>
    <p:sldId id="323" r:id="rId37"/>
    <p:sldId id="324" r:id="rId38"/>
    <p:sldId id="301" r:id="rId39"/>
    <p:sldId id="302" r:id="rId40"/>
    <p:sldId id="303" r:id="rId41"/>
    <p:sldId id="304" r:id="rId42"/>
    <p:sldId id="305" r:id="rId43"/>
    <p:sldId id="311" r:id="rId44"/>
    <p:sldId id="312" r:id="rId45"/>
    <p:sldId id="313" r:id="rId46"/>
    <p:sldId id="314" r:id="rId47"/>
    <p:sldId id="315" r:id="rId48"/>
    <p:sldId id="357" r:id="rId49"/>
    <p:sldId id="358" r:id="rId50"/>
    <p:sldId id="359" r:id="rId51"/>
    <p:sldId id="360" r:id="rId52"/>
    <p:sldId id="361" r:id="rId53"/>
    <p:sldId id="372" r:id="rId54"/>
    <p:sldId id="373" r:id="rId55"/>
    <p:sldId id="374" r:id="rId56"/>
    <p:sldId id="375" r:id="rId57"/>
    <p:sldId id="376" r:id="rId58"/>
    <p:sldId id="336" r:id="rId59"/>
    <p:sldId id="337" r:id="rId60"/>
    <p:sldId id="338" r:id="rId61"/>
    <p:sldId id="339" r:id="rId62"/>
    <p:sldId id="340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06" r:id="rId74"/>
    <p:sldId id="307" r:id="rId75"/>
    <p:sldId id="308" r:id="rId76"/>
    <p:sldId id="309" r:id="rId77"/>
    <p:sldId id="310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elp" id="{45615F9D-2999-4D48-B6C9-8DFE1A2CCD6D}">
          <p14:sldIdLst>
            <p14:sldId id="379"/>
            <p14:sldId id="380"/>
          </p14:sldIdLst>
        </p14:section>
        <p14:section name="Light" id="{34AD3F35-E561-4B4B-9E30-984C14271E9A}">
          <p14:sldIdLst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6"/>
            <p14:sldId id="353"/>
            <p14:sldId id="354"/>
            <p14:sldId id="355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  <p14:sldId id="320"/>
            <p14:sldId id="317"/>
            <p14:sldId id="316"/>
            <p14:sldId id="318"/>
            <p14:sldId id="319"/>
            <p14:sldId id="325"/>
            <p14:sldId id="321"/>
            <p14:sldId id="322"/>
            <p14:sldId id="323"/>
            <p14:sldId id="324"/>
          </p14:sldIdLst>
        </p14:section>
        <p14:section name="Dark" id="{956ABD41-5673-4CED-BEED-43013E1F195B}">
          <p14:sldIdLst>
            <p14:sldId id="301"/>
            <p14:sldId id="302"/>
            <p14:sldId id="303"/>
            <p14:sldId id="304"/>
            <p14:sldId id="305"/>
            <p14:sldId id="311"/>
            <p14:sldId id="312"/>
            <p14:sldId id="313"/>
            <p14:sldId id="314"/>
            <p14:sldId id="315"/>
            <p14:sldId id="357"/>
            <p14:sldId id="358"/>
            <p14:sldId id="359"/>
            <p14:sldId id="360"/>
            <p14:sldId id="361"/>
            <p14:sldId id="372"/>
            <p14:sldId id="373"/>
            <p14:sldId id="374"/>
            <p14:sldId id="375"/>
            <p14:sldId id="376"/>
            <p14:sldId id="336"/>
            <p14:sldId id="337"/>
            <p14:sldId id="338"/>
            <p14:sldId id="339"/>
            <p14:sldId id="340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06"/>
            <p14:sldId id="307"/>
            <p14:sldId id="308"/>
            <p14:sldId id="309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24FD"/>
    <a:srgbClr val="1AFAF3"/>
    <a:srgbClr val="888888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31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803A5-D116-4280-9EDE-7068A1662A01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288E4-EE1F-453E-9942-2F65D96A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955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288E4-EE1F-453E-9942-2F65D96AE91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236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288E4-EE1F-453E-9942-2F65D96AE913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58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0FCC7-3C88-44D7-8144-BC098A04D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E49DF-ED42-A772-939D-1D5191D83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31044-189E-D173-BBE7-9E4AC3F53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F9384-EAAE-C7C3-1BA8-6FE0E47F1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7C6A8-5D7F-EFD8-855A-A13FDAA64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F1BF5-929E-9A19-8F97-165C618DD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722701-3368-71E2-B93A-918E8FA98A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4FE65-565F-8854-5192-16768FE64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4CF4C-EDB3-5AA9-E66A-EBA69CFEC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AB918-AB51-6161-00C4-B70BC4F48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8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616C8C-25C3-3608-9AF1-687893C2A4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B89AD7-A966-2686-1158-707EDAFA9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46A3F-DE9C-3468-AAE0-FA7E58AA9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6DA400-C39D-32EF-2EBB-5F918DA4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A5FF9F-9895-54BE-ABDF-85A07D703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969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aeed Faal 1"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6267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eed Faal 4">
    <p:bg>
      <p:bgPr>
        <a:gradFill>
          <a:gsLst>
            <a:gs pos="18000">
              <a:schemeClr val="bg1">
                <a:lumMod val="95000"/>
              </a:schemeClr>
            </a:gs>
            <a:gs pos="95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596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eed Faal 8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772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eed Faal 5">
    <p:bg>
      <p:bgPr>
        <a:gradFill>
          <a:gsLst>
            <a:gs pos="18000">
              <a:schemeClr val="bg1">
                <a:lumMod val="95000"/>
              </a:schemeClr>
            </a:gs>
            <a:gs pos="95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5205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eed Faal 6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8174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eed Faal 7">
    <p:bg>
      <p:bgPr>
        <a:gradFill>
          <a:gsLst>
            <a:gs pos="86000">
              <a:schemeClr val="tx1"/>
            </a:gs>
            <a:gs pos="13000">
              <a:srgbClr val="53343A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076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8631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aeed Faal 2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252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8E8BE-1026-EF43-7876-F7C92DA84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008F3-8CAF-25E7-6317-248CE9411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055511-EB9E-C304-00D2-3D2A91A43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6612B-AC29-7BED-C5E4-61D50ECAA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7FFF7-7DE7-0C27-7AEB-926116BB3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02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eed Faal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8494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eed Faal 9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524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64AF6-0E5F-6A50-A15D-84BC519D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546C7-41EE-755C-93A7-361D2D750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6EE13-542F-E653-EFC8-D5A31C4BB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38166-3D5D-6B90-61B6-416AD74B6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B2025-E1C8-481F-8E33-4782E1BE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91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7BF4B-79F1-384A-5E96-AED3EA50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98D9E-C1C9-6E1E-8B1E-7BE58BAB0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0AA780-858F-C0ED-10A9-15DAA47608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8C4ED-6BC9-7366-55C7-0E31D4E57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FEEB41-5A53-11A8-F07E-5908B662C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2B1EB-5339-C2B1-F43E-0BBF38B44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462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5D6E8-2BAF-CC25-015E-E00343058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85BDF-30FD-28FB-CD85-75867996C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3166B5-B692-C59F-7D6F-305950024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5ABA0D-E060-C2C0-C68C-7892D0D361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2362CE-726D-171D-A4C6-33B6485B22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156134-45AB-7242-CECC-0614D6BD8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1A6EA6-F432-99D9-2E0E-02B06959A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19EE5-B224-DE88-1687-626A707C2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8B43E-E84A-75FA-C0F1-8842949BA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9D4229-21CF-ECE9-0B35-E05ADB92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4D7755-F0F6-B38E-6E55-82B9E80DB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13B421-19A6-CD86-F7AD-9DDD2752B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00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EB1982-355E-C432-7DB5-0C6D030B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048153-D197-6345-90B5-B34F840A8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8E2CA-57A0-DB7B-0D8E-5F4306AC4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50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CA72C-E523-1634-5554-C14A7DBCC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D09D7-DCAC-44E1-D767-E1EC652B2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16BB80-90E3-6F1A-0AA2-A25D57949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98E8F-B935-8338-4ECE-1EB5DE65D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DAFB5-79A6-5234-608B-EAFA5EF9C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DEE19E-B8BD-3E52-544E-A3CA2F1DC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02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3BF4A-1DAA-EE5E-C970-85E987247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398996-A0CE-6B9F-CE2F-87571A5BC2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5FF8BE-36EA-A486-8C0A-039CEAFBB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2F45E-C088-D7E6-3EB1-024A820A6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534FC-284F-338A-83EB-CA4C29C40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65EFB-D981-D7C8-AEB9-17C0BB3C0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9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C73996-63ED-40DB-291F-E84651715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5EC2ED-3B74-6046-C482-0F506875F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D35C5-93A4-C674-2DB6-BF6DCC07FC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63119E-D793-4167-8375-347287C8BBCE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0F4AF-6408-0F70-1C4E-E2F39EC26F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A16A9-6212-D186-D6B3-6104298D5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0157C1-1765-41E6-A3EA-DF503A47E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124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7" r:id="rId14"/>
    <p:sldLayoutId id="2147483664" r:id="rId15"/>
    <p:sldLayoutId id="2147483665" r:id="rId16"/>
    <p:sldLayoutId id="2147483666" r:id="rId17"/>
    <p:sldLayoutId id="2147483668" r:id="rId18"/>
    <p:sldLayoutId id="2147483661" r:id="rId19"/>
    <p:sldLayoutId id="2147483662" r:id="rId20"/>
    <p:sldLayoutId id="214748366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0561B905-9981-4D23-AFEC-6D9E53FE5F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7C30D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A5F17E43-FC69-0978-7AA9-BA8F935FE0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EF8F75A9-8D4C-48A3-D67C-49C13B6BFDC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ABC15E5-9054-A4EC-F3F1-A72D2BEDD5F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1AA9E19-E8F3-34B7-E40C-08A0C3D863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CCBA0560-9E1E-06B0-F460-73A156E2358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D914339-CAC9-B4B5-DA64-1E277618C8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009A1B9-A4EC-BA13-F2E7-AA907F90DD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7ED164DA-99F2-91FA-5554-8D41AD42051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33962AF-5DF9-1A43-8AFC-9DACE87E10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D826B5-4107-AB6B-0EFF-9B5BD36598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771A3FD2-96D8-DE44-2F75-29156F8153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66769AE-A80A-6ECA-3A23-A144AC24E6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843A8A0-C9CA-A03D-45EE-87509162C5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0322ED54-A8EE-71FA-4680-E6E0C39F44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A6F2EFC8-F43D-DECF-205C-B4A8466C4615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C04090-70C9-07C6-D13A-242C8A32698B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DAECB1-1B1E-F596-A979-27F92300BF8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241E0C6E-3732-1611-5E80-D074CEF8BF87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F361D2-E23A-6AE1-B293-4ED755A78045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09D8C84-CEA3-723E-1D9D-782963B9F3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E02F02A4-9E35-5E87-A86D-41F3249EEDBC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6CE9AB-BCB2-AA05-860A-02FD17EA3FCF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7F0DB8-D39C-5505-DB38-6D2B15CC87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1D442F15-4BD9-DBF5-342A-7EC3C7B3A6AC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7FD2DD-6C44-59B8-4B95-FB5EE2CC333E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8A275D-EA2F-AB39-8070-672B0458552D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762C468-F715-2A90-A69D-B16E56460C2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62DF1F9-1819-D2DE-F76F-BA6700DE3E3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23E96BE8-B01C-0F69-275D-03ECF684B3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384E6FD-E5AD-4AA4-52FB-6C720F3C5B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CDEA598-8B3B-2408-84C1-EB55B49EFE6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F6D64B95-AA78-3186-7355-55034D163C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C898781-114C-45AC-C6FB-F9611C5164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07B95D5-17E8-85C6-B757-18D69959D91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95A1452C-E968-3610-31B2-FE123CA4E46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BEE645B-E62F-8DBF-20B4-0DCE817DE56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BCBFFEE-E824-0395-2178-7626676A6D6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0068F281-C0CD-759A-3912-D6BDFD274C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87E14629-D0BD-0DAD-6598-14C9E8837396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47951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6440CC4-A1BB-1BA7-5DEB-1949484BF8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6059042F-4E22-91B5-572B-146AB709A2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E5CEF17F-98A4-FC4C-97E4-6BCBE012BD8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1A2E94E-3080-241D-6A10-F2EF152E12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062B6DA-8C2A-93F7-029A-A6AFCBA50FC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360AF35A-0382-3AF4-D528-D400507EED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E6828ED-92FA-6377-CB36-DD17D1AA2B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9E19312-FAAC-89AD-EB5E-5A54C1BE54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C3361CB3-90A1-79E7-6630-52152FB29B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9BC987D-DC26-9791-C644-DF84BBD1EB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BC43BA2-97EA-918B-F84D-CF044F6EAD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7CF5B69D-0DAD-88C9-10B2-74D57D949E1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236C6A2-7E5A-AFC4-04B5-5C5543B0F3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E2B74C-4660-37CC-C045-0A361F835D3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AB860F9C-94B2-EC82-0F83-DB0DA76839B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4C9B2F6-4E0C-4E0E-CEEA-F6AE7CFA576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6082A83-887C-C5B5-B23A-825B7C28A1C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C83CDB11-4DDE-6816-6037-5992A5FF03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B947C769-DF93-2731-9B22-6C9161E40FC0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DA865E6-358D-74C2-E460-7A730AEE0A7B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4A6B44-6E8A-B40B-9596-0527C268A3B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4D08F1D6-1388-4BDE-0675-5F0923965273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5C5AD6C-7EF6-9B9F-6CF1-3E96D37AB3C0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934F0B-BE61-8DBC-6247-E2639F3122D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C308A4DC-5FB1-DC5C-D58D-92568FFB8FB8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D25BE1C-F25B-BD5E-9F61-1677E2D1013D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A3AEDB-05B7-8394-8927-1DFAEE2E477F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3CED43C2-CC93-443E-F0C4-41FD08BA34A3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39E177-102B-9933-CED7-F7C404366E9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D4B957-9204-F6F0-729C-5DA6D0C0E8B8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BF0A1578-247D-A3FA-7D85-B7073095AD5C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5D5A038-2E6C-C547-B983-765A8A215A88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E19E97-3789-5E13-9A33-EB2B728A6B9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D299CB54-5E94-CC0B-15F8-2966953158F3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4230A1D-499F-4320-20F8-CC973C3A4C9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37F11DE-E44E-C9BA-1782-C186231E677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668450D0-5075-2462-FF9D-70E367E62C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2C94986-4D48-6D7F-B6EE-C4CCB7A0621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44FCB46-A072-8BFC-B1C7-008690E2C93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FCD5986E-5763-53B8-F5D9-D0B44A7A3A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CE539A8-AD2F-76D5-DF37-F7996DC684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B732E8A-A0D2-4100-163B-884CD69F759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5FDBD4AE-1675-C589-5FE8-46DB52827F7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1D0224A-CEF7-9BBF-4E19-8C8D3BE1868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DC4B901-0B0F-7B8A-8D1A-49C332F4676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DB96764A-7BC0-18CA-C6E1-576AD0ACBC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9148360-1BFA-46D3-6B3E-993D36633E5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4BCB7F9-FE67-BA23-CD3D-9BA34072190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5A1EE64F-B2E5-509A-9102-97D905DD67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7612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2EE9853-4355-D18A-C1B9-080F252FCC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44C7DE-4896-4D76-3C45-3F3DBF946C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869535-5D67-8ACF-3028-9398770095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11">
            <a:extLst>
              <a:ext uri="{FF2B5EF4-FFF2-40B4-BE49-F238E27FC236}">
                <a16:creationId xmlns:a16="http://schemas.microsoft.com/office/drawing/2014/main" id="{7B7CED47-A34B-101F-84B8-AD491D0D5BF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6D41BE-4502-99DB-A621-C38EA9B221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39C001F-D157-D525-4D68-39AF2E0377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0F618D10-E845-CB17-C7BB-BA47411EAB4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F3C94BE-E3E8-45E8-3D54-E3C7EB1A23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47F8547-0B28-AC6F-6327-C966EBAA5A5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535A1292-DFB3-F222-D84B-00239971A3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AF8F42C-792E-7068-D838-E0725BA2F1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3D7A91B-EA12-EA2E-EE5C-71C7B4A285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4">
            <a:extLst>
              <a:ext uri="{FF2B5EF4-FFF2-40B4-BE49-F238E27FC236}">
                <a16:creationId xmlns:a16="http://schemas.microsoft.com/office/drawing/2014/main" id="{63779A55-9518-6FAE-8969-C3838DE6CBA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1A96CBC-09DA-CA02-7A1B-8E6044C867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9B99B5-2F6C-A61A-03F1-7BE39DC349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7" name="5">
            <a:extLst>
              <a:ext uri="{FF2B5EF4-FFF2-40B4-BE49-F238E27FC236}">
                <a16:creationId xmlns:a16="http://schemas.microsoft.com/office/drawing/2014/main" id="{79F8ABFD-6A3A-FA00-312F-CE79745719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5F312BA-9949-117B-3266-09F51C8443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AB6E5D9-04B4-0CF8-6EBD-746F9C6B9B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0" name="1">
            <a:extLst>
              <a:ext uri="{FF2B5EF4-FFF2-40B4-BE49-F238E27FC236}">
                <a16:creationId xmlns:a16="http://schemas.microsoft.com/office/drawing/2014/main" id="{D80E5618-A712-6DFA-6A44-D6B129E937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E57D4DA-3EE8-8A4F-CA9A-FE0B61335E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186C9BC-FF8C-F276-0F6B-61367EFDF1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A0F4692E-C59B-51E6-2587-B50555CF27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!!Group 40">
            <a:extLst>
              <a:ext uri="{FF2B5EF4-FFF2-40B4-BE49-F238E27FC236}">
                <a16:creationId xmlns:a16="http://schemas.microsoft.com/office/drawing/2014/main" id="{783226CB-4833-5F4B-E1F9-F8F09A3E74B2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A7885A-9889-7006-4E32-E8D8DB681AC3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D39AC7-9157-F84F-4617-491102F8804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!!Group 43">
            <a:extLst>
              <a:ext uri="{FF2B5EF4-FFF2-40B4-BE49-F238E27FC236}">
                <a16:creationId xmlns:a16="http://schemas.microsoft.com/office/drawing/2014/main" id="{E089CB33-93FC-8D50-9BF2-C39A59BF25BC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E6B85B-2226-814D-7B02-2AAAE08E8A0F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A1E204-FE30-27D1-78A9-B98F3411EDE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0" name="!!Group 46">
            <a:extLst>
              <a:ext uri="{FF2B5EF4-FFF2-40B4-BE49-F238E27FC236}">
                <a16:creationId xmlns:a16="http://schemas.microsoft.com/office/drawing/2014/main" id="{051A4C45-9644-032B-F33F-099BD52721D1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A541103-CD72-2189-564D-CF758E81F73F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9EFAE2-F71E-EF5A-9296-E77C8BF8FC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3" name="!!Group 49">
            <a:extLst>
              <a:ext uri="{FF2B5EF4-FFF2-40B4-BE49-F238E27FC236}">
                <a16:creationId xmlns:a16="http://schemas.microsoft.com/office/drawing/2014/main" id="{7F9353E5-FF12-069C-2860-107D3747A4D2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63D187-6AAB-03CA-955A-04268F82D78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33717DE-7888-1D44-BAA6-BF41FDCD5650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6" name="!!Group 52">
            <a:extLst>
              <a:ext uri="{FF2B5EF4-FFF2-40B4-BE49-F238E27FC236}">
                <a16:creationId xmlns:a16="http://schemas.microsoft.com/office/drawing/2014/main" id="{98CE5E84-14E6-514B-8CF5-6EC603BC3147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45EEE4-E2FE-7A38-B702-99E53F9BC02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1A09BE-4ED1-4612-2B35-752DB1F300D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!!Group 40">
            <a:extLst>
              <a:ext uri="{FF2B5EF4-FFF2-40B4-BE49-F238E27FC236}">
                <a16:creationId xmlns:a16="http://schemas.microsoft.com/office/drawing/2014/main" id="{4EA3B2DF-95FE-D141-9DAD-34455A1BA20C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E4B2485-C002-3070-A308-A94216678ACA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E4CC2CC-5ACD-B168-2F86-4CC16E225D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2" name="!!TextBox 39">
            <a:extLst>
              <a:ext uri="{FF2B5EF4-FFF2-40B4-BE49-F238E27FC236}">
                <a16:creationId xmlns:a16="http://schemas.microsoft.com/office/drawing/2014/main" id="{0AA6687A-A836-4A80-B1BF-9CF76E9A2F3B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9EA84C-0F7F-5F8D-D8BB-1652AC609D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4" name="Picture 4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91A715C-6147-7974-79A5-11F4DB50EA9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5" name="Rectangle 44">
              <a:extLst>
                <a:ext uri="{FF2B5EF4-FFF2-40B4-BE49-F238E27FC236}">
                  <a16:creationId xmlns:a16="http://schemas.microsoft.com/office/drawing/2014/main" id="{9E31F583-C7C4-3FEE-1B63-B5499400E2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F76B4ED-2559-C882-603B-9D96BFFE9B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7" name="Picture 4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20A573F-96E5-CA86-2B07-D419148930F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8" name="Rectangle 47">
              <a:extLst>
                <a:ext uri="{FF2B5EF4-FFF2-40B4-BE49-F238E27FC236}">
                  <a16:creationId xmlns:a16="http://schemas.microsoft.com/office/drawing/2014/main" id="{724D5FBF-1A7C-9E50-7543-C3AB8676F1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616F8C1-E4F6-B7D7-7A48-224A306A26D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50" name="Picture 4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FBC78A7-C03F-FB41-9DBF-E0793E4CEBD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1" name="Rectangle 50">
              <a:extLst>
                <a:ext uri="{FF2B5EF4-FFF2-40B4-BE49-F238E27FC236}">
                  <a16:creationId xmlns:a16="http://schemas.microsoft.com/office/drawing/2014/main" id="{362D5953-8EB7-08D9-0610-312EEC57D54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BB70ED6-4082-A410-734D-C60EDFCD23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3" name="Picture 5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2C1B77D-C20A-8850-A563-17F418369AE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77C79085-0891-C310-8537-01B28B6E05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8B2A594-45E9-A1E6-D262-9D8D6570AE4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6" name="Picture 5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CC69B23-871D-7237-D3C1-02065486AD6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0ABD7038-4F46-FC61-EDCE-4FBECCE081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35FF68B-1B35-C17A-9007-E658273E16B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9" name="Picture 5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3179B90-3FC2-34CF-7982-05127D65608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60" name="Rectangle 59">
              <a:extLst>
                <a:ext uri="{FF2B5EF4-FFF2-40B4-BE49-F238E27FC236}">
                  <a16:creationId xmlns:a16="http://schemas.microsoft.com/office/drawing/2014/main" id="{4D757C7A-DA9C-4F30-106A-D16BDC001A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ame 60">
            <a:extLst>
              <a:ext uri="{FF2B5EF4-FFF2-40B4-BE49-F238E27FC236}">
                <a16:creationId xmlns:a16="http://schemas.microsoft.com/office/drawing/2014/main" id="{D2B5BE13-CF6F-931F-B252-4890D5387F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77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974CEA4-7988-28C0-61BF-410FCD9924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11237C9D-8782-CB3C-35E8-6A0C613AD7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4" name="1">
            <a:extLst>
              <a:ext uri="{FF2B5EF4-FFF2-40B4-BE49-F238E27FC236}">
                <a16:creationId xmlns:a16="http://schemas.microsoft.com/office/drawing/2014/main" id="{28876983-48B3-F5C5-09A2-7CD1CCF065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B1E4E52-C5D2-724A-BE3F-72ECF599D7A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Arrow: Circular 25">
              <a:extLst>
                <a:ext uri="{FF2B5EF4-FFF2-40B4-BE49-F238E27FC236}">
                  <a16:creationId xmlns:a16="http://schemas.microsoft.com/office/drawing/2014/main" id="{7CC1ACA8-97CB-7790-96EB-B825FF9042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C5B726D1-8CEF-BBB6-7766-012360A853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11">
            <a:extLst>
              <a:ext uri="{FF2B5EF4-FFF2-40B4-BE49-F238E27FC236}">
                <a16:creationId xmlns:a16="http://schemas.microsoft.com/office/drawing/2014/main" id="{CCD9E6D1-C3E5-964B-0F00-883B8BC63C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482600">
              <a:srgbClr val="5A24FD">
                <a:alpha val="60000"/>
              </a:srgbClr>
            </a:innerShdw>
          </a:effectLst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29" name="!!Group 40">
            <a:extLst>
              <a:ext uri="{FF2B5EF4-FFF2-40B4-BE49-F238E27FC236}">
                <a16:creationId xmlns:a16="http://schemas.microsoft.com/office/drawing/2014/main" id="{ADE92489-64C6-9D17-BB10-F31E065E45AC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9CA2BDA-31AE-B29F-8B41-C4A5F831CDD0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155B41-C574-F949-D42B-5871109334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46">
            <a:extLst>
              <a:ext uri="{FF2B5EF4-FFF2-40B4-BE49-F238E27FC236}">
                <a16:creationId xmlns:a16="http://schemas.microsoft.com/office/drawing/2014/main" id="{10829D48-D1FA-A2ED-B3E1-B8505570D60E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C731F1-3458-EF54-87F9-42B64F8E0F14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7A450FB-39B8-37D7-8E1A-1F657B07DE5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86DC19F4-78A5-CF76-8A12-C29EA44FCE4E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D25FAFB-7BA8-4B4D-AC2E-86807B6A99D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F63A5E6-F24D-D3F0-03A2-262124893413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7CB2C837-2742-EAE8-F723-D1DF6A63E4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B29A6A5-F294-E2C4-2E15-207153C988A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D06DCE7-C436-AA9E-3ECC-81BAC0C10702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323848E2-453C-FF3E-C069-6E6C28E9E1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552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265FC2B-96F5-57FE-4441-8552461862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357E1544-2F28-F516-5B89-5179516A2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A8034C1F-EE9E-9705-A375-2881DB541AC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A31A232-7B2F-0B5D-680D-89A42240DB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C718DA3-B3E3-9E7D-62B1-4B8A7C9BE8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925580FE-C9E5-5FBB-9DB6-C00CC8DFC4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7A02241-18EA-47EF-51FD-FC9CDCA881E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054D296-ED34-C3B6-CDA9-C39767BF9F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D4AAAAEC-2E1A-742C-517B-3F6859FF12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56E4FF3-490C-EC66-57D4-A6523702FD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DC42743-21BC-F01F-29AB-75D1DBCF36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E426810C-5DDB-022D-B59B-09FC9792FE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3CD4E1CF-D0C2-6823-E794-36F3755E82F4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8C13F51-8AF7-839D-BDED-96303601944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305D89-CA8A-BAE1-1A97-DE1B1FA9BDB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7EE1E7E1-54A4-5574-73DC-D0D15B156780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B7F56C-0822-4601-8345-BBC99AC847AB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2FE91F-C71C-F088-F26E-48ADA3BF45A0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BB0BA890-D88E-6456-1641-39F4C37E1B05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8783D0B-93D3-AB9E-045D-410E2B8A1FF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1AF0090-9AE0-62FE-2EA4-E311AC964182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332DA57B-6088-FD84-1167-BF1D30027FDA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2074BD-BD63-66CE-1085-E760E14DCD6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CFAACBC-DC46-FBAB-42EC-DC223E0D35C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7A653CA3-FA87-F50A-0628-D150EDC7FB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4F4DF4E-ECDF-DCB6-CBB1-AC9A0AF2E1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464BF7E-ACF1-52F0-9D56-E32253B9CE3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BAD16027-A034-25CE-EE20-A4F1E5E33C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1AD991-AC0D-DE92-E0F9-2499AC1B024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ECC928E-3F67-8263-FCF6-1966A56B87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95A5E4B1-A88C-FFE2-C3C4-B4446BCA70C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276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0561B905-9981-4D23-AFEC-6D9E53FE5F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A5F17E43-FC69-0978-7AA9-BA8F935FE0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EF8F75A9-8D4C-48A3-D67C-49C13B6BFDC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ABC15E5-9054-A4EC-F3F1-A72D2BEDD5F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1AA9E19-E8F3-34B7-E40C-08A0C3D863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CCBA0560-9E1E-06B0-F460-73A156E2358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D914339-CAC9-B4B5-DA64-1E277618C8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009A1B9-A4EC-BA13-F2E7-AA907F90DD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7ED164DA-99F2-91FA-5554-8D41AD42051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33962AF-5DF9-1A43-8AFC-9DACE87E10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D826B5-4107-AB6B-0EFF-9B5BD36598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771A3FD2-96D8-DE44-2F75-29156F8153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66769AE-A80A-6ECA-3A23-A144AC24E6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843A8A0-C9CA-A03D-45EE-87509162C5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0322ED54-A8EE-71FA-4680-E6E0C39F44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A6F2EFC8-F43D-DECF-205C-B4A8466C4615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C04090-70C9-07C6-D13A-242C8A32698B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DAECB1-1B1E-F596-A979-27F92300BF8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241E0C6E-3732-1611-5E80-D074CEF8BF87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F361D2-E23A-6AE1-B293-4ED755A78045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09D8C84-CEA3-723E-1D9D-782963B9F3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E02F02A4-9E35-5E87-A86D-41F3249EEDBC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6CE9AB-BCB2-AA05-860A-02FD17EA3FCF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7F0DB8-D39C-5505-DB38-6D2B15CC87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1D442F15-4BD9-DBF5-342A-7EC3C7B3A6AC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7FD2DD-6C44-59B8-4B95-FB5EE2CC333E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8A275D-EA2F-AB39-8070-672B0458552D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762C468-F715-2A90-A69D-B16E56460C2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62DF1F9-1819-D2DE-F76F-BA6700DE3E3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23E96BE8-B01C-0F69-275D-03ECF684B3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384E6FD-E5AD-4AA4-52FB-6C720F3C5B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CDEA598-8B3B-2408-84C1-EB55B49EFE6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F6D64B95-AA78-3186-7355-55034D163C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C898781-114C-45AC-C6FB-F9611C5164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07B95D5-17E8-85C6-B757-18D69959D91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95A1452C-E968-3610-31B2-FE123CA4E46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BEE645B-E62F-8DBF-20B4-0DCE817DE56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BCBFFEE-E824-0395-2178-7626676A6D6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0068F281-C0CD-759A-3912-D6BDFD274C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87E14629-D0BD-0DAD-6598-14C9E8837396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82399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6440CC4-A1BB-1BA7-5DEB-1949484BF8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6059042F-4E22-91B5-572B-146AB709A2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E5CEF17F-98A4-FC4C-97E4-6BCBE012BD8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1A2E94E-3080-241D-6A10-F2EF152E12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062B6DA-8C2A-93F7-029A-A6AFCBA50FC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360AF35A-0382-3AF4-D528-D400507EED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E6828ED-92FA-6377-CB36-DD17D1AA2B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9E19312-FAAC-89AD-EB5E-5A54C1BE54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C3361CB3-90A1-79E7-6630-52152FB29B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9BC987D-DC26-9791-C644-DF84BBD1EB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BC43BA2-97EA-918B-F84D-CF044F6EAD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7CF5B69D-0DAD-88C9-10B2-74D57D949E1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236C6A2-7E5A-AFC4-04B5-5C5543B0F3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E2B74C-4660-37CC-C045-0A361F835D3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AB860F9C-94B2-EC82-0F83-DB0DA76839B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4C9B2F6-4E0C-4E0E-CEEA-F6AE7CFA576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6082A83-887C-C5B5-B23A-825B7C28A1C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C83CDB11-4DDE-6816-6037-5992A5FF03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B947C769-DF93-2731-9B22-6C9161E40FC0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DA865E6-358D-74C2-E460-7A730AEE0A7B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4A6B44-6E8A-B40B-9596-0527C268A3B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4D08F1D6-1388-4BDE-0675-5F0923965273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5C5AD6C-7EF6-9B9F-6CF1-3E96D37AB3C0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934F0B-BE61-8DBC-6247-E2639F3122D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C308A4DC-5FB1-DC5C-D58D-92568FFB8FB8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D25BE1C-F25B-BD5E-9F61-1677E2D1013D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A3AEDB-05B7-8394-8927-1DFAEE2E477F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3CED43C2-CC93-443E-F0C4-41FD08BA34A3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39E177-102B-9933-CED7-F7C404366E9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D4B957-9204-F6F0-729C-5DA6D0C0E8B8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BF0A1578-247D-A3FA-7D85-B7073095AD5C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5D5A038-2E6C-C547-B983-765A8A215A88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E19E97-3789-5E13-9A33-EB2B728A6B9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D299CB54-5E94-CC0B-15F8-2966953158F3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4230A1D-499F-4320-20F8-CC973C3A4C9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37F11DE-E44E-C9BA-1782-C186231E677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668450D0-5075-2462-FF9D-70E367E62C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2C94986-4D48-6D7F-B6EE-C4CCB7A0621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44FCB46-A072-8BFC-B1C7-008690E2C93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FCD5986E-5763-53B8-F5D9-D0B44A7A3A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CE539A8-AD2F-76D5-DF37-F7996DC684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B732E8A-A0D2-4100-163B-884CD69F759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5FDBD4AE-1675-C589-5FE8-46DB52827F7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1D0224A-CEF7-9BBF-4E19-8C8D3BE1868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DC4B901-0B0F-7B8A-8D1A-49C332F4676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DB96764A-7BC0-18CA-C6E1-576AD0ACBC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9148360-1BFA-46D3-6B3E-993D36633E5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4BCB7F9-FE67-BA23-CD3D-9BA34072190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5A1EE64F-B2E5-509A-9102-97D905DD67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677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2EE9853-4355-D18A-C1B9-080F252FCC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44C7DE-4896-4D76-3C45-3F3DBF946C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869535-5D67-8ACF-3028-9398770095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11">
            <a:extLst>
              <a:ext uri="{FF2B5EF4-FFF2-40B4-BE49-F238E27FC236}">
                <a16:creationId xmlns:a16="http://schemas.microsoft.com/office/drawing/2014/main" id="{7B7CED47-A34B-101F-84B8-AD491D0D5BF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6D41BE-4502-99DB-A621-C38EA9B221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39C001F-D157-D525-4D68-39AF2E0377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0F618D10-E845-CB17-C7BB-BA47411EAB4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F3C94BE-E3E8-45E8-3D54-E3C7EB1A23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47F8547-0B28-AC6F-6327-C966EBAA5A5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535A1292-DFB3-F222-D84B-00239971A3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AF8F42C-792E-7068-D838-E0725BA2F1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3D7A91B-EA12-EA2E-EE5C-71C7B4A285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4" name="4">
            <a:extLst>
              <a:ext uri="{FF2B5EF4-FFF2-40B4-BE49-F238E27FC236}">
                <a16:creationId xmlns:a16="http://schemas.microsoft.com/office/drawing/2014/main" id="{63779A55-9518-6FAE-8969-C3838DE6CBA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1A96CBC-09DA-CA02-7A1B-8E6044C867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9B99B5-2F6C-A61A-03F1-7BE39DC349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7" name="5">
            <a:extLst>
              <a:ext uri="{FF2B5EF4-FFF2-40B4-BE49-F238E27FC236}">
                <a16:creationId xmlns:a16="http://schemas.microsoft.com/office/drawing/2014/main" id="{79F8ABFD-6A3A-FA00-312F-CE79745719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5F312BA-9949-117B-3266-09F51C8443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AB6E5D9-04B4-0CF8-6EBD-746F9C6B9B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" name="1">
            <a:extLst>
              <a:ext uri="{FF2B5EF4-FFF2-40B4-BE49-F238E27FC236}">
                <a16:creationId xmlns:a16="http://schemas.microsoft.com/office/drawing/2014/main" id="{D80E5618-A712-6DFA-6A44-D6B129E937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E57D4DA-3EE8-8A4F-CA9A-FE0B61335E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186C9BC-FF8C-F276-0F6B-61367EFDF1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A0F4692E-C59B-51E6-2587-B50555CF27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!!Group 40">
            <a:extLst>
              <a:ext uri="{FF2B5EF4-FFF2-40B4-BE49-F238E27FC236}">
                <a16:creationId xmlns:a16="http://schemas.microsoft.com/office/drawing/2014/main" id="{783226CB-4833-5F4B-E1F9-F8F09A3E74B2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A7885A-9889-7006-4E32-E8D8DB681AC3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D39AC7-9157-F84F-4617-491102F8804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!!Group 43">
            <a:extLst>
              <a:ext uri="{FF2B5EF4-FFF2-40B4-BE49-F238E27FC236}">
                <a16:creationId xmlns:a16="http://schemas.microsoft.com/office/drawing/2014/main" id="{E089CB33-93FC-8D50-9BF2-C39A59BF25BC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E6B85B-2226-814D-7B02-2AAAE08E8A0F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A1E204-FE30-27D1-78A9-B98F3411EDE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0" name="!!Group 46">
            <a:extLst>
              <a:ext uri="{FF2B5EF4-FFF2-40B4-BE49-F238E27FC236}">
                <a16:creationId xmlns:a16="http://schemas.microsoft.com/office/drawing/2014/main" id="{051A4C45-9644-032B-F33F-099BD52721D1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A541103-CD72-2189-564D-CF758E81F73F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9EFAE2-F71E-EF5A-9296-E77C8BF8FC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3" name="!!Group 49">
            <a:extLst>
              <a:ext uri="{FF2B5EF4-FFF2-40B4-BE49-F238E27FC236}">
                <a16:creationId xmlns:a16="http://schemas.microsoft.com/office/drawing/2014/main" id="{7F9353E5-FF12-069C-2860-107D3747A4D2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63D187-6AAB-03CA-955A-04268F82D78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33717DE-7888-1D44-BAA6-BF41FDCD5650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6" name="!!Group 52">
            <a:extLst>
              <a:ext uri="{FF2B5EF4-FFF2-40B4-BE49-F238E27FC236}">
                <a16:creationId xmlns:a16="http://schemas.microsoft.com/office/drawing/2014/main" id="{98CE5E84-14E6-514B-8CF5-6EC603BC3147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45EEE4-E2FE-7A38-B702-99E53F9BC02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1A09BE-4ED1-4612-2B35-752DB1F300D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!!Group 40">
            <a:extLst>
              <a:ext uri="{FF2B5EF4-FFF2-40B4-BE49-F238E27FC236}">
                <a16:creationId xmlns:a16="http://schemas.microsoft.com/office/drawing/2014/main" id="{4EA3B2DF-95FE-D141-9DAD-34455A1BA20C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E4B2485-C002-3070-A308-A94216678ACA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E4CC2CC-5ACD-B168-2F86-4CC16E225D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2" name="!!TextBox 39">
            <a:extLst>
              <a:ext uri="{FF2B5EF4-FFF2-40B4-BE49-F238E27FC236}">
                <a16:creationId xmlns:a16="http://schemas.microsoft.com/office/drawing/2014/main" id="{0AA6687A-A836-4A80-B1BF-9CF76E9A2F3B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9EA84C-0F7F-5F8D-D8BB-1652AC609D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4" name="Picture 4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91A715C-6147-7974-79A5-11F4DB50EA9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5" name="Rectangle 44">
              <a:extLst>
                <a:ext uri="{FF2B5EF4-FFF2-40B4-BE49-F238E27FC236}">
                  <a16:creationId xmlns:a16="http://schemas.microsoft.com/office/drawing/2014/main" id="{9E31F583-C7C4-3FEE-1B63-B5499400E2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F76B4ED-2559-C882-603B-9D96BFFE9B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7" name="Picture 4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20A573F-96E5-CA86-2B07-D419148930F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8" name="Rectangle 47">
              <a:extLst>
                <a:ext uri="{FF2B5EF4-FFF2-40B4-BE49-F238E27FC236}">
                  <a16:creationId xmlns:a16="http://schemas.microsoft.com/office/drawing/2014/main" id="{724D5FBF-1A7C-9E50-7543-C3AB8676F1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616F8C1-E4F6-B7D7-7A48-224A306A26D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50" name="Picture 4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FBC78A7-C03F-FB41-9DBF-E0793E4CEBD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1" name="Rectangle 50">
              <a:extLst>
                <a:ext uri="{FF2B5EF4-FFF2-40B4-BE49-F238E27FC236}">
                  <a16:creationId xmlns:a16="http://schemas.microsoft.com/office/drawing/2014/main" id="{362D5953-8EB7-08D9-0610-312EEC57D54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BB70ED6-4082-A410-734D-C60EDFCD23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3" name="Picture 5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2C1B77D-C20A-8850-A563-17F418369AE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77C79085-0891-C310-8537-01B28B6E05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8B2A594-45E9-A1E6-D262-9D8D6570AE4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6" name="Picture 5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CC69B23-871D-7237-D3C1-02065486AD6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0ABD7038-4F46-FC61-EDCE-4FBECCE081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35FF68B-1B35-C17A-9007-E658273E16B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9" name="Picture 5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3179B90-3FC2-34CF-7982-05127D65608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60" name="Rectangle 59">
              <a:extLst>
                <a:ext uri="{FF2B5EF4-FFF2-40B4-BE49-F238E27FC236}">
                  <a16:creationId xmlns:a16="http://schemas.microsoft.com/office/drawing/2014/main" id="{4D757C7A-DA9C-4F30-106A-D16BDC001A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ame 60">
            <a:extLst>
              <a:ext uri="{FF2B5EF4-FFF2-40B4-BE49-F238E27FC236}">
                <a16:creationId xmlns:a16="http://schemas.microsoft.com/office/drawing/2014/main" id="{D2B5BE13-CF6F-931F-B252-4890D5387F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0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6300BF1F-D393-55CA-24BC-67F3CF80FE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ED973"/>
          </a:solidFill>
          <a:ln>
            <a:noFill/>
          </a:ln>
          <a:effectLst>
            <a:outerShdw blurRad="381000" sx="102000" sy="102000" algn="ctr" rotWithShape="0">
              <a:srgbClr val="8ED97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ame 57">
            <a:extLst>
              <a:ext uri="{FF2B5EF4-FFF2-40B4-BE49-F238E27FC236}">
                <a16:creationId xmlns:a16="http://schemas.microsoft.com/office/drawing/2014/main" id="{F933FE04-1824-D66D-8E57-7B35829CE1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9" name="1">
            <a:extLst>
              <a:ext uri="{FF2B5EF4-FFF2-40B4-BE49-F238E27FC236}">
                <a16:creationId xmlns:a16="http://schemas.microsoft.com/office/drawing/2014/main" id="{FB240EFF-5099-530F-2FD1-8236054E1E4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32FD23C-720B-4CA8-659A-C65A4A4B7C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Arrow: Circular 60">
              <a:extLst>
                <a:ext uri="{FF2B5EF4-FFF2-40B4-BE49-F238E27FC236}">
                  <a16:creationId xmlns:a16="http://schemas.microsoft.com/office/drawing/2014/main" id="{F67B01E6-F23A-E450-7EFC-8CD7A8113D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62" name="Freeform: Shape 61">
            <a:extLst>
              <a:ext uri="{FF2B5EF4-FFF2-40B4-BE49-F238E27FC236}">
                <a16:creationId xmlns:a16="http://schemas.microsoft.com/office/drawing/2014/main" id="{9ACC99AE-2C23-4043-33FD-722CD62B9A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11">
            <a:extLst>
              <a:ext uri="{FF2B5EF4-FFF2-40B4-BE49-F238E27FC236}">
                <a16:creationId xmlns:a16="http://schemas.microsoft.com/office/drawing/2014/main" id="{D6336CF7-48BD-C0F3-53F1-8A3CF3A204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64" name="!!Group 40">
            <a:extLst>
              <a:ext uri="{FF2B5EF4-FFF2-40B4-BE49-F238E27FC236}">
                <a16:creationId xmlns:a16="http://schemas.microsoft.com/office/drawing/2014/main" id="{2731F81D-6A03-2E36-8871-E5C24C7CEA09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5039983-CCAA-3B72-BC62-1FA677E9AF41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B0BCB96-2471-18CE-8583-86CC3D54AD6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7" name="!!Group 46">
            <a:extLst>
              <a:ext uri="{FF2B5EF4-FFF2-40B4-BE49-F238E27FC236}">
                <a16:creationId xmlns:a16="http://schemas.microsoft.com/office/drawing/2014/main" id="{138CDBE0-5EBC-1821-948B-F3E17E85DB4F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1B952BB-A9F6-5C5D-88D0-79279D0F69A7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112C2EF-15D2-D293-1D8C-BE6DF5796F13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0" name="!!TextBox 39">
            <a:extLst>
              <a:ext uri="{FF2B5EF4-FFF2-40B4-BE49-F238E27FC236}">
                <a16:creationId xmlns:a16="http://schemas.microsoft.com/office/drawing/2014/main" id="{D412EE3F-FAE4-838E-B17C-6A0718E952BB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E12E74A-8383-C6C0-2DEB-97A92A64BC2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72" name="Picture 71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B1BA0EF-8C64-0C23-37F2-4E8EBFB1392C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73" name="Rectangle 72">
              <a:extLst>
                <a:ext uri="{FF2B5EF4-FFF2-40B4-BE49-F238E27FC236}">
                  <a16:creationId xmlns:a16="http://schemas.microsoft.com/office/drawing/2014/main" id="{E9000BB4-28BD-7ECB-D1DB-88BC2A86E0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339D957-BE1B-14B5-9A3C-FE0ABD1EF40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75" name="Picture 7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A0F2D76-305D-497E-F7F4-509716F897AB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76" name="Rectangle 75">
              <a:extLst>
                <a:ext uri="{FF2B5EF4-FFF2-40B4-BE49-F238E27FC236}">
                  <a16:creationId xmlns:a16="http://schemas.microsoft.com/office/drawing/2014/main" id="{421DBE7F-23DF-9931-4C6D-BFF0636232D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900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3" grpId="0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D360B-9DE0-130A-24D1-422815341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6FD32BB-1854-201E-F1C7-8301529A33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ED973"/>
          </a:solidFill>
          <a:ln>
            <a:noFill/>
          </a:ln>
          <a:effectLst>
            <a:outerShdw blurRad="381000" sx="102000" sy="102000" algn="ctr" rotWithShape="0">
              <a:srgbClr val="8ED97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D8D8E3D-27B2-BA26-5787-A1905D602C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DD835FE2-02C1-73CB-724B-EA87668FB1F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E9D9B9E-3F8D-0DFC-794B-A5211D0696A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8271F9D-C43E-D5A6-C925-5F68941733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5B4B34D9-9A17-1820-D04F-CC9AEB0C29E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BB6276C-04D9-1B7E-6A70-8606E58DF05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F5A0D34-023A-33C3-554A-89281B37F7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872153C5-8D0C-45C1-12A5-7D1913C759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6E1DF20-9AB5-6F6B-64D3-1EBFDA1C87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850AFBD-06E8-D7A1-D2EE-13AE8358AC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BD3B67A9-0F66-8129-97AC-369055032B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93A63748-A6A1-9A12-8792-215346AACB47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1E054C7-9220-ED4C-8C0E-B2A99CD73961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A48417-C2B5-F57A-E964-7355AF92C0E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2AC80B05-667B-C421-2235-963C7BE7B22A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AF86F3-0413-96B6-24D8-35F8D157BAB8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B9E6BA-F456-2056-17C2-F702D61E2F60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CA57FA94-A809-52B1-FDDA-9D99974B165A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07C39E-26A2-232A-1E6B-36D807220FF4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3F9E6A-6A7E-90E0-D4D3-52796D1CD9A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82EB10A9-4FB4-7C60-485C-E60AEDC89E32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5E07D8B-FA2B-CC42-B61E-F6F3F21CEE8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9135636-E203-E9B0-2E38-E56273D012A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8A85625E-B750-9773-801C-762B66F3954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636978A-F2E6-A0A0-DD99-AC8760B5F7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7C5DD85-2E66-A1CF-C769-587FFCB4594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9542BB7F-D17B-6F06-D29E-BC50CA71671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E87BB71-2B3B-F950-1C60-B2AF1239589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49B7FF2-6A01-1643-4426-FB09453E4DF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3AE5016A-9839-60F7-68DA-6D85B286A49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242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1871E-B894-0600-2159-5C2E18E89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6694AE60-7C87-5D7B-F66E-6735A6AE4B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rgbClr val="8ED973"/>
          </a:solidFill>
          <a:ln>
            <a:noFill/>
          </a:ln>
          <a:effectLst>
            <a:outerShdw blurRad="381000" sx="102000" sy="102000" algn="ctr" rotWithShape="0">
              <a:srgbClr val="8ED97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B0F72DBF-BEA6-99B4-890A-B9C0674764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BA518D78-12A6-9D54-81C3-B429A375DF0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1725C26-5D86-3447-D6D5-3B11D096F2C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C30474E-CEFB-4DA3-7012-4E15409F06A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62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1FAD3BBD-43EE-D911-5955-C8BA88ABB36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ADDE4B9-0156-BA45-558F-C5D07A9426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F080C7-6129-C2BC-D182-B94FAC03331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6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A7759C25-B54F-7FB3-3981-67FD5883A80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2A4146C-EF69-32EB-FD28-ACF43350913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DAE484-E452-E7BC-60F1-A2E35423FC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6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59FCCF59-9DAD-82CF-A0CB-74D9378AD5B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EA758F0-1BE7-54A9-2CB4-396BF755A0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7731E2E-F781-BC47-3E12-80A72D6FE7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6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43AA2BE4-BF3B-03BA-9D94-A355E7A970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E8706D69-6ADB-A724-BEC2-1A1140CDCB2C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652342-8831-13B9-18FE-EB6D39CFE5F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7D84CB-7DDD-4DD1-D8D4-E3418FB6C11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776E8846-3289-3FF9-E84C-75C496E7172B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6ED3D5-5D05-88F7-FD7E-0143B79DB92C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12817E-A09F-7FB9-DE5B-6CC435A7CE6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9DC3A82C-539A-3F4A-B868-8D2977DF1D90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B4868A-E705-6468-F99F-D0B7B95C8EDB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0CC7F30-B503-D9DE-6395-364033D15AB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63A0A40D-6C28-6473-BA9F-B153868C1377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B300FD7-749B-C9D9-FFFB-1905CE6B08D3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871F5E-61EE-046A-0393-99D5E192933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9FD75AF-087B-AC52-2139-504EC8F2CB4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01FAD7A-D1EC-E63E-5127-3FF3941E08C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4581972D-E66A-4FA1-D240-AE711E8F079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8C04BFB-17A5-9E43-BCB3-7DDCF47A84F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9914F1F-D17D-F743-01F3-37CBE83E7CE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4B4B6259-AB67-1929-A76D-3F4D1F17B96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465F391-D710-6BB1-8EC6-F8BE00B1D0C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71546AF-4A4A-A34E-6C1F-0A54E5B5A39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9B38BFB0-B181-96CE-405E-97D1A7C71B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68ACD5A-829F-A60B-76D6-02151E24EBA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6E07378-0B50-F2B7-774C-F7FD685DB87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EB7FBBB3-175B-F96A-9D2F-13DC2945A2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3A3CFD88-A084-3085-E15B-9BE727E1479F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53701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10E34-12E4-0050-5BFD-8CE8D0D11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D2E72CE-636A-3158-9E48-B4D49197C1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ED973"/>
          </a:solidFill>
          <a:ln>
            <a:noFill/>
          </a:ln>
          <a:effectLst>
            <a:outerShdw blurRad="381000" sx="102000" sy="102000" algn="ctr" rotWithShape="0">
              <a:srgbClr val="8ED97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F651E05-17BC-834D-081E-ED2C752359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57A31F39-9DD5-F06E-6F9D-52A80D5E9C2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3CADEE0-DAFA-2AC1-F37B-566C3906154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70159F9-2F53-C289-D0E1-B19FBFCDEC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07A8158B-E521-14C0-7E0A-94EA4DDEEDF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446A6EB-5CC4-2A93-FC30-352846DD31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5A31FE9-D346-C8F1-4426-CCF2C1943EB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D18D04EA-B4E1-6977-68BE-BD8BFF07C19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A418B74-9F70-B03E-B4CA-4D8EF4C3EB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A2A64A7-C85E-0F61-5530-81C1B4FBF46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67BDAEDE-8DC9-F7DF-4153-16157FEF4FA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2E93D56-B7D7-995B-EC02-4D2A373D39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27CB48-1003-19DA-2E36-8DB5C7D00A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239B8964-60B8-B209-DA88-D677C0E8400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FC0CE30-F47B-C980-BA9B-F55E9C9C52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4E4FFB0-ACA3-A93F-C0EF-1364DE706B1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909623BA-5FDF-EB6C-C2AF-2CA56CD933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93B26030-EB76-737E-1E94-0C544196DDA4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039E38-3899-DC27-6D89-19BBD37E7725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1C6793-82E5-1EE3-E1B8-1F60D94FA62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4FC3DF6D-A5FD-204A-6800-BE20FD50D4A4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0CFE6A-23D3-C039-498D-5EE5BF5D35F1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67013B-B21D-B012-435E-5D7667A399B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4205A92C-69F9-39C1-5446-322C15CEA2F9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BFCD37-0D84-B15E-EBED-32C6FA5B9882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A4F357-23FF-11FB-A1E0-A2CD3A0B21A2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CCA3E618-FDD3-0385-1A91-6E6E5798A3D7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3CE8C56-0CBA-DF2C-59FF-794CBC4D9731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F7E834-35AE-3CE8-D049-4EE6C49AD2DA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882D6E68-3F00-23CF-AC69-D4CC13F2F92F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72396CC-432D-F0D7-3396-F0B6EC7D5F46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43C9BC0-3B39-61D4-5126-0E32D647CA1D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7449709F-3796-BB86-A065-597E24D015E7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04507C1-8791-C630-CAF2-EFA530C992A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62F9DE4-0D87-53BC-D2F9-041501FBE3C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DC5FE80B-BFC9-02DF-A7F6-B40CA28F6B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19D5144-4476-F2CE-96E6-A05CF9DC805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D3BBED0-CABA-29F0-9986-B52532C1A97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5236E8BC-F673-2813-083F-E117F8E566F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8D83DA0-98E1-4198-53AA-8E31ED81ACE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F5CDFE9-FE26-9291-7F0E-EF0B9C427BB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6DF28D6B-D3C3-BC87-8652-D509F6C377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1DB2CA6-4317-391C-FFB8-3FCB4C49274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139288A-7DAC-9D21-A242-C06865384EE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C382165B-D99D-B8F4-CCA5-5A633EBAE6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0861676-2C92-BAD9-5E93-75A555C3ADD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D0C4FCB-1FD7-C97E-6D81-FBF3CFD8F49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EAFD3800-FECB-CADB-F714-4019764AD1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723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70CA4-24B7-8490-9870-D8AC19ADC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7E6C6A1-CBB5-7F4A-1463-17701BC1D2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ED973"/>
          </a:solidFill>
          <a:ln>
            <a:noFill/>
          </a:ln>
          <a:effectLst>
            <a:outerShdw blurRad="381000" sx="102000" sy="102000" algn="ctr" rotWithShape="0">
              <a:srgbClr val="8ED97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A1D947-4F54-5CE7-C2B6-17BC649DCA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B3EE7F-B237-A9A5-A90C-D0BC028C11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11">
            <a:extLst>
              <a:ext uri="{FF2B5EF4-FFF2-40B4-BE49-F238E27FC236}">
                <a16:creationId xmlns:a16="http://schemas.microsoft.com/office/drawing/2014/main" id="{824AD137-1D34-BC3E-1F08-4022731563D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12811A7-F5F0-62BF-D6D6-CFC0825C48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2D0C3EF-BBA7-518E-ED7C-B1357DE8218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CB193E9F-963D-4AD1-5B87-72F3BA99E4D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F37EE19-9C0A-EE7B-404D-C2DEB9F7F0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86C109-5D0E-F234-5A42-D16A38CD2E8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F1CFFFE0-9DB4-D523-C502-FDF18116AC7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60E050D-0501-7945-F453-7A628525BA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1FF1348-4D09-7F15-0A0D-98F78FCC9CF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4">
            <a:extLst>
              <a:ext uri="{FF2B5EF4-FFF2-40B4-BE49-F238E27FC236}">
                <a16:creationId xmlns:a16="http://schemas.microsoft.com/office/drawing/2014/main" id="{5878A414-ADD5-7F81-C247-C75D04AF6D6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BB32E4A-52CC-C984-2AE9-C4516341F7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6DF9ADA-8277-BFC1-05D7-E338A74B678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7" name="5">
            <a:extLst>
              <a:ext uri="{FF2B5EF4-FFF2-40B4-BE49-F238E27FC236}">
                <a16:creationId xmlns:a16="http://schemas.microsoft.com/office/drawing/2014/main" id="{EA3842FD-33E5-19B9-0EB4-022B8C7972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DB0A312-620F-A82D-FBD5-6A92469DD47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AC5637-5368-810E-13EA-4FAD82778B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0" name="1">
            <a:extLst>
              <a:ext uri="{FF2B5EF4-FFF2-40B4-BE49-F238E27FC236}">
                <a16:creationId xmlns:a16="http://schemas.microsoft.com/office/drawing/2014/main" id="{B17457F5-9A1D-AE05-BEAE-CF37B5DA678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B807AF5-6FF8-22F4-341C-DBACE2AB7DE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56E71F8-9601-3466-F5DE-6E75469208A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49310CF4-1341-DCD8-08C6-0EA377D511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!!Group 40">
            <a:extLst>
              <a:ext uri="{FF2B5EF4-FFF2-40B4-BE49-F238E27FC236}">
                <a16:creationId xmlns:a16="http://schemas.microsoft.com/office/drawing/2014/main" id="{0A1F483F-AC77-078C-024C-F009B32A6B8F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EC3C9F-2D4F-BEAE-9414-3AC50A928E03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B13D5EE-4ABE-A16A-BD3D-F7649FF39D1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!!Group 43">
            <a:extLst>
              <a:ext uri="{FF2B5EF4-FFF2-40B4-BE49-F238E27FC236}">
                <a16:creationId xmlns:a16="http://schemas.microsoft.com/office/drawing/2014/main" id="{E2BBE66F-B98E-8F55-6B85-566FDD951B59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FADC205-26F4-4202-C26D-0ABAB020799F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7CF12A-117C-6148-B843-F765F797D09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0" name="!!Group 46">
            <a:extLst>
              <a:ext uri="{FF2B5EF4-FFF2-40B4-BE49-F238E27FC236}">
                <a16:creationId xmlns:a16="http://schemas.microsoft.com/office/drawing/2014/main" id="{94FEFCB5-559B-A9E4-88D7-55AAF8D6DF89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FC4E098-03BC-ADD5-CB68-3605756BDC04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8994D64-38AE-1813-5E5D-42F9EFD5E14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3" name="!!Group 49">
            <a:extLst>
              <a:ext uri="{FF2B5EF4-FFF2-40B4-BE49-F238E27FC236}">
                <a16:creationId xmlns:a16="http://schemas.microsoft.com/office/drawing/2014/main" id="{C54C7384-9195-7F0B-9847-0C69F337FACF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4FD867A-5062-7A32-1702-89140629C29D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76ABAAC-4228-7F90-5F7A-D198412B81F5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6" name="!!Group 52">
            <a:extLst>
              <a:ext uri="{FF2B5EF4-FFF2-40B4-BE49-F238E27FC236}">
                <a16:creationId xmlns:a16="http://schemas.microsoft.com/office/drawing/2014/main" id="{253DAE96-A2CD-FF77-224C-9564472ACB49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9CC7DE-3EA0-C4D7-6C4F-25B28B515AB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D4A8E6C-E744-96BA-B077-9E596BB59BCD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!!Group 40">
            <a:extLst>
              <a:ext uri="{FF2B5EF4-FFF2-40B4-BE49-F238E27FC236}">
                <a16:creationId xmlns:a16="http://schemas.microsoft.com/office/drawing/2014/main" id="{E44E79AF-7047-8154-10C3-8C228415F251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A4448D3-94B4-B3D7-27ED-119F851CF6E7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2B687C8-4750-CB82-66E1-622F37E83B6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2" name="!!TextBox 39">
            <a:extLst>
              <a:ext uri="{FF2B5EF4-FFF2-40B4-BE49-F238E27FC236}">
                <a16:creationId xmlns:a16="http://schemas.microsoft.com/office/drawing/2014/main" id="{B293BF12-E6C3-8E92-4FE0-4B3EAF6B3D93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EED65B3-D347-A7D9-A2B0-F805D7A95B5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4" name="Picture 4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1C51CCA-6867-4C72-1D20-250C3B507FB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5" name="Rectangle 44">
              <a:extLst>
                <a:ext uri="{FF2B5EF4-FFF2-40B4-BE49-F238E27FC236}">
                  <a16:creationId xmlns:a16="http://schemas.microsoft.com/office/drawing/2014/main" id="{85943CC8-D802-2E63-94C4-F0DE970907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A2DB467-C5F2-7CC1-1691-80937188CD1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7" name="Picture 4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EEB8634-88BF-39C7-9341-B24FC138415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8" name="Rectangle 47">
              <a:extLst>
                <a:ext uri="{FF2B5EF4-FFF2-40B4-BE49-F238E27FC236}">
                  <a16:creationId xmlns:a16="http://schemas.microsoft.com/office/drawing/2014/main" id="{B93CD6D1-3CA4-7901-EDCC-BD2BA94C819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59747AB-7EF7-9BD9-9A4C-F109111CF63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50" name="Picture 4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63BE78B-EFAC-5768-ED3F-28060666E06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1" name="Rectangle 50">
              <a:extLst>
                <a:ext uri="{FF2B5EF4-FFF2-40B4-BE49-F238E27FC236}">
                  <a16:creationId xmlns:a16="http://schemas.microsoft.com/office/drawing/2014/main" id="{2B67CD8A-69B8-4F1A-A16B-7B9E2F6C1D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CD21B69-CEF6-4478-21F9-C7EFC56F15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3" name="Picture 5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7A0BE5B-8415-727F-69E9-09FD4B5F231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D5DBCD1A-D90B-42FD-DD09-17377E9B75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215EFFC-05A1-C3D7-529E-A0BAF6824F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6" name="Picture 5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D7FBF5B-95E5-FEEE-53C0-EEFC66F027B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D7EF7A4D-7EFE-7835-538B-5A41E46E33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9F1CF45-18A9-3799-797A-EFBB047F9A7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9" name="Picture 5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DF4DEE2-BDD0-99AE-3BF0-3AABD98C4FF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60" name="Rectangle 59">
              <a:extLst>
                <a:ext uri="{FF2B5EF4-FFF2-40B4-BE49-F238E27FC236}">
                  <a16:creationId xmlns:a16="http://schemas.microsoft.com/office/drawing/2014/main" id="{58C0EA10-F70A-D47C-F512-50DD59AD91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ame 60">
            <a:extLst>
              <a:ext uri="{FF2B5EF4-FFF2-40B4-BE49-F238E27FC236}">
                <a16:creationId xmlns:a16="http://schemas.microsoft.com/office/drawing/2014/main" id="{C149B3D3-E55B-28CE-A6F3-714D9D51D1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02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D8D96F7-7882-0B72-2C6F-6F20C8EC2C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accent2">
                <a:lumMod val="75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0B2D0D7C-0CED-FF80-BCAE-0A24DFE5CF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DE7A128A-8C8F-141A-108B-EFAE29DC432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546DAA1-8FE9-AB19-FCE5-E030DD73BC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D61A3131-8B6E-BEB4-2743-4785CFA445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B95CB965-295D-F121-6EDE-C9DCF1D072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AE8C6498-C68B-18AE-DDA6-16E9063132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>
            <a:gsLst>
              <a:gs pos="100000">
                <a:schemeClr val="bg1"/>
              </a:gs>
              <a:gs pos="24000">
                <a:srgbClr val="F29000"/>
              </a:gs>
            </a:gsLst>
            <a:lin ang="5400000" scaled="1"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0163F106-565E-07C1-C917-9B605CD2F0C3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789D28-32FF-AAE9-472E-7030BA8480B4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5024C3-CCE6-DEB3-424C-50662608C01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E6849423-2520-FF06-DABC-7FAEDF279640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4CDDCBB-9027-396F-AF5B-3E47E05BB0B2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4BB0E7-10AD-47FD-E89B-D3C703D5A247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6B0CB968-A89B-730D-BA94-967497AF7995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2CBA5B-9294-4112-F29C-5FF908847BC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17" name="Picture 1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7DE1A35-8566-12E8-0AA2-69D376346BBD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18C05029-CEB0-8854-9778-D2499639A9D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E2C977-0422-BCDF-6888-4DA44AE97D2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20" name="Picture 1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AAA038C-8737-50D0-C165-43712A5445BE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F64E7923-02DB-9267-3457-71F9621F80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2870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86BE5-EE28-2479-FBF4-04D2746B4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AC5DF6F-3832-BDD4-E88A-D9B7D5A633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381000" sx="102000" sy="102000" algn="ctr" rotWithShape="0">
              <a:schemeClr val="accent2">
                <a:lumMod val="75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7518CDF-9048-6FD2-1D47-8C93DC39B8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A61E90BA-9C87-215C-DC72-D48A5BDCABF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A351A8D-8662-6DA8-4A02-67A5680DCC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82C07DE-F91A-2740-581E-CF76623320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F00A006A-04E2-230A-AF9A-6328C7F9516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A9D4ACE-7D97-5D98-CE7C-C45D5499CB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CD14B81-9149-0AF9-6AB0-BA967E07AF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6D7C81D3-E6D0-FD36-61F7-B0ED82FA830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8DC5764-D972-B659-BF4C-F0C5D42850D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F2DF8A9-6F7B-B2CD-BDF3-F87FE5EE908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5BEBC65-F257-BA97-70AC-14BB9F634D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2C26658A-93DB-8B5C-D190-6B1E2389749B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4DA9FA-6D9E-AA3E-FF83-9886A94BBF1C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37A535-FD35-6D34-68AD-1542D11C43E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C280316A-D769-43E8-3BD6-D8F8F51FADD7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DE16CD-BE9B-6178-A61E-455D70F9CC77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C2D9A6-92CE-6CDB-193F-D9ADDBF83EC9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3D1B25AD-300E-EF8D-FCBC-A197A2CA00B7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85CCE66-56A7-B319-36FC-F3EDC009046A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50D34A-269A-A7B4-4469-DC686BEC54AF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6ED13D64-F421-E78D-8534-BADCCBC7DFB2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6DD0E67-627E-5A78-5126-AC93749C09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634697FE-EC68-4ED1-C1B8-BE81943768E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3C82D2DB-9744-E6EE-2A72-3D8C5E14444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3C5CB3E-38FA-1AA7-AADA-645209B6AB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11F02E4-92DE-2D39-85E8-AE52A126E3E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6EDC53BB-21EB-218A-BCD6-2F3FC18F7A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AB82DFF-DF78-EE6A-ADAB-A056BEB3D00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98D3F4B-21CF-E96D-9D96-98EC511D10E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E3C6EE22-5F6A-5F96-909D-FBF1A4C0FA7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6967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C0C2E-042B-213F-6B21-75AD2D1BA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1804FCDE-3A06-C91D-DECD-72D31738F3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accent2">
                <a:lumMod val="75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7730DC8-59C3-11E7-C538-E4FB6DB0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3D5B600C-7CE2-8602-4244-30CFB089898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2604C1-EDA8-087C-5B4C-3FF7E8DD463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3E9B369-C41B-CF1D-D631-78F7616ABE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4EE556C4-E61E-18C0-0AE5-39055C6B828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F1FF994-9D0B-C06A-85A7-AFE52C496B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BC9910A-9F3C-EF80-AF7C-58A30EE23ED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4843F7BF-64A2-2972-3970-304B11FE5A8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9EF84B8-3CCF-6661-6DD5-AA10C13CB4C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B5A2E3-6962-91A7-6E94-731B7941B6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D9B8FA59-F0B4-6013-174E-17186980B1C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6E3623B-60DA-3D45-6345-240AEEABB3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B7DF9A1-F0E0-63AA-B15F-D059B08076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80809199-C990-4868-60BD-CEDCB74D64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0B0AF6FE-104B-6ED6-9661-0FB8430BB77E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98F83C-FD1A-5B5B-55A2-B1ADFCBBCB82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D4F638-E04B-7573-CC7C-690E2881DC3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329BE818-0F74-D58E-D290-189AF70C769C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F61215-07C4-73F4-4F16-A5066BF3E2FC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F747D9-83BA-0B61-BFC0-44E81FAB153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58BF7706-1337-071F-F6E8-7E3A94A53003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41A1ABC-9721-09D1-D705-D9656F107944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DF149DD-A8A1-541D-3BED-DA77F84AAA2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EDE5389C-D44D-DB47-4EB5-9DB8DAD8207C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0B1B3C6-4F6D-7C96-BC06-B8DF8CA2CA1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9C230D3-2595-F3C5-80CF-69800FEC010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84D169E-A2A0-45BA-A2F6-E3954152C8F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3F12461-B298-26C7-4639-92D2D873E5D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6894AEE6-4046-FD9B-1D0F-5319CDCE77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88A83EF-404F-E8FD-828C-713145D5C7D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6719C675-DE7B-629C-CEF3-C45F1B8EC5E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5E6268B4-4C3B-E334-8074-5A55FF45E3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C3780B9-B70C-59AC-DE1D-63F8CC1146A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E468D3A-83CC-4F59-2083-C67F1C3DC3D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9A03CBA6-AA73-E6CC-E3B5-8059AF4D148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D9EA735-5164-3F3A-F036-8AB320069AF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55ED6B0-196D-7775-50A6-C4985995070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5B3592FF-FED0-2BDA-B21D-DA47660BD6F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5E743A47-AA60-5AC4-0E6A-F6D371EA6B13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2096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40529-F475-8546-02E8-6DBD28377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1DFD8C2-D2DA-C1BC-C9FD-C8BA47F779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accent2">
                <a:lumMod val="75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AF6CD5B8-A16C-54FB-FAEE-4B61D393ED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A750AA0C-DDD3-7F73-8EE3-549CB71B67C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921A4B1-7EEF-DCB7-76C5-A4607B1B0C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E3FE4D9-F3D5-40C9-6150-47FF6301AB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8C4568E0-49F6-C30D-1BBE-0CCAA7D2661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6BB3DAD-B997-67B6-4881-BBC128668D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24F74A-10E5-C159-EDED-1A328357C7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AF82DBDD-0987-861D-89A1-CD1C26D2135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D70418-0CDA-2AB9-57F5-CCF54E19A1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AF834D9-A7A5-F163-0CDE-935EBBFDF1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7FE38C9B-75D9-88FE-90AB-5EFB21946FC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7F9BE9A-00F5-F1B6-E113-5CA3EF6D1EA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12C8E2E-1AFE-7458-F2E1-5E74BEFE8A6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4C158FF0-2B1E-5797-554D-78C781272A0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046A107-40D8-88AD-3A50-530BCFD6320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B65399-EF4F-9978-1B9C-2A0684839E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F7982A9A-637D-C91B-9802-FB573BB256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06ABE0D5-0F13-C92B-F905-38D1A6C37E22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A5310F-73EC-24BA-8AA4-48A46D072E91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6F6CAA-1074-D299-F24B-1847F24DE1E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971EBC4C-EB1F-8E83-B152-7C7D8A8328A7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F537232-E740-D7F2-B588-50FA7859902E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2B5853C-6F9C-C162-FA0F-0757DA61A0A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F6F22761-DC99-89F9-05E9-F1DE544738C6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AC38B5-732B-631E-31E1-BE60AE09789A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C97A3B9-5D60-AF58-DF58-655888406ED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2D1F879B-8BD1-E631-9D85-E73E3CD43157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4212EE8-7C63-0C71-E824-D3107969098F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4F8D87-71BA-6C1C-5B29-8CEDB201F6C2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669B19B3-44A9-43B9-B172-094E278C2BF2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C013857-DDF4-E004-54A2-E3575BB28D64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5518BB4-117A-7576-B812-757EAD21C851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D74A3319-F329-98F1-1E8C-FE0538B93553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2E72917-922A-F734-FBED-D635D74AEA7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1DEDAB7-802F-FFE5-25E8-7928BC9C029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F80C8EF1-AA79-BE5F-6368-FB1CB3B9F7F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453598-F20E-15DA-EE22-87D93FD51CD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EB8B967-DED8-720C-901A-E504009B4E4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4534EB20-4180-05DE-251C-DA43E8F8708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8E7B15B-6E1D-95F8-0ADC-83AB27664BB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8BCB162-7EE8-8450-2204-509ABEEA085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154269D6-8880-E27F-B465-360D44AC7E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1B48869-B238-10D0-B417-6D6C9407A7D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08814EC-2E8C-1187-8677-4B299F85978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F894E38A-0771-97D9-5A0D-023D130DFC5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C151C5A-5A0D-5D56-E89D-DAFBE0E654F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649B36F-1AFE-BCF8-22D3-552F3A4E1F0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7A2FD50B-C89C-7C1D-531D-70B57714AA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995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7A1E0-C9C2-48BB-C1A1-BE7334685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A3A2840-BE5E-DB93-8538-2A5329B5F7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accent2">
                <a:lumMod val="75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DE6B38-D80F-6891-7934-0E93BA84EC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2E6B6A-EA8A-A33D-674C-12C6551581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11">
            <a:extLst>
              <a:ext uri="{FF2B5EF4-FFF2-40B4-BE49-F238E27FC236}">
                <a16:creationId xmlns:a16="http://schemas.microsoft.com/office/drawing/2014/main" id="{A9FED652-7B63-563E-13B0-D449F828AAF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6A7C5B4-E304-D939-3789-677DC8C582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AB97600-7C3A-F5C0-A7D6-BE6E1E72DD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FF135A92-5574-EC2E-BE4F-8FB6499655D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1B1F0CC-AFAC-7705-6A49-33F67E60ADA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2130527-9ED3-6E95-E1AE-5EDBEB56AAE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5C05E0B7-EA78-A7D7-D323-584937E6255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77C74F4-58FB-CE77-809D-07071CCCD4C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71BF2C1-2E58-C4C6-8198-1539BB15666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4">
            <a:extLst>
              <a:ext uri="{FF2B5EF4-FFF2-40B4-BE49-F238E27FC236}">
                <a16:creationId xmlns:a16="http://schemas.microsoft.com/office/drawing/2014/main" id="{C7FD05B7-38A3-24BD-8376-50AB2D59077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A808BD4-749D-3AD1-AB15-DB2F2DB5EDD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8F4E9E-7E9F-79DC-6510-72A179ADA39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7" name="5">
            <a:extLst>
              <a:ext uri="{FF2B5EF4-FFF2-40B4-BE49-F238E27FC236}">
                <a16:creationId xmlns:a16="http://schemas.microsoft.com/office/drawing/2014/main" id="{1F5D082D-9F64-733A-13A3-37620C7F8A5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9D2AC8E-7C37-3807-4DC5-DD235B284E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8D4D47-307B-173B-AE6B-CDC80164A0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0" name="1">
            <a:extLst>
              <a:ext uri="{FF2B5EF4-FFF2-40B4-BE49-F238E27FC236}">
                <a16:creationId xmlns:a16="http://schemas.microsoft.com/office/drawing/2014/main" id="{526CACE1-AAC7-AC26-79FB-F887BD67AA4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BDAC3C2-343F-12EF-4352-099FA9ACAE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0AE63A-A5E2-1934-551A-D359CC01E1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84DDC222-F44B-830F-349D-FA8C672A44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!!Group 40">
            <a:extLst>
              <a:ext uri="{FF2B5EF4-FFF2-40B4-BE49-F238E27FC236}">
                <a16:creationId xmlns:a16="http://schemas.microsoft.com/office/drawing/2014/main" id="{6660DB96-4CB8-A693-CBE1-19CC67C61654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E914A4-2655-0BA0-86DC-607C939A9434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E3CC42-8063-D931-271F-6E6E445054B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!!Group 43">
            <a:extLst>
              <a:ext uri="{FF2B5EF4-FFF2-40B4-BE49-F238E27FC236}">
                <a16:creationId xmlns:a16="http://schemas.microsoft.com/office/drawing/2014/main" id="{E105A049-5061-F959-597B-BF2EB4412BD1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612F5B-A398-5BC6-B946-980E371389FD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2078F9-DD4A-4BDB-F935-C76B05C4D1C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0" name="!!Group 46">
            <a:extLst>
              <a:ext uri="{FF2B5EF4-FFF2-40B4-BE49-F238E27FC236}">
                <a16:creationId xmlns:a16="http://schemas.microsoft.com/office/drawing/2014/main" id="{8CF56AEF-7B25-A692-E19E-85BE21AE6084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EA157E6-0920-0A67-2CE4-D3835A20798A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C74F0B6-9C8A-680F-B7B5-CF857413D4E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3" name="!!Group 49">
            <a:extLst>
              <a:ext uri="{FF2B5EF4-FFF2-40B4-BE49-F238E27FC236}">
                <a16:creationId xmlns:a16="http://schemas.microsoft.com/office/drawing/2014/main" id="{3E279F4C-64E0-7B07-6397-028D76796210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53AC3B-341E-4D6C-9CD9-9995F5278AB4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8A3122-3AE9-0EB9-F0C1-9B735AEC830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6" name="!!Group 52">
            <a:extLst>
              <a:ext uri="{FF2B5EF4-FFF2-40B4-BE49-F238E27FC236}">
                <a16:creationId xmlns:a16="http://schemas.microsoft.com/office/drawing/2014/main" id="{B3E814D2-EA43-E71A-69AC-7EF70711487E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C568F9C-2341-9908-E1B9-34F349FA145F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6C75DB9-5492-2639-5501-FC92AEEE7453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!!Group 40">
            <a:extLst>
              <a:ext uri="{FF2B5EF4-FFF2-40B4-BE49-F238E27FC236}">
                <a16:creationId xmlns:a16="http://schemas.microsoft.com/office/drawing/2014/main" id="{945ABD9E-A511-BB8C-6255-BDAD21316066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66FE811-94D7-F6F3-DF51-8D7A446FA46A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D820313-5025-9078-4F24-6A3D2CAECF7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2" name="!!TextBox 39">
            <a:extLst>
              <a:ext uri="{FF2B5EF4-FFF2-40B4-BE49-F238E27FC236}">
                <a16:creationId xmlns:a16="http://schemas.microsoft.com/office/drawing/2014/main" id="{F5BC6FC5-02AD-EDE1-99ED-424DEC4C2160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3A9F4BA-EE7C-7151-2000-A708B54C118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4" name="Picture 4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8C8DF09-1B36-45EF-289A-A61102A2CEE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5" name="Rectangle 44">
              <a:extLst>
                <a:ext uri="{FF2B5EF4-FFF2-40B4-BE49-F238E27FC236}">
                  <a16:creationId xmlns:a16="http://schemas.microsoft.com/office/drawing/2014/main" id="{03AADC26-D91D-FC41-17AE-56484B91F87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5B592E0-DB15-DAB3-F566-7492DD9A352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7" name="Picture 4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A9C33A9-751A-9162-A083-2A44FA4F9BF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8" name="Rectangle 47">
              <a:extLst>
                <a:ext uri="{FF2B5EF4-FFF2-40B4-BE49-F238E27FC236}">
                  <a16:creationId xmlns:a16="http://schemas.microsoft.com/office/drawing/2014/main" id="{FEEEBBAC-94EE-7F05-5386-674F0AA6326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44A6E2D-9AE5-12DF-23F2-61C32A680EF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50" name="Picture 4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E27C85D-9FB6-4BD7-991D-254606FC4AF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1" name="Rectangle 50">
              <a:extLst>
                <a:ext uri="{FF2B5EF4-FFF2-40B4-BE49-F238E27FC236}">
                  <a16:creationId xmlns:a16="http://schemas.microsoft.com/office/drawing/2014/main" id="{CB6BED7E-3E6A-984A-24C9-4888ECB2915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F22652B-B77A-8AFC-B4F2-FA61496DD80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3" name="Picture 5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0D2D867-6B80-C42A-ECA6-E0351F6EF06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7473DECC-4854-8E35-1A49-DBBAFF8237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0A37C23-0484-8A36-9418-1CC74DAD5A1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6" name="Picture 5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C013B40-FA6E-FF2E-28EC-91448E7879C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CFEBB160-7334-BE7B-A55D-E17713377D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302D3D1-4896-A70D-26FD-CDD55BF0A6E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9" name="Picture 5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62A2058-05F6-AE98-E34E-0B5DFD70284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60" name="Rectangle 59">
              <a:extLst>
                <a:ext uri="{FF2B5EF4-FFF2-40B4-BE49-F238E27FC236}">
                  <a16:creationId xmlns:a16="http://schemas.microsoft.com/office/drawing/2014/main" id="{9C4E8F1E-5D77-2301-696F-C73A000CD2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ame 60">
            <a:extLst>
              <a:ext uri="{FF2B5EF4-FFF2-40B4-BE49-F238E27FC236}">
                <a16:creationId xmlns:a16="http://schemas.microsoft.com/office/drawing/2014/main" id="{35D19FA6-AA91-6B3C-6648-FFBAC16D0A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10CD7C3-4110-493A-E1CC-B66E889421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7C30D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2DF7B8BB-EC96-2831-07ED-647C594BE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F7BF556D-83DF-BDC4-446F-E0DF0F28F88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F485AB5-66B2-8F25-93FC-67BEC5EE69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E239A643-70AD-4CE7-9DAC-F63E81F7C5D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0">
                  <a:srgbClr val="1C7FAC"/>
                </a:gs>
                <a:gs pos="92000">
                  <a:srgbClr val="4AE3EA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14375390-E1E9-37F0-1DAC-7BFD5F162A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72746EBC-2992-454C-A79B-E91F9AA5AC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 flip="none" rotWithShape="1">
            <a:gsLst>
              <a:gs pos="0">
                <a:srgbClr val="1C7FAC"/>
              </a:gs>
              <a:gs pos="92000">
                <a:srgbClr val="4AE3EA"/>
              </a:gs>
            </a:gsLst>
            <a:lin ang="9600000" scaled="0"/>
            <a:tileRect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35F21449-0F37-E6A1-217E-0E045D0C5C28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5BF74ED-7548-7BB8-E80A-476EB14BAA9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FEF8EF-4169-A3D0-C66E-51909D28AD4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EC51F7B5-3AE7-69DA-E93D-B3089A405E13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59C09D-3AF9-2B18-06D4-0A90CBE3DFD0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39954E-606F-6652-D59D-639BDAA25EAF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C6C27559-B48B-A068-422D-84D80FD10162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C5B282-6563-8134-2601-D97CF37F49D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17" name="Picture 1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03DAA55-36EF-DA31-3D0E-FB86CA1E609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C8A81A49-D608-47D5-F384-BD59127AD1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CD86B21-C0EA-5CDD-01D8-EB19C3A181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20" name="Picture 1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60E7EE6-9476-05DC-5004-11ED9661FC8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8BBFE9D0-09C0-139A-0223-C6655832A7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655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9F8E1A3-B26F-3823-755B-B52DC553DC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7C30D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1C78AF19-6A51-7975-CDE7-9610367EB3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C9B4573F-419B-8743-FD19-58F18ED3EDF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B9524-99A8-338A-1C81-D3A1A6FE25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1B32EF-9D15-C7DC-C38D-0F22ABB2B17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0">
                  <a:srgbClr val="1C7FAC"/>
                </a:gs>
                <a:gs pos="92000">
                  <a:srgbClr val="4AE3EA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9B1A1CEC-C4DF-96C1-391B-81CF193C318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FD47C00-0FBB-06C8-1277-2481FA484B9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521251-546D-077B-3F10-8024A487EDD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0">
                  <a:srgbClr val="1C7FAC"/>
                </a:gs>
                <a:gs pos="92000">
                  <a:srgbClr val="4AE3EA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9E614EEC-E71F-EF67-D649-804377A0921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CB70A8-5D14-91C0-1BE7-D069108BA6A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73BEBE-FF3F-551F-FA10-2C9077654F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0">
                  <a:srgbClr val="1C7FAC"/>
                </a:gs>
                <a:gs pos="92000">
                  <a:srgbClr val="4AE3EA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84889D1-5CCB-3DD7-BBE0-40B63B4251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D5846845-DC7C-F78C-0803-B3CCC11DF579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28A0B2-F33B-0993-6EDC-C07B69758CF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15B88B8-C3ED-A168-5DA3-DA5D39842DC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2A3CC3EC-5625-EA30-CB30-2D34A0F8BB59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C15C6D-D023-4C0A-6E18-4D399AE3A6EE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790CA69-1A98-A51C-2663-C1D9E0260A51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9993F450-1A79-9C2A-875A-5FB77A313CAF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D2823F1-A983-8B4C-975E-D8AEDA1AB49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0DA3D5-32E9-AE2F-0FE4-20949F6FAA92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F5684FA2-A91E-3BFE-67BF-E6B0C6DBFF78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6233384-4E5E-9068-5600-83ABAF7BA8A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C0F949C-0FD1-7F80-1153-B663B84FC8C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A92696C0-39ED-8485-A751-554694442D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49E413-D50B-7C55-4FE9-DECC1ADD1E5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DE5F017-16B3-1A2B-5A1B-04D29334E81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10E72A66-32C7-1BDA-EE10-E30E8DD452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E42513D-49FB-B0D0-C59E-CF1C7B1DD96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A7C1B8F-CA96-35CC-9A6E-0D70E1218F6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59F993B7-5D89-6229-E42C-772BB38CF8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4296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974CEA4-7988-28C0-61BF-410FCD9924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7C30D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11237C9D-8782-CB3C-35E8-6A0C613AD7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4" name="1">
            <a:extLst>
              <a:ext uri="{FF2B5EF4-FFF2-40B4-BE49-F238E27FC236}">
                <a16:creationId xmlns:a16="http://schemas.microsoft.com/office/drawing/2014/main" id="{28876983-48B3-F5C5-09A2-7CD1CCF065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B1E4E52-C5D2-724A-BE3F-72ECF599D7A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row: Circular 25">
              <a:extLst>
                <a:ext uri="{FF2B5EF4-FFF2-40B4-BE49-F238E27FC236}">
                  <a16:creationId xmlns:a16="http://schemas.microsoft.com/office/drawing/2014/main" id="{7CC1ACA8-97CB-7790-96EB-B825FF9042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C5B726D1-8CEF-BBB6-7766-012360A853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11">
            <a:extLst>
              <a:ext uri="{FF2B5EF4-FFF2-40B4-BE49-F238E27FC236}">
                <a16:creationId xmlns:a16="http://schemas.microsoft.com/office/drawing/2014/main" id="{CCD9E6D1-C3E5-964B-0F00-883B8BC63C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>
            <a:gsLst>
              <a:gs pos="11000">
                <a:srgbClr val="DC40B3"/>
              </a:gs>
              <a:gs pos="100000">
                <a:srgbClr val="FE646E"/>
              </a:gs>
            </a:gsLst>
            <a:lin ang="5400000" scaled="1"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29" name="!!Group 40">
            <a:extLst>
              <a:ext uri="{FF2B5EF4-FFF2-40B4-BE49-F238E27FC236}">
                <a16:creationId xmlns:a16="http://schemas.microsoft.com/office/drawing/2014/main" id="{ADE92489-64C6-9D17-BB10-F31E065E45AC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9CA2BDA-31AE-B29F-8B41-C4A5F831CDD0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155B41-C574-F949-D42B-5871109334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46">
            <a:extLst>
              <a:ext uri="{FF2B5EF4-FFF2-40B4-BE49-F238E27FC236}">
                <a16:creationId xmlns:a16="http://schemas.microsoft.com/office/drawing/2014/main" id="{10829D48-D1FA-A2ED-B3E1-B8505570D60E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C731F1-3458-EF54-87F9-42B64F8E0F14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7A450FB-39B8-37D7-8E1A-1F657B07DE5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86DC19F4-78A5-CF76-8A12-C29EA44FCE4E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D25FAFB-7BA8-4B4D-AC2E-86807B6A99D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F63A5E6-F24D-D3F0-03A2-262124893413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7CB2C837-2742-EAE8-F723-D1DF6A63E4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B29A6A5-F294-E2C4-2E15-207153C988A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D06DCE7-C436-AA9E-3ECC-81BAC0C10702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323848E2-453C-FF3E-C069-6E6C28E9E1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3874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3B5F882F-7473-9F0D-8850-AE288080F2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7C30D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B045EB07-B861-330D-0BDB-CAC5B638E0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9BBC933A-752D-D9F1-3E6E-0287D8DF669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47AD97B-B532-26A1-5DFF-90C59DEA61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E2E2A1E-27EB-6774-A3D7-732747E3F3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37074F11-97B8-E2AD-093D-B761413E655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2622010-5B45-38C1-27B0-5FA0B8B03B8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58925F2-3CF1-597E-647C-05B98A1CD1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B09B566A-EE1F-195F-FDCB-2723DBEF64F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B9382D6-F99F-23DF-AAF1-E8FF602C6F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23D8CC-4740-E0C2-31CB-FB6A9067431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80DD8DBE-91F8-3E21-A8C3-6FB27F9FF4E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05BE0CB-787A-8B7C-8E01-F67F12DFDF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E4175D2-F03E-379D-0D4C-43C0CFE607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9FC3B383-C0FB-BB55-5834-B969E07940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D962A3C3-4805-B31F-A8E2-33D03C1C312C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4E1189-00AD-9866-EDF9-6280B3EDB9BB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F8F5816-EE00-F9CC-6ABB-67BED9F5C6D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2085332E-8E43-AB86-5011-FCCBD12D8EF0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8F1F188-0891-19AC-F728-B2241091061C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0EA8D37-9942-AF40-B144-14AD5FCF4CE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F26EFF9A-2776-B959-57D1-8791E29B6AFD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35CEA3-6A1D-B2BB-A9D2-3A1B06777621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A08B50-0BE5-61E0-438B-A0B036C66F5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96D999E7-06A7-06A5-E331-8A706E38198B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233BB7-A769-0D7A-82B4-171B51FA6EA8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F99B37-6ECF-1396-F1E2-DF334E805CA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2E9918C-DD0D-9CCD-F8D1-014A192472C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C47AA93-A637-B077-C026-55F9E983A20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DC6E8835-5B46-4C5B-918A-15FF7B44D1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877AC82-6E67-DA42-294F-CB9888D16A6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0AF1121-A323-1F22-DF68-BFA4877AD50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685D770C-0546-2BEC-F26B-5DA66E4634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95C7FFF-83EF-45D9-4508-8881B3C6F37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94E1B13-741A-8EE4-0196-4FA41871D66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C7AF7EA1-E9CF-D1BE-2078-63B3FC7118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50EE1F9-F1ED-CA36-2198-706D6977BE3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D24C9F2-376F-E991-7425-37429DF849A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C16797F2-22FE-C69D-E85D-1330E1B0EA9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4777FEDC-E7F2-5C90-542B-7E33F3820AF0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19697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C749545-FE21-0A07-12C4-53F67BC51C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90600F58-8609-55F4-2ACE-4EFCA82F2D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37F9F117-EFF9-E8FE-0495-4ABD4CBE446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4F2426D-04F0-2CC2-D08A-8ACBB1846F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8572866-57AA-1550-679D-3F715E05206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83F0E355-DCA5-58E6-32E4-0480DCF77F3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07A8006-459E-099F-6814-BC5B6657AA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015826B-17BA-86A0-DBED-FDFA142354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7138F486-D2D8-51DD-937E-E5046695B4E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3E6C50-EA5F-C9C5-E4A7-37F1080BB42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685E54-5AC6-6CAD-6B8A-BCA5F85B5C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D8029701-6F00-5738-7A7A-E4251586CFB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FEB6C15-8918-56C5-51AC-B54EBBAE02F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65548DD-1BAD-B9BB-FA43-26730ADDC38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7458F930-3CC5-51B2-0A0B-C835C295E8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7933001-2A48-AF8A-F31C-D518A491A8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32B8598-4DCA-C3EA-1F57-62FE2BBBF2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BC8128AD-15C5-5D48-1EDF-F07A3ECD0D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38663841-5CF8-40E0-48D3-D69D76BC5BAA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7D7D2AE-853A-6B2E-7795-D9C2425F583A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501203F-C0AB-EE2A-2686-7CA1D94BB4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3D5AED3C-5CC5-4F20-BC02-65F435A310C1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6AFC9E-D8B8-BFEF-C300-AE747BF67EEF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D37802-F3A8-A486-8F97-E51A30E34DA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007D055A-2FDE-5220-5B9A-A74AAA8B64C0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1E952F-E242-275C-D266-18ADB01DF684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0A7774-F85F-E7CC-8338-BF62B7E2EF8F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05D2BB9F-0E11-92D4-3AF1-631B89AD8EBE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CB53516-36F0-F4D2-2C48-5CB243982AE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2C195E4-C8A5-D9AF-A7F9-D60D012D1442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0C796BA8-B495-C57A-A559-57D08CE1F0D8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B0E1E6B-D662-94E5-6D9D-42F32A6FD5D5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293DB84-8A97-6F97-8F6F-509293CB3115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48D8632D-3FF1-9BB2-86F0-9F7C28ED8452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94F8D28-0FD4-1A5E-E2BA-5531D603279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365196D-498F-815F-3584-96AAF43A677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7FB4B5F5-1FBD-ADBD-008A-CF816C30AD0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2C97A29-D407-02F1-D730-B43B36007F2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55E67D7-3D4B-15FD-5FA8-119F671A01A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4720A4D3-5472-5CD3-7148-A9726E8C91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3D48B8A-F7D8-6A39-F726-F2EC123C159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023952C-2B60-C89A-A14D-0D766FD0815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21CF6063-71CB-E7D5-E6F4-1C2A0886F5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B5EEF9A-F847-CBC9-17CD-427594AE3D2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A03CB9D-D90E-98CA-AD68-FED1FBF2A0D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550F14AA-549E-C7AF-27ED-21D70B34FF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22E2EE6-B89B-C488-85CF-C9BF9D30DF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C28311F-F61F-6435-BF14-6469581DCA0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44B20C46-0256-9C24-CEC4-AA453DF75CB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9278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2D66168-545E-3A7E-6622-968F66F7B4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29FE8EE-7DCA-3325-9B12-5012EE3F9B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F0BCFC-EF33-ACE2-4478-7582A80CC3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11">
            <a:extLst>
              <a:ext uri="{FF2B5EF4-FFF2-40B4-BE49-F238E27FC236}">
                <a16:creationId xmlns:a16="http://schemas.microsoft.com/office/drawing/2014/main" id="{32A7F1A7-070A-5889-AEC5-03951689F4D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4918E12-D49B-DC40-EE8D-93DB17F69B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17EB30-7FDE-08AD-868C-30C149EB44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" name="2">
            <a:extLst>
              <a:ext uri="{FF2B5EF4-FFF2-40B4-BE49-F238E27FC236}">
                <a16:creationId xmlns:a16="http://schemas.microsoft.com/office/drawing/2014/main" id="{0D23F74F-B427-5EE4-5FCD-C0E3E4C50D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231FC35-FC57-E37A-7940-7AF24B1A7C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565405B-A631-0445-A099-B8DCFC19F8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3">
            <a:extLst>
              <a:ext uri="{FF2B5EF4-FFF2-40B4-BE49-F238E27FC236}">
                <a16:creationId xmlns:a16="http://schemas.microsoft.com/office/drawing/2014/main" id="{8EBC68A2-A8FE-6613-4E76-BEA187F68C3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175045C-EB0E-620A-8BE9-CE69DFFE88C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D7C89C7-457C-FB5F-D65B-4B53C190A1E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2" name="4">
            <a:extLst>
              <a:ext uri="{FF2B5EF4-FFF2-40B4-BE49-F238E27FC236}">
                <a16:creationId xmlns:a16="http://schemas.microsoft.com/office/drawing/2014/main" id="{A36AEE7B-7EB8-DE05-3B1D-3760C22CBA0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13682AB-FAF3-9343-1AEE-392E5B7F6AF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9F57720-B6A8-9061-3765-60B054A43DA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6EAA524B-2AB2-1121-547A-D90CAB95D7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C3BC7E2-B141-E2EA-DDE7-7E6527EDE4D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A736EC1-9798-7185-278D-2FEF498057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8" name="1">
            <a:extLst>
              <a:ext uri="{FF2B5EF4-FFF2-40B4-BE49-F238E27FC236}">
                <a16:creationId xmlns:a16="http://schemas.microsoft.com/office/drawing/2014/main" id="{1E4CE553-233E-F86B-0D66-C4DEC6C1A8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B706D72-586A-9750-FC23-39171EA708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9138537-15AB-8134-41D2-8005D393947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3486D11A-6B8F-68EB-CCD1-221D2E0055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2" name="!!Group 40">
            <a:extLst>
              <a:ext uri="{FF2B5EF4-FFF2-40B4-BE49-F238E27FC236}">
                <a16:creationId xmlns:a16="http://schemas.microsoft.com/office/drawing/2014/main" id="{0E9A3443-E812-F23C-6A2B-7FB01958DF7D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94F008-4277-10BB-7D6B-4661F17739C4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488E2E-8E32-BA44-EF57-FFEE9CB007E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!!Group 43">
            <a:extLst>
              <a:ext uri="{FF2B5EF4-FFF2-40B4-BE49-F238E27FC236}">
                <a16:creationId xmlns:a16="http://schemas.microsoft.com/office/drawing/2014/main" id="{721C3CCE-5CA9-0D9F-4ACC-8A62D33F00FF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BB5969-A712-1DA3-619B-3723F0B6A9F7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B9A0F7-0866-2040-7937-59F9AB524AE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" name="!!Group 46">
            <a:extLst>
              <a:ext uri="{FF2B5EF4-FFF2-40B4-BE49-F238E27FC236}">
                <a16:creationId xmlns:a16="http://schemas.microsoft.com/office/drawing/2014/main" id="{96FA830A-F770-FFF2-A05B-6B781B3E81BA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0FCBAE-9E13-BEF6-D654-E7D0A123835E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EE8CA0-AA6C-691E-B5A7-94CFC689133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!!Group 49">
            <a:extLst>
              <a:ext uri="{FF2B5EF4-FFF2-40B4-BE49-F238E27FC236}">
                <a16:creationId xmlns:a16="http://schemas.microsoft.com/office/drawing/2014/main" id="{A86E7B1E-0301-4F01-33EE-795EC5336114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99DFDD-EB1C-7166-1500-FEA7FED0D827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0FB70E3-0BB9-661D-056B-3E5B56325ACA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!!Group 52">
            <a:extLst>
              <a:ext uri="{FF2B5EF4-FFF2-40B4-BE49-F238E27FC236}">
                <a16:creationId xmlns:a16="http://schemas.microsoft.com/office/drawing/2014/main" id="{51ABFA99-1CF7-6C71-15D8-F8385EA39553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C68568D-6DC2-2EFC-504C-3A8E05CB58E5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FAB1020-D72E-8104-CFD6-C6BDF2C28F8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7" name="!!Group 40">
            <a:extLst>
              <a:ext uri="{FF2B5EF4-FFF2-40B4-BE49-F238E27FC236}">
                <a16:creationId xmlns:a16="http://schemas.microsoft.com/office/drawing/2014/main" id="{CBA645EE-2CD0-0E75-DBF7-AE90C107E84B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68DAC9C-3590-F5C7-1A9A-BD8ED352C397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12BEC91-7BFC-E1C6-B86A-F1431AEFBBF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0" name="!!TextBox 39">
            <a:extLst>
              <a:ext uri="{FF2B5EF4-FFF2-40B4-BE49-F238E27FC236}">
                <a16:creationId xmlns:a16="http://schemas.microsoft.com/office/drawing/2014/main" id="{466763D0-FE9F-06C7-C435-0991B044C7AA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F62FE23-8102-B754-2EC2-F21234EF12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2" name="Picture 41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85F4AC9-685C-21CA-8411-CB8D4560A23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3" name="Rectangle 42">
              <a:extLst>
                <a:ext uri="{FF2B5EF4-FFF2-40B4-BE49-F238E27FC236}">
                  <a16:creationId xmlns:a16="http://schemas.microsoft.com/office/drawing/2014/main" id="{D9AF8EF9-E089-717C-52BD-DBF63922AE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CA19D28-BCF4-5EA3-C43B-7BC4E9AECBB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5" name="Picture 4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4698271-9E85-7EFA-91EA-6E234FAB9C1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6" name="Rectangle 45">
              <a:extLst>
                <a:ext uri="{FF2B5EF4-FFF2-40B4-BE49-F238E27FC236}">
                  <a16:creationId xmlns:a16="http://schemas.microsoft.com/office/drawing/2014/main" id="{6198EB3D-0C4D-BDC6-03EC-7DB3EC9396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8E98472-87BC-9514-9585-A7B21BCC3E7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48" name="Picture 4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A944D4C-D9FF-C5C3-FCA3-3D14AA34CB7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9" name="Rectangle 48">
              <a:extLst>
                <a:ext uri="{FF2B5EF4-FFF2-40B4-BE49-F238E27FC236}">
                  <a16:creationId xmlns:a16="http://schemas.microsoft.com/office/drawing/2014/main" id="{773A54BC-96ED-3763-06C4-80A46D87ED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E40C3A1-8545-1201-D837-36AC2D7FFB7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1" name="Picture 5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39BA982-198F-B39B-3CDD-4166802EB7B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2" name="Rectangle 51">
              <a:extLst>
                <a:ext uri="{FF2B5EF4-FFF2-40B4-BE49-F238E27FC236}">
                  <a16:creationId xmlns:a16="http://schemas.microsoft.com/office/drawing/2014/main" id="{2B151E11-BE87-95D1-3E3D-87C814E67F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51B3C4E-3BE0-AEA4-F35C-F5FF91A5FE8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4" name="Picture 5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6F29BD06-278B-FEE6-CEE6-C624C203923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5" name="Rectangle 54">
              <a:extLst>
                <a:ext uri="{FF2B5EF4-FFF2-40B4-BE49-F238E27FC236}">
                  <a16:creationId xmlns:a16="http://schemas.microsoft.com/office/drawing/2014/main" id="{702F3C2F-9245-A8A1-9C51-73C078FBE50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642D058-EEA5-0608-F2A9-50389F5CAB8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7" name="Picture 5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0AE5006-C831-C387-C8DC-45F60A12DB8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8" name="Rectangle 57">
              <a:extLst>
                <a:ext uri="{FF2B5EF4-FFF2-40B4-BE49-F238E27FC236}">
                  <a16:creationId xmlns:a16="http://schemas.microsoft.com/office/drawing/2014/main" id="{9CC80553-41DF-E77B-D762-2459644636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Frame 58">
            <a:extLst>
              <a:ext uri="{FF2B5EF4-FFF2-40B4-BE49-F238E27FC236}">
                <a16:creationId xmlns:a16="http://schemas.microsoft.com/office/drawing/2014/main" id="{BDDA787F-92A0-165D-139D-779D8AA69E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6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903531B-46A6-79CC-C9C8-4BC30AFA8F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515E8940-2326-D581-C7AD-9EE585D9C1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9110EEF8-F843-6F53-B919-6B53AC6A63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16B2314-1387-0CCC-9F98-104DAC9ECF1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11B77EAC-5C73-46C4-5D43-B6AAD3E611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E990F32B-01E0-3E7A-B72C-0A379A444A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95661951-E413-DC64-DE86-819D0C02F6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508000">
              <a:schemeClr val="accent6">
                <a:lumMod val="50000"/>
                <a:alpha val="80000"/>
              </a:schemeClr>
            </a:innerShdw>
          </a:effectLst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213FE0FB-9737-AB63-DCDD-5FED5E7D9433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7EA1EF-301C-F9C0-DA2C-35BA0AD845E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49D2F7-23EF-3D16-D28D-A08FC25C4F5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567ABAFA-3A96-412B-AB24-892C148D59A7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D21D0CA-CAAF-EA0B-A9FC-DC0E352B0546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5E6DB7-B1EF-7567-D94D-7CBAF944B1BC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2676C424-1576-6641-6510-80DFC730DA72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8548E51-01AA-EB6B-C1B9-ABD3351E686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17" name="Picture 1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3C71C54-5F00-42E5-234C-9C7F150C6F6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E18D1E14-CEDB-0F3F-5FEF-9B0A722AAE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BE5EFC-2C1E-F562-ECD9-00D4FEB06BD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20" name="Picture 1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BCDD224-60C5-D812-2D73-31121B34966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963A91B6-ABF5-0C15-AE9E-4E5EDC61F1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3756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8180CB0-88AF-08B4-5935-7F52782736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DAD97379-5DCA-E328-0B54-8D8E7FA066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2FF3C29A-937E-1EE9-0FA4-AB282BBA03D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A0D125E-DA2E-EE2F-036B-A9707AEC25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71DC442-5F5B-03FB-2FFC-73C1B71950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7A7A423C-1221-13ED-E196-5A7A424B552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5139FC8-05EF-CF3E-3811-3E268A00A0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75D51CE-44A1-7011-2505-BEA7BC2366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4ED51FED-CD3E-97F4-1DF0-247260DECE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48BDC83-1991-61D0-7E69-7FEDA907099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522DF54-D57E-E675-BB1F-E4F7682BC9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5AFD903-56B9-FDD8-E550-63B176282C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C7D92456-61D0-C842-B416-CF9DD9240373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6E853A-9052-C3F3-C8AE-DA461D3FC4EC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349A73D-EBC4-A8D3-FF62-91D7774D512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0B57C85F-D57E-D890-EADD-513D1E75759C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A5B22B4-2BF0-9486-20F8-B40F479469B7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37AE17-9A97-808E-6817-10675C05B123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1767326E-4551-1B41-3F51-BC24CDFDD81A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504A02-4782-B2D6-0021-795023C95095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07CD9B-E794-23E6-D12A-66D01B5B648C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22756B4D-AE8F-3815-E722-504CC7210F9B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6CFEECD-F395-BAB2-6E15-49DE18E1EFC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9A71759-843A-55C3-0BAC-9EF67069CE1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E591D1C6-01CE-824B-16E5-A21F2860DFC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35441D-4E57-D73F-8648-3219236AE0D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26963EC-205C-D878-4BFE-5EC82064227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CE7F7AC4-54B9-D8FE-7317-9590E07AEE3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DF18590-830B-C323-0E73-D7495361A49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2ED165B-6612-3DC0-734C-A59D1EFD53A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FB15D9B5-CBAF-7718-D31C-1A2972DBE81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259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45FD6C49-08C8-FA86-BD5A-788AE095AF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7242D349-1031-13D7-1AC7-6DD07E9129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781A34A5-FE48-D165-20E6-96A91CDE2EB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0ADA1B2-CC03-05A9-6406-36ECA3C9ED7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D01FB2F-A38D-6ACB-5D2A-978B45A8E3B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BB25A578-F051-E10C-7489-FC6CAAF7771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8D3D7FE-093F-048F-D74A-6FBD27CF7F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1607C1F-1704-AC50-6008-F08889B786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256B080A-1578-A047-847C-B0186973E70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FA58A6-167D-9202-F5F9-01265DE6E54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4C89070-B986-8BDA-FB17-9CD66EB805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6479A392-806F-32C1-EC5B-5525CD7F812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B19F603-BF12-1E75-98CC-1B0FE68A69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0E5A54F-DE61-6EA2-FA6A-E70BABAC3CD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0F07D027-4C7F-88DA-3223-A98B5DCBAD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D64C3095-0688-F685-EF3F-5CD80634E052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546DD5-BAC8-D87F-68B8-7F359997BB39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EA81B3-6BD2-33ED-DD2D-055B35CE59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7CC57338-4B13-4521-1C06-FF872370F05A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DDA425-3C03-846B-1D21-625171849BBF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E91531-EC62-F273-BD9B-8EB3F2CD28B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F0CA1787-AD83-63E3-EEC2-33DA7D13E8A3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B8A914-C348-F5C9-63CA-54153FABECCA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AF2329F-CCEC-913B-6170-1515500C87F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10E80023-80D5-982C-B2D5-06CD67061BCA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969606-01F3-2699-8C55-DB6A3A7222DF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38600E-9B96-4519-7648-71B709E4A09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5050FB2-118E-7C9D-E3FE-45848A71621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66551DFF-B0E6-210D-EB2A-8AED62A26D5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16BB0931-2AFC-2787-F91B-AC967F45B2B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E93A307-B2B5-60A5-20FE-5290EABA482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0EB99CA-9DF0-6104-B2A1-35B679F7569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1C964F62-9305-08AB-5A87-F5C2FA73B5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36E3AE7-C21D-6211-C4DF-A735ADD24D6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AB4123F-1D49-1773-26FA-F459222FD5E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43D539A6-74EE-BEAB-1FCD-A35812A8625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9F37C3-3B57-7754-5CAA-7917FB4B80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CD1C8FE-7618-EB45-E9DB-6ABA7F1631D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2279F20C-08B0-A483-68AC-EC856F38805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46973907-CF2D-C52F-FAF1-B3700F139409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72921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F9435EB-DBA4-D490-E0D0-3236D7B065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27DCAE9E-7009-3BAD-300B-89C456C1AB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B07137BF-A61A-361F-DC14-A3E38458DA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F91A31D-B90F-CA78-93E1-987A677080D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78391AE-5C74-3662-643D-DF896BA7D2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58F44C43-D97B-C3CB-120B-B8000E5B3BF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0EFF0FA-FA57-625B-D35D-7AD826C76D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28FF6C1-6C10-03D4-7621-7EE72DC5CD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2D739B08-F1CD-1E3B-3632-2194DC1408F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7E4B173-318A-A728-0910-534AF8E999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BC53C7D-38FA-9D8A-15BD-857E20066F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F9BA7271-C2F1-14DB-D9D8-B591F2DF045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5081859-CE27-F78E-5D96-A235DD1D59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1F37EA2-5BC2-5F26-FAD9-17B894ABE2D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3509C244-27BE-57CD-ABDD-4084F6A78B7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64874C1-CDAA-BF83-A88E-1E5FC3DB8B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DFB3B14-806E-71D3-A4D2-E273B11FDA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C224853-C822-7D04-4B98-590EDDFEF5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4E3A5FA7-F725-5D98-9EDB-840FFBF5439A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4D20C93-8F9D-2DB1-4663-A58B21FE0D76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5A8B9D-815F-D2BD-CF5A-688AE053A78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AB4164F5-144C-28F2-F24D-892477BEFDB9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4355FD6-6256-A4F3-A5AB-7AA9C7AB7A8A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F3B2A7-53A5-98B0-2714-95836FAC391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AADA9640-D0D9-7DDF-2211-2B1C38CFA001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DDFE613-6E48-2C1F-0E52-766288EC1253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271455-D879-1E89-CF96-27C01A4490D0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00EBD899-88F6-D6BB-0971-33ECC2F87509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46CAF1A-2451-F78A-CC99-47F22B85649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598E34A-461A-3F98-6553-07468118DE12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38201FD8-0517-5BDD-86A7-F4D67776C961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4831C77-0865-4538-1491-A86322891AE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433C16-D831-F80C-4A37-CBAA0A1C306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9B52B318-D334-681A-F1DC-E9AA463F602A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0F94D08-EC2C-31CE-6C1A-58AFCFCEE5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069DB2C-EACB-1291-B870-47F4E25A378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26750744-9EAF-6351-7187-B8460F2278D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29AF8A8-36A6-F027-BF54-4E8E704E03F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3972D91-E79B-3BDF-61CE-BE2D1CCA402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826DC6D0-BE7B-1C04-F3B2-6834141B08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1C0EF57-247F-83C0-C8C5-D64B346C5F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598612B-1A55-99DD-C1D0-049B7DAA692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8A0E022C-56A3-F219-9EE4-B1314A12E33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1B0D659-161C-2C28-4197-D2B6C269CA7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E308500-34D1-8E0A-5AC1-FBA01C16B18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AF52CBCC-1E3B-C109-6116-7E80D3CF7B7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66D5B6B-3941-D7FF-F5F1-EF48EEB973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D9A15A9-2343-DFBA-5086-BF622134B91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2A6433DB-126D-5DE0-C1E6-0E67A31FB0C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444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5A87B1F-3DE6-1E7F-A060-D968123D23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93346A-E84B-5A4F-DB39-9034F7C4C6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EC64CD-D187-6DF0-EE1E-92D9DEBA7B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11">
            <a:extLst>
              <a:ext uri="{FF2B5EF4-FFF2-40B4-BE49-F238E27FC236}">
                <a16:creationId xmlns:a16="http://schemas.microsoft.com/office/drawing/2014/main" id="{E083732D-56D0-44BB-17F9-CFB46E2B65E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A8ADFA2-89C9-B8DD-6A52-BBDC8B122C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35526D3-E172-A0E6-092A-17737ADB6C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BF3DF9B7-0A27-98A9-93E2-7EE8A85DE11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871497F-2224-4B29-374C-C7375FEC92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F474BD0-48AB-C158-FF9A-30197F24BF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E06AA145-F0BF-4919-D9B2-9CE8EB51546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D05A261-A5C8-1CD6-7E64-08461150DE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8FB79A7-F93A-6339-A482-6E9EF355EAF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4" name="4">
            <a:extLst>
              <a:ext uri="{FF2B5EF4-FFF2-40B4-BE49-F238E27FC236}">
                <a16:creationId xmlns:a16="http://schemas.microsoft.com/office/drawing/2014/main" id="{0B124E56-B35F-B702-429A-A2C3083C691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003C318-C6FF-C2C3-0E87-61DAF06EF1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FFEED9-9640-5CDF-ACF8-185AD2CA1B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7" name="5">
            <a:extLst>
              <a:ext uri="{FF2B5EF4-FFF2-40B4-BE49-F238E27FC236}">
                <a16:creationId xmlns:a16="http://schemas.microsoft.com/office/drawing/2014/main" id="{A8C5BF80-821E-DBB7-530F-4E3230A7143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62DE995-3D81-2A1F-55F6-AF7F998EDBB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932E507-31DA-2D70-D801-88255C9D93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" name="1">
            <a:extLst>
              <a:ext uri="{FF2B5EF4-FFF2-40B4-BE49-F238E27FC236}">
                <a16:creationId xmlns:a16="http://schemas.microsoft.com/office/drawing/2014/main" id="{39F88BD8-6504-6DFA-E8ED-B8310D4AD71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144CDCA-8887-0685-0E64-DA578A6830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23AB888-C6CE-DEC5-921E-4CF179C68A4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088A2745-703C-F8BC-065D-42F3514754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!!Group 40">
            <a:extLst>
              <a:ext uri="{FF2B5EF4-FFF2-40B4-BE49-F238E27FC236}">
                <a16:creationId xmlns:a16="http://schemas.microsoft.com/office/drawing/2014/main" id="{679D21CF-47F0-F601-2610-933AA4CFD1E3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6BF554-CA91-C2CB-1C65-6519166B9E74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FC8DC1-688C-8EFE-D936-992966BBAD3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!!Group 43">
            <a:extLst>
              <a:ext uri="{FF2B5EF4-FFF2-40B4-BE49-F238E27FC236}">
                <a16:creationId xmlns:a16="http://schemas.microsoft.com/office/drawing/2014/main" id="{2E86FF38-44A3-FA4C-FA27-4ED69106294B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1637B5D-7714-6A86-1F79-B9E04F7FAC4F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5264ECF-A856-9092-A845-948A56A011A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0" name="!!Group 46">
            <a:extLst>
              <a:ext uri="{FF2B5EF4-FFF2-40B4-BE49-F238E27FC236}">
                <a16:creationId xmlns:a16="http://schemas.microsoft.com/office/drawing/2014/main" id="{C19AE720-365F-6F07-395E-71E9562995A2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FA24D7A-2756-8044-09A8-0DE036CAF476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885C6D2-4D78-EA5B-58F2-CC7D1496732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3" name="!!Group 49">
            <a:extLst>
              <a:ext uri="{FF2B5EF4-FFF2-40B4-BE49-F238E27FC236}">
                <a16:creationId xmlns:a16="http://schemas.microsoft.com/office/drawing/2014/main" id="{4CC4846C-C0C5-5258-0952-9C413FA6F978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3C6E7ED-7CF0-D494-DB72-3F39D591CCF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FDA6BAC-5F56-6D11-4008-6CBE2C5288A3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6" name="!!Group 52">
            <a:extLst>
              <a:ext uri="{FF2B5EF4-FFF2-40B4-BE49-F238E27FC236}">
                <a16:creationId xmlns:a16="http://schemas.microsoft.com/office/drawing/2014/main" id="{5AD35FC6-70D2-CEDB-429F-482D65C14897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32F2CD9-B554-4154-45A9-E58D28E9DC4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8818C9-51C0-68EE-F94F-0E433C38653A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!!Group 40">
            <a:extLst>
              <a:ext uri="{FF2B5EF4-FFF2-40B4-BE49-F238E27FC236}">
                <a16:creationId xmlns:a16="http://schemas.microsoft.com/office/drawing/2014/main" id="{3ADB73A8-7510-D58E-91D8-5CC59068932A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FFBD56A-CB5A-3F74-D66F-965874FD13F7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DD0D9EF-E4FC-A0A9-B140-CEB77B8F702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2" name="!!TextBox 39">
            <a:extLst>
              <a:ext uri="{FF2B5EF4-FFF2-40B4-BE49-F238E27FC236}">
                <a16:creationId xmlns:a16="http://schemas.microsoft.com/office/drawing/2014/main" id="{B826F2C0-F87A-2F36-1605-36B640FC71D6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31D3117-97BA-BD51-4AB7-DC8F6C7C6F3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4" name="Picture 4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2BF3676-CAED-2068-D9E2-6E5D56C379A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5" name="Rectangle 44">
              <a:extLst>
                <a:ext uri="{FF2B5EF4-FFF2-40B4-BE49-F238E27FC236}">
                  <a16:creationId xmlns:a16="http://schemas.microsoft.com/office/drawing/2014/main" id="{C92E0D16-90A4-64EF-2B52-8C5F411EC9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F73A862-03EC-A0BA-5F35-2D47D254702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7" name="Picture 4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8F36689-E3B3-F285-94A3-C298A1287B1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8" name="Rectangle 47">
              <a:extLst>
                <a:ext uri="{FF2B5EF4-FFF2-40B4-BE49-F238E27FC236}">
                  <a16:creationId xmlns:a16="http://schemas.microsoft.com/office/drawing/2014/main" id="{2D2DFA6C-8BBE-748D-94F7-E0C7183BED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DBF55F5-3C85-0E56-2990-C97478F0994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50" name="Picture 4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DBEE437-CCB0-AF75-F2AE-EEBE2EDDD9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1" name="Rectangle 50">
              <a:extLst>
                <a:ext uri="{FF2B5EF4-FFF2-40B4-BE49-F238E27FC236}">
                  <a16:creationId xmlns:a16="http://schemas.microsoft.com/office/drawing/2014/main" id="{716FB711-D882-B504-9B11-AC75924B65C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D097A60-B126-B448-7CBA-C637EA18D1A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3" name="Picture 5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A4A1FFC-7AA7-B1B5-F42C-894B9DAC68D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4E208AC1-94B6-E29B-37AE-AC0341617E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2B1F91F-5D69-493E-CC42-5A80274ACC7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6" name="Picture 5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4F5F5B6-0304-3788-0D46-1C852BA1BE5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8FEB1C70-0359-2917-9A3E-CDC0DBB8123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F946370-B105-9B47-FC66-178134B7DF0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9" name="Picture 5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1DA21C7-112B-B8FA-92DB-CE1CE272B61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60" name="Rectangle 59">
              <a:extLst>
                <a:ext uri="{FF2B5EF4-FFF2-40B4-BE49-F238E27FC236}">
                  <a16:creationId xmlns:a16="http://schemas.microsoft.com/office/drawing/2014/main" id="{B572E975-EC05-6106-9093-D09430FC443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ame 60">
            <a:extLst>
              <a:ext uri="{FF2B5EF4-FFF2-40B4-BE49-F238E27FC236}">
                <a16:creationId xmlns:a16="http://schemas.microsoft.com/office/drawing/2014/main" id="{D46DADC1-25B1-25CB-AF80-A59B887960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86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E498C3C-7E21-2DDB-E300-2FD18EF04E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C258827B-A597-C31D-ED03-0F3E703BB4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103C6475-5B3F-DFF9-9621-B2706D82C34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2FEE072-11B7-E897-6BEF-AF2FE68FD0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4D35CE47-B634-A379-D647-152865E2AC3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3A0A78D5-2D5C-D908-9114-12289C1BE7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8A531518-0004-0418-6759-FD8CA8F618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>
            <a:gsLst>
              <a:gs pos="11000">
                <a:schemeClr val="bg1"/>
              </a:gs>
              <a:gs pos="98000">
                <a:srgbClr val="5016FD"/>
              </a:gs>
            </a:gsLst>
            <a:lin ang="18000000" scaled="0"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7FD7F3F1-8F9F-A61B-2EF9-3E55C12F4189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E9E1E-E1DE-2983-8B23-1021694FACA7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94D277-D6C8-1226-23BC-EA890211E9E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1259D789-1D72-A898-331C-BEE929EBAD17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87B59C-05E2-FE98-E5F6-DAFC1B42F834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1728F9-5C16-57CC-A614-E7E44FC3F76A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135704F9-D5A3-5ED3-C552-46C698EABD69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3109C52-89FF-5A8D-EF47-64F472D4633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352605">
            <a:off x="3434364" y="3997923"/>
            <a:ext cx="2028325" cy="1917488"/>
            <a:chOff x="5081837" y="2470256"/>
            <a:chExt cx="2028325" cy="1917488"/>
          </a:xfrm>
        </p:grpSpPr>
        <p:pic>
          <p:nvPicPr>
            <p:cNvPr id="17" name="Picture 16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7FA4601B-B7A1-AFF9-CBB4-7145F941184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75F02D60-54D5-FC90-A57B-378B59EFC6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26D5F3-7ED0-AEC4-26D5-E27CB4DBCD7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20531">
            <a:off x="6785904" y="835017"/>
            <a:ext cx="2028325" cy="1917488"/>
            <a:chOff x="5081837" y="2470256"/>
            <a:chExt cx="2028325" cy="1917488"/>
          </a:xfrm>
        </p:grpSpPr>
        <p:pic>
          <p:nvPicPr>
            <p:cNvPr id="20" name="Picture 19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2E1D2BB8-71C4-E519-F296-BB79661972D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19C613DF-50A5-1EC6-6294-38C33804782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8447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CB82DBC-ADC1-23F3-C95F-FC101C0DD8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91FD40B9-F2A2-C3F1-8407-75D5539580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3CC21F7A-1212-014E-B825-4B8CC0C90F1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7CF8952-CE6A-8302-6F15-5274C370E4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C8BD745-BC6B-9C6C-D191-419A1A5711A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EA5689D7-5804-16F6-FD58-134E9E854AB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9D24CC1-A298-6E3D-822E-4134EB79A6F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31789E6-63A6-3CB0-3EAA-052A2A4673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3942BFA1-61DD-77DF-893C-43A35CBF74D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3CBB7F-91B5-D407-6195-7F8B977A1D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433C70-A2E1-19D4-9AC7-9E06E676558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9D9BDD0-2B7E-8086-9D1E-69D4C29459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E9DE0257-F6D6-3931-E393-9C2FD89E3F88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BD6CBD-DF2C-F21B-96E8-8C29F60CC759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797770-1ED2-08B8-2B72-B16E9E4F24A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643C529A-A29A-8E86-ECF7-CB2925A92560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BBB68B-32ED-0B24-76F3-9B9A48E82CC1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E7B703-6893-DCE1-88CE-0C18CB805773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2D7FD077-7A03-7B61-2B5B-B0205BFD14AF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B5281D7-287F-FF82-178B-686BFCDDC653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6F32B4-5FD5-FEA1-49C3-C5D8211B5FCA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6B27C37E-201C-D07F-BCA8-0FD37698CF43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9CE547C-AE53-F2E0-0E78-DEF1A0E36A1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352605">
            <a:off x="3434364" y="3997923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8430DCA9-0EBC-8947-3133-FA5ED69B1AC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6FB6D25D-85FE-7B73-1C13-6DA21FCF6D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3323240-B2B3-158F-C176-794B1AEEC41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7151">
            <a:off x="4623683" y="367854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F6AE2065-67A7-FD6A-9271-593F1280162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9E2ACDDD-7761-FBBB-869A-C3470B4B3D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3688D2A-1F34-008A-461A-B110F575585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191365">
            <a:off x="7244155" y="3161473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75C03DE8-5318-AFC8-D6D9-8D25903096F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C111AD38-39F4-00F6-E1A3-EBCD76CCC98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71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265FC2B-96F5-57FE-4441-8552461862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7C30D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357E1544-2F28-F516-5B89-5179516A2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A8034C1F-EE9E-9705-A375-2881DB541AC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A31A232-7B2F-0B5D-680D-89A42240DB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C718DA3-B3E3-9E7D-62B1-4B8A7C9BE8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925580FE-C9E5-5FBB-9DB6-C00CC8DFC4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7A02241-18EA-47EF-51FD-FC9CDCA881E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054D296-ED34-C3B6-CDA9-C39767BF9F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D4AAAAEC-2E1A-742C-517B-3F6859FF12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56E4FF3-490C-EC66-57D4-A6523702FD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DC42743-21BC-F01F-29AB-75D1DBCF36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E426810C-5DDB-022D-B59B-09FC9792FE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3CD4E1CF-D0C2-6823-E794-36F3755E82F4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8C13F51-8AF7-839D-BDED-96303601944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305D89-CA8A-BAE1-1A97-DE1B1FA9BDB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7EE1E7E1-54A4-5574-73DC-D0D15B156780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B7F56C-0822-4601-8345-BBC99AC847AB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2FE91F-C71C-F088-F26E-48ADA3BF45A0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BB0BA890-D88E-6456-1641-39F4C37E1B05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8783D0B-93D3-AB9E-045D-410E2B8A1FF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1AF0090-9AE0-62FE-2EA4-E311AC964182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332DA57B-6088-FD84-1167-BF1D30027FDA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2074BD-BD63-66CE-1085-E760E14DCD6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CFAACBC-DC46-FBAB-42EC-DC223E0D35C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7A653CA3-FA87-F50A-0628-D150EDC7FB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4F4DF4E-ECDF-DCB6-CBB1-AC9A0AF2E1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464BF7E-ACF1-52F0-9D56-E32253B9CE3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BAD16027-A034-25CE-EE20-A4F1E5E33C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1AD991-AC0D-DE92-E0F9-2499AC1B024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ECC928E-3F67-8263-FCF6-1966A56B87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95A5E4B1-A88C-FFE2-C3C4-B4446BCA70C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871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8AC654AE-98BD-40F8-77E3-7881E97C7F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2A47D84F-3019-25D1-3491-3FAAEA17EE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9D73D75C-1193-FCFB-135C-5CD90966C5F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8ED4126-5CC5-D92B-AAD7-612AC44610A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1E436DB-01D3-6DC7-E0EC-89261A596C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21594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C9CD2A0D-B892-A700-9BF3-F5FE7903DC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2A5F741-2B78-DD7D-EB47-E9D9E67B11A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BBE1161-DD77-F3F7-F8A4-3CF74865FFC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21594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EFF432BB-6A72-C0F7-944D-CB29A963E6C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CB73A21-53D1-5F2E-A13D-8C0EA88764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985B3F9-8F7A-7C91-33C0-721681280D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21594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00F5E36D-3F68-9388-C718-0248789242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566196C-43AD-AEFE-E871-CB9A4379D7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D287A24-3765-C0C1-519D-F476435615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21594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86668D9F-8F95-618F-4CA9-60ABB58D85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6B775B1C-A45F-74B7-58D5-CD454F47C13A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B16AC7-85AC-3F59-FC10-AFDFAFB205A1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B84EFB-C137-7102-0E85-89D96EEE80E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C3A7444B-901B-850E-938D-254DDC26D9D9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00070D-94FC-40B7-5033-6D83192F1941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26EA02B-4CA8-1C59-E917-6F40B7F745F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F78EE8D0-9089-D71A-4457-53506E23EBE5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7B79E5D-BC80-3380-78D8-76349B14DC57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33F6F4-951E-2884-BB13-77DAF29E0A5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26FDA5BF-6618-BD02-3FEE-56EC4795DAA6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B03DE92-1ED1-413E-8BB3-EBC5AED4330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CF7393-55B5-FD31-DC36-9FFBC4F5108C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620DB3C-21DE-D1A0-6B5D-019BE33148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14629" y="4557385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54D31967-55A1-2238-EE57-971899DB775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B1027A84-B1AA-6A0B-3E8E-54161D5DEF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2CD4389-808A-3636-9EFE-FFDD14D41D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62988" y="2388759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DEFCCE02-3CB5-4D55-013E-FF06657F8DE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D8EB5E67-13E0-F18E-B7B0-7BB9EB6A4C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FC6AB3E-A8A5-12D0-8A9D-018EC92FF1A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57985" y="294553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E8BA27AC-2CD1-DB38-CF7A-0C5B901F793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C2678209-704B-2203-D906-D90F3CBF5A8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BD895DA-F6CE-BB3A-5A7A-7A9EADB6EB8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201983" y="2602005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9FE6DF6C-0B10-3B23-75A1-9466D7B05EF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7A01A4D0-95F6-5528-7D28-45DEED08F7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F0C185C8-FBF4-A468-AACA-1C679667C105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63670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29484E3-DCC3-E296-98D7-E020D1BD8F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FA79BB8-EBEC-A251-72CE-F032984233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EEBA7CDB-EF45-650E-4E12-00ECDD384FE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B262247-D14C-7702-ECEC-F86DD08F188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F583D49-30B1-AD12-7491-AB335C414C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8000">
                  <a:schemeClr val="bg1"/>
                </a:gs>
                <a:gs pos="98000">
                  <a:srgbClr val="5016FD"/>
                </a:gs>
              </a:gsLst>
              <a:lin ang="27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76F0DFF6-14CA-4BDD-2DF0-076506D7BEA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2FF9B25-D42E-702A-9E89-2295A5E4E5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7B610A-FA94-7D76-65D1-0EF8ADAC71E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8000">
                  <a:schemeClr val="bg1"/>
                </a:gs>
                <a:gs pos="98000">
                  <a:srgbClr val="5016FD"/>
                </a:gs>
              </a:gsLst>
              <a:lin ang="27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28F16E49-362A-59A7-FB5B-3E2F9F06F75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AF9BCBE-2A17-EE01-329C-C8EA5C51F5E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04FA0B6-A218-4540-C2D5-6BF910A023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8000">
                  <a:schemeClr val="bg1"/>
                </a:gs>
                <a:gs pos="98000">
                  <a:srgbClr val="5016FD"/>
                </a:gs>
              </a:gsLst>
              <a:lin ang="27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BF3BD7F5-F8B5-41FC-BE92-486227669C5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6AAE874-07B9-8C1C-0B6F-4AD3B1FF78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A5A3BF8-D52E-2024-A39D-A5B9DD850D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8000">
                  <a:schemeClr val="bg1"/>
                </a:gs>
                <a:gs pos="98000">
                  <a:srgbClr val="5016FD"/>
                </a:gs>
              </a:gsLst>
              <a:lin ang="27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270A61D2-F462-6714-5863-16D26C07D1A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184DC4D-23D7-9593-1F12-F4A787D370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32D491F-863F-2704-C659-123B16B12A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8000">
                  <a:schemeClr val="bg1"/>
                </a:gs>
                <a:gs pos="98000">
                  <a:srgbClr val="5016FD"/>
                </a:gs>
              </a:gsLst>
              <a:lin ang="27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3CDEC820-9A79-BB22-2932-F431CB203E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8C53E07F-D43C-0F54-5124-DE5D3F0264BF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80261A4-EF57-1E27-A7E6-0FC3F6C916B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CCC58C-B57F-6370-B3B6-9DEA3A28DD7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5F6D8F74-576F-EB43-A5C2-B6096311A0B4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9636EB0-E773-231D-9711-00B0A997C919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DC37919-E113-73D5-0DBA-4E9633DC83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992C3FEB-DE18-C809-AEE8-ADE483D2F707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0FCCCA-28C1-61ED-37ED-A75CE33AB370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DF6C421-052D-FF0B-4330-43FE3C4DA67F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3D180FA7-E8B1-0837-3EDB-415902AC15AD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D244D6-E034-5E89-5185-3B4CBE20B12D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90D5C0-F442-6EE8-1CED-CA697DFF997E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BE353CB-8516-B6A2-D0E6-B92A2D8D6482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78E7299-F61F-F49F-95A1-CD79EB035BBF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0ACE39D-7580-8648-6F5D-7D13E7E0761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BBA4B8F5-3086-A973-24CE-327E021BBA5C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E45987-8DF3-C559-2423-063191D140E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398829">
            <a:off x="4231214" y="4559346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41E04A9D-5409-B0DA-98FF-5E1649CD7E4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7CC45BCC-2A90-A3A2-2D7B-C443FBAD3A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DE913-B91A-0F36-DC97-316A194C04F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31590">
            <a:off x="2903124" y="230627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7DED2940-2DDF-03D6-A646-392938F72F9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2EE9C463-0918-EA9E-2D3E-DA90B811A2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52B1AB0-9B6E-74BC-2DB4-84CE1C20F1C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440131">
            <a:off x="4506506" y="273806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D1B97D0C-E203-3E76-0BDD-46D1FE9A859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3FFBE588-834F-7AD4-892E-F6CE629184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690584B-FB91-44C2-6E3C-30F40F3C36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039749">
            <a:off x="6926183" y="398995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0859BE20-1AB8-2DDA-3FF9-0B4C0C7C814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7277CE98-9E44-0B2E-63BB-DC249517016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F34CA07-9E5A-7D6A-1008-6429BD21D20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55398">
            <a:off x="7029625" y="1251799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AF0E88F4-8606-A366-E98E-0770BFE2566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80E3CF39-DE5D-F73A-D046-36405F94FF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9035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EC04999-9088-C80B-335F-9E09466E17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1102B973-C9A9-3DC6-078A-2F7D396EF9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5DC58BEB-8AD9-A14B-812B-BA0A27E5A93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B9992EE-5719-96F2-C910-539CF861D31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0F971EC-649A-CC6F-C525-E5432AD966E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 flip="none" rotWithShape="1"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DC3D4942-7167-2C0B-8450-112AAEA8F7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BA529A5-1E36-61CB-C5A4-49AAF9CB73E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17C851-A3A2-0D60-517B-9F7794D607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0" name="3">
            <a:extLst>
              <a:ext uri="{FF2B5EF4-FFF2-40B4-BE49-F238E27FC236}">
                <a16:creationId xmlns:a16="http://schemas.microsoft.com/office/drawing/2014/main" id="{0E700C0D-2BEE-3FC9-E59C-E7CFB911B74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30CA7B8-1BC9-7B80-963A-B9AFBB07C5D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DC93E4-DBA4-D775-CC2F-7B7BD41FF2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AA597622-19EB-EE60-F62E-348575211F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F575289-989C-AC51-C7F2-8F453FE299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FE8C16-6729-EC01-A5CB-DC92AEE9E4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6" name="5">
            <a:extLst>
              <a:ext uri="{FF2B5EF4-FFF2-40B4-BE49-F238E27FC236}">
                <a16:creationId xmlns:a16="http://schemas.microsoft.com/office/drawing/2014/main" id="{D458C0C8-B5C5-3AD2-F602-F5AC36EC74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445B22-7DF0-21B7-CFE3-6B34FC6E9F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569EC46-360B-E6FB-3A45-09B8BE03BF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E0557DA1-F0C3-3A89-3D87-12FF5C13248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4B104A2-3F02-6536-1838-1BB6C7441D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CA87BE9-A7F5-F3F9-56B6-A30A6D4582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98000">
                  <a:srgbClr val="5016FD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B49AC0CA-15B8-1B3F-6124-356396ECD5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3" name="!!Group 40">
            <a:extLst>
              <a:ext uri="{FF2B5EF4-FFF2-40B4-BE49-F238E27FC236}">
                <a16:creationId xmlns:a16="http://schemas.microsoft.com/office/drawing/2014/main" id="{581991D1-C5FE-B0AC-7248-7CDA94E76057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A2364B-1B02-956D-B2DF-EBEEF17F2D02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B8A978-877A-F181-D168-E3872312D1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3">
            <a:extLst>
              <a:ext uri="{FF2B5EF4-FFF2-40B4-BE49-F238E27FC236}">
                <a16:creationId xmlns:a16="http://schemas.microsoft.com/office/drawing/2014/main" id="{A360B08D-4E0F-8A5B-3BCA-9892D9934EF7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41F45B-AA4E-EEF8-CFED-B9EB444ABFD5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271BCE9-A870-9038-90D7-F685D118109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!!Group 46">
            <a:extLst>
              <a:ext uri="{FF2B5EF4-FFF2-40B4-BE49-F238E27FC236}">
                <a16:creationId xmlns:a16="http://schemas.microsoft.com/office/drawing/2014/main" id="{953E3FFE-AD77-5AEF-61C1-116EF271627B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606E850-B373-8BFC-D97A-E3630AC617F5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6AB166E-5E75-6E91-CE98-7AE43F1FA3F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2" name="!!Group 49">
            <a:extLst>
              <a:ext uri="{FF2B5EF4-FFF2-40B4-BE49-F238E27FC236}">
                <a16:creationId xmlns:a16="http://schemas.microsoft.com/office/drawing/2014/main" id="{2E8574CC-5BB9-2469-70E7-3762F591E254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77F5487-DD5C-B13B-1D75-2F71AA440CD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E3D1CC0-6B99-9321-D055-3C3A16C3DB9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5" name="!!Group 52">
            <a:extLst>
              <a:ext uri="{FF2B5EF4-FFF2-40B4-BE49-F238E27FC236}">
                <a16:creationId xmlns:a16="http://schemas.microsoft.com/office/drawing/2014/main" id="{188CA847-AA2F-D2D3-95B2-EC621F4373AC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D858CA8-56BD-04C2-6972-52138798C46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334A83-6322-1148-89F6-93BBA63D632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8" name="!!Group 40">
            <a:extLst>
              <a:ext uri="{FF2B5EF4-FFF2-40B4-BE49-F238E27FC236}">
                <a16:creationId xmlns:a16="http://schemas.microsoft.com/office/drawing/2014/main" id="{3920756F-E063-A2A3-5165-52B0DD52F48E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D2FFCAE-4ABB-2264-DBAA-4A0496086CB0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8A153DE-EFF5-E58D-C2C8-6F4DE98D2AF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1621217E-75A7-580D-6651-6C9478DF31BF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AA40265-CB69-E9AF-7277-F2B68DFAC1B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2517">
            <a:off x="4879867" y="4985550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7099495F-BA2C-BBB7-0941-84D7B59744C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CC5C514F-51D2-8317-270E-9E7E0878BED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6C550C8-ABE1-BBD9-055B-EA5991AF7AD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36646">
            <a:off x="2866301" y="3485691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80CE5F6E-457D-99C9-ECBE-F29A6F0F269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87660619-DCFD-F87F-30BE-BB3D63933F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5592C90-9AB9-69F1-8F31-FF055F9FF3E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385220">
            <a:off x="3086582" y="1098040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24229427-25F4-03E5-57CB-B5EE607B14A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D91F28FB-D931-05CA-3BF1-7BA9E95EAF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1945370-3C30-56DB-78BC-424165294A3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04275">
            <a:off x="5299063" y="-10796"/>
            <a:ext cx="2028325" cy="1917488"/>
            <a:chOff x="5081837" y="2470256"/>
            <a:chExt cx="2028325" cy="1917488"/>
          </a:xfrm>
        </p:grpSpPr>
        <p:pic>
          <p:nvPicPr>
            <p:cNvPr id="52" name="Picture 51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BF2036CC-A918-E843-6FEF-74BB5FF950A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3" name="Rectangle 52">
              <a:extLst>
                <a:ext uri="{FF2B5EF4-FFF2-40B4-BE49-F238E27FC236}">
                  <a16:creationId xmlns:a16="http://schemas.microsoft.com/office/drawing/2014/main" id="{3FD4F00C-149F-C929-20EA-EA10E335DF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4354D7B-5AED-C2D3-29AE-F2CE4A58F7D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98897">
            <a:off x="7324192" y="1438043"/>
            <a:ext cx="2028325" cy="1917488"/>
            <a:chOff x="5081837" y="2470256"/>
            <a:chExt cx="2028325" cy="1917488"/>
          </a:xfrm>
        </p:grpSpPr>
        <p:pic>
          <p:nvPicPr>
            <p:cNvPr id="55" name="Picture 54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956F2DCD-53F3-5CB3-A273-C973EEF225A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6" name="Rectangle 55">
              <a:extLst>
                <a:ext uri="{FF2B5EF4-FFF2-40B4-BE49-F238E27FC236}">
                  <a16:creationId xmlns:a16="http://schemas.microsoft.com/office/drawing/2014/main" id="{4FCD4C86-B8AF-6D7C-4A72-F23980E07B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9FFC425-1956-58CC-41D5-4F55021B16E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339776">
            <a:off x="7161257" y="3917735"/>
            <a:ext cx="2028325" cy="1917488"/>
            <a:chOff x="5081837" y="2470256"/>
            <a:chExt cx="2028325" cy="1917488"/>
          </a:xfrm>
        </p:grpSpPr>
        <p:pic>
          <p:nvPicPr>
            <p:cNvPr id="58" name="Picture 57" descr="A blue and black background&#10;&#10;Description automatically generated">
              <a:extLst>
                <a:ext uri="{FF2B5EF4-FFF2-40B4-BE49-F238E27FC236}">
                  <a16:creationId xmlns:a16="http://schemas.microsoft.com/office/drawing/2014/main" id="{C498CBB2-75C0-B260-1FBB-FEADCEA7301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63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9" name="Rectangle 58">
              <a:extLst>
                <a:ext uri="{FF2B5EF4-FFF2-40B4-BE49-F238E27FC236}">
                  <a16:creationId xmlns:a16="http://schemas.microsoft.com/office/drawing/2014/main" id="{EAB46111-4CE3-BC53-8FB5-89F504FEF3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213" y="3184398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18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0446233-DE97-0041-C1FE-7235DD280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7C30D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CA6E420-5F74-30DD-1C68-2B2E17B44F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2DF7F8B7-2DE8-026C-E9F9-6C8508C9445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B967EDC-FCB2-16A4-4743-34CCA2E66DD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B342761F-B34C-9492-8E0F-E474317C70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11000">
                  <a:schemeClr val="bg1"/>
                </a:gs>
                <a:gs pos="65000">
                  <a:srgbClr val="7C30DD"/>
                </a:gs>
              </a:gsLst>
              <a:lin ang="18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967B04F9-3734-2F33-3B65-C8DE20F581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44A32C41-26B5-829E-DCA6-D4A9B517E2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>
            <a:gsLst>
              <a:gs pos="11000">
                <a:schemeClr val="bg1"/>
              </a:gs>
              <a:gs pos="65000">
                <a:srgbClr val="7C30DD"/>
              </a:gs>
            </a:gsLst>
            <a:lin ang="18000000" scaled="0"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A9C1770F-9142-48D3-01EC-59EE863E17C8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6CA6313-C362-5517-9871-851A38BDE548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0FFADF-53E2-2D97-9CB9-7DC558637F6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9D252EBC-0D9B-3A55-BA89-DD615F49FDBC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74ACFA-7B0F-46DE-5961-1AC561E4CE7D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78D6395-144D-DDE3-A8C9-58CFC085DCD9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BE6CA4C1-4607-77CE-DAD5-C63BD48DC9AE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3C0CDD-9ABC-1944-C1D0-9DE9ED1F82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78769" y="3990975"/>
            <a:ext cx="2028325" cy="1917488"/>
            <a:chOff x="5081837" y="2470256"/>
            <a:chExt cx="2028325" cy="1917488"/>
          </a:xfrm>
        </p:grpSpPr>
        <p:pic>
          <p:nvPicPr>
            <p:cNvPr id="17" name="Picture 1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65BC0098-2614-59A7-1FA1-CC9C737635D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47E7A276-F802-CA2B-5F53-6EEA8EA25E8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FB1A232-761F-871E-2F89-9C831C01029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20" name="Picture 1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DBB1454-72BC-D132-7557-AF1B0EFD919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02A3CF17-B349-5A40-0F0D-AF93FF4F94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446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5BE0558-F578-641E-0C95-F05AFD82D2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7C30D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6FBAD9F-E42E-F1F5-B186-ED137D572D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7C751A9C-7F9A-9B28-A767-746388A2F9C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4B917C9-2097-DCF9-E684-B094326046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AFF4E79-5E5F-E0F6-1700-1EBE43CB0DB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65000">
                  <a:srgbClr val="7C30DD"/>
                </a:gs>
              </a:gsLst>
              <a:lin ang="18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2317B771-77F8-8AFD-D5D8-D32B6E461C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A4CC224-2190-BFB8-FAF8-489AFBF8BD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6DE3B5C-FF15-32CE-5F56-D3280E449BD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65000">
                  <a:srgbClr val="7C30DD"/>
                </a:gs>
              </a:gsLst>
              <a:lin ang="18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E256BAB2-E8B9-DA97-89E5-655C515762E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0388744-7C68-305B-B9B1-258A1B8030C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8CDD9E2-AA25-8C18-91F0-4D876869610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65000">
                  <a:srgbClr val="7C30DD"/>
                </a:gs>
              </a:gsLst>
              <a:lin ang="18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AAD81CE4-D4DE-1E65-0F62-9FEA6345FB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5A88CE4C-2697-D8EC-9EA6-0CFF7F36918A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2309F0F-EACE-8A95-33FB-6AC8DDF064EE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C087B6-A913-50E1-9845-7E2F8C9EC3D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F3619E77-228C-197E-9068-6B3CAFDCC9FF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4A8935-046B-1EC2-6CC7-BB2F7103C8A1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7D6CF6-8263-FE52-1DCD-BCF0454C3FA1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15D7E6B3-6F49-FC01-542B-DCD45C829D37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C0015E6-BC73-6C7A-AF5D-D7F06005E507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4D3465-8F35-8C96-A148-61151AAA6B00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40761221-2DA7-CF6B-2303-CE590B96AC56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CBF7EFC-CC45-55B4-AFEC-139569538F6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78769" y="3990975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7C19CFC-6DC9-F6C1-947D-81202A0FEFB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B9731551-FA4D-672D-0A4B-8FD3C36ADB1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BDFB22-A445-7466-60EE-1B13E2FCF3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B7C02E0-FA56-400F-F410-35EC2734FF6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89ECAEA6-BF7E-A983-AA60-95BD8F73F86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D753715-3731-E54B-D970-D45DA01A003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9F816F6-D827-AE10-13A2-AE0B58B7F36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410CA040-B097-7690-3545-264E170985E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352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1A2D3109-6B30-BDE1-5459-3A19B83820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7C30D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5ED33E36-E5D0-78E6-6BB8-68355BA57D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28B19CB0-A2AD-3552-9B6E-EA8750575DD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DB5D1-5393-F228-A826-A1C0C95BE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DAE989B-FFC3-E6F2-EFE4-2806E26330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65000">
                  <a:srgbClr val="7C30DD"/>
                </a:gs>
              </a:gsLst>
              <a:lin ang="18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D19BA8D9-260D-9B58-5ABB-4460A2EF9E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B77FFDD-E27E-D7FD-30D4-1F0712B667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F642AB9-212E-2B93-9D8D-B85D85D2F2A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65000">
                  <a:srgbClr val="7C30DD"/>
                </a:gs>
              </a:gsLst>
              <a:lin ang="1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6CF45155-33A4-4146-8FC2-19EAC6442A9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A7944AB-E556-4B2F-4D6B-D93E4A9645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0B458C-C0F7-2752-F084-272EF6FF67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65000">
                  <a:srgbClr val="7C30DD"/>
                </a:gs>
              </a:gsLst>
              <a:lin ang="1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F792DB57-58B1-4637-BF64-A579E91D7EC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DF8FF74-849C-ADF4-9CCA-DE8ADB1C02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79D8506-6EF6-1789-6587-5AF37E93869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chemeClr val="bg1"/>
                </a:gs>
                <a:gs pos="65000">
                  <a:srgbClr val="7C30DD"/>
                </a:gs>
              </a:gsLst>
              <a:lin ang="1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33786A88-9C88-ED56-315B-1A13ED7943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92ECE70E-022F-08F5-B606-E7549AB0A41A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9ACFAB-31DE-D84B-0DD8-68C056894453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DC4675-A143-DF98-F540-213BCA1C961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9DB1B26D-82BA-AFD8-665F-19F9982A5175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9FC96BA-C8ED-1B74-22D0-7EF348DEC07B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96E3C1-A261-B6F4-2058-574E3C29A7D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998094EA-F139-4A2F-BA18-BB426BDE0601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730B0D5-E1CD-B477-C38C-EBD18110DFEC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0DE0B3-FE3C-1B48-C307-D01F3BFB3CF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D3B46372-408C-1A71-5D10-F145A4C4CE65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B3887DD-3B5B-E23C-E228-641BB20B757F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28972E5-35AA-548B-33D0-D102D689DA0D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11BE9DF-B043-170C-5FCE-A76288A1A33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FC0816F-6F3F-C2D3-976F-54ADB19D7AE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1B90F3A8-A9EB-C9CD-96CD-EC6AFFD34B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D10CA5F-1065-E680-FE96-51A60F43285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D1747DC-C916-25F5-8D32-CE5BF6EEF92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17B7ABF9-DAE1-9A9F-D432-7742A828CD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1CD1D0A-329D-D425-D2F2-AB2CB4E901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33D1C59-F49C-52BF-E607-683478FE182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9D9FFD2F-8865-6252-79DD-A3305E1175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A6956CF-114D-5791-2EC7-EF17621EFDF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90C3E48-5A7E-A39D-D20B-228FE4B9954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95A0934E-3CE4-F682-9A42-B0FCFED5562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5CB86407-0BD9-EC0C-49C9-C8D10B31357B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37514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B87C768-8273-9B6B-1FCF-7461155E5E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098BAEE-39A0-9DCF-F419-EF3FBEF3B0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DBB0D3B8-704A-0ED6-B8E9-A5958A0D3B8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80E502D-E684-DE93-F4B7-C757C1B92F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7614D-83D4-609D-7092-472AEBBE9F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9ED48B9D-2325-FDF7-375F-D0380AA3465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6192CDF-A306-D25C-AC39-22E6C086D3D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0F40F0-3B27-D33E-FC0E-0672B71E6E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D5E98561-006E-DB4E-11BD-99CC23C1D5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A83EE43-352C-9A29-1996-674B82C5B6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FEB5309-9AD5-F61D-FD0A-A312ADDE2C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DB008315-1D93-25D2-13C8-2B6B8B818AE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105161B-341A-8257-547D-65131E83D6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AF37467-16BD-3DC8-6A97-62C5F2D884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CFD77FD5-3C4F-E47F-10DD-B9C5AD6C916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7D65AF5-A093-4069-168A-F054618FC6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CE57FC0-D224-D487-9E6B-81F134AAF1D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A40542EA-05AA-2194-A496-D91F7A50F0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1680D756-D27E-356D-7AFE-9B2D99838979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E94624-AA38-EEB6-3454-C4E32F224129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0B455F-8337-2301-1734-1CBF11AC629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9C4843CF-5E10-32FB-0854-FAB2CFB1718E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B517BA-F114-3E3B-56A6-23762614CFD0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874208-57D0-9783-116F-275C7EA0DED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93C2818B-E2FD-13E9-7DFF-908A83BAFB5A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18CA66-824C-44CA-31EA-1884F6CC771A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C4349C-B998-CE1A-EF5C-6E39AB5DBD9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3C3BEE8B-015B-38CB-3000-91BA47338AB3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9C943E6-420B-E3E0-4BBC-5DC22068D6C8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14F8F7-A69F-37E7-31CF-90158254BF8D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84C12D3C-FB28-CBA0-A7C3-5B07C8F66665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48F88A1-22C6-A343-377F-C4FE20C0DF34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06A15B-A414-2CFA-EA6D-E42BED837230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A0BADBFB-9349-185A-E45F-71BCDA549F2B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483307D-93C9-FE25-045B-640A27BA00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749C29D-2FCB-C240-610D-22FDA22C726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E845C026-A0F7-CB1C-A957-490C937EAFD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606E500-2349-66B2-6734-52C7D6567A9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9E6DDDF-A7CD-94EA-BBED-54E8A159A96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49A3F803-1D41-7719-B1B0-6175B08C0B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E0B27AA-3EB7-1471-E838-9738D21824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8AE248F-838F-CAAA-F459-7D1AA99AA45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B7E616D9-CA19-75E8-262A-7927360AA6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BB2BB2A-2B26-A530-4F2F-4DC89B7D218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CAFBE6C-A26B-77B1-73F5-421FB4BF1D1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AF86EC2F-C153-28E8-5518-82EBF355719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B854161-9FA7-4BB5-D86A-084443160BA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4329453-0975-FFC2-6197-23D67216874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5D158227-888F-B7C7-D8E3-AB4B919216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674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678108F-D015-EE05-4C40-A6E3E64062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9C22E380-B58C-3CF5-FECE-2834B4626B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32383B54-3D39-1701-9BAF-6008294CC2F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8B98F90-76B0-2464-AC99-E8E024FD163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5EBD9E0-6518-F8F9-3AAC-5DDC18BF3E8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01637920-31C9-BD9E-544E-C57D62E4EB8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D8AB856-D0EC-A263-5BB3-105F88A60C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88B50ED-C244-42D2-32BE-4AFC511D0D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0" name="3">
            <a:extLst>
              <a:ext uri="{FF2B5EF4-FFF2-40B4-BE49-F238E27FC236}">
                <a16:creationId xmlns:a16="http://schemas.microsoft.com/office/drawing/2014/main" id="{CA684235-AD63-302F-D0CF-5ECCD997184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F30B8D3-6727-E04C-06DF-7783516782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B0ED3C8-4E98-170C-F5C6-85E6E237E0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E5687762-DB06-497E-4651-49EC7CE7B62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E8DE239-AE9B-2558-3389-FEA1FEFEA2F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E052311-0122-786B-A31A-CEF46AB1B7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6" name="5">
            <a:extLst>
              <a:ext uri="{FF2B5EF4-FFF2-40B4-BE49-F238E27FC236}">
                <a16:creationId xmlns:a16="http://schemas.microsoft.com/office/drawing/2014/main" id="{214896FF-8F0A-09F8-3115-1CC647492C3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CC3479A-0F31-1860-1C43-3E9024FD87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9C0ABD7-E304-A97E-F532-07F871F974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455378F0-E38E-B040-7F21-1875C92953A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18F32A8-8A8F-F869-BD8E-E1455DD10E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FEA9B55-2AF4-88FE-723C-AF2C865319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7000">
                  <a:schemeClr val="bg1"/>
                </a:gs>
                <a:gs pos="65000">
                  <a:srgbClr val="7C30DD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EFC3465D-DE8B-84F4-79BA-114CA7CBF3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3" name="!!Group 40">
            <a:extLst>
              <a:ext uri="{FF2B5EF4-FFF2-40B4-BE49-F238E27FC236}">
                <a16:creationId xmlns:a16="http://schemas.microsoft.com/office/drawing/2014/main" id="{F36AE500-6D93-EE12-B2A7-E87FE05158C4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01E0E39-A13D-2BE6-BE53-914248419ACE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F9B3C9D-4C52-9018-62BB-584082B1764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3">
            <a:extLst>
              <a:ext uri="{FF2B5EF4-FFF2-40B4-BE49-F238E27FC236}">
                <a16:creationId xmlns:a16="http://schemas.microsoft.com/office/drawing/2014/main" id="{55A5F5AA-6F4F-34ED-E6FB-FF42105223AA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E91F3F-5397-774C-DB2D-E207FD664C38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7083AEC-668C-9363-898D-4C9EC7A900B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!!Group 46">
            <a:extLst>
              <a:ext uri="{FF2B5EF4-FFF2-40B4-BE49-F238E27FC236}">
                <a16:creationId xmlns:a16="http://schemas.microsoft.com/office/drawing/2014/main" id="{81EFE3CB-CAB8-0810-D321-8FA06F944CF5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3DF71D0-D89C-F1CF-6A3D-B67670B6B112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B781DEF-372F-4D3C-D608-702791FE53A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2" name="!!Group 49">
            <a:extLst>
              <a:ext uri="{FF2B5EF4-FFF2-40B4-BE49-F238E27FC236}">
                <a16:creationId xmlns:a16="http://schemas.microsoft.com/office/drawing/2014/main" id="{23473D27-00D6-90EB-CD6B-2F1C8504C6EF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3FA10CA-B59A-5D77-481E-D656230DEB7F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119B4D8-75C3-303A-406A-F0B31F163228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5" name="!!Group 52">
            <a:extLst>
              <a:ext uri="{FF2B5EF4-FFF2-40B4-BE49-F238E27FC236}">
                <a16:creationId xmlns:a16="http://schemas.microsoft.com/office/drawing/2014/main" id="{1C497999-940F-7D02-8BEF-689B647F0DA5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A9AF69E-C4CD-5E35-463F-E44A02AE1C12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D401DA2-F4B7-48A9-DFE7-5F60384E2DDA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8" name="!!Group 40">
            <a:extLst>
              <a:ext uri="{FF2B5EF4-FFF2-40B4-BE49-F238E27FC236}">
                <a16:creationId xmlns:a16="http://schemas.microsoft.com/office/drawing/2014/main" id="{07CCBB21-701F-8346-02A6-D0CFE2C27D4B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E6EB6EC-6CA8-931E-5CC7-850EF8C2CC5D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8DC30BE-AACF-ED4D-BEF2-E922F0B211C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6F189742-351A-8B02-9A18-5DE3B3803329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E6C6C72-D0C1-704C-413B-2CFA6742341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7542C0C-9EA0-C928-661C-E38CF95001E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4BB5D0C8-36A7-EBAC-C125-C36B5A2EB11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E0EDEBC-574D-CFED-0661-B110041371C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23D3171-F2B2-E141-83E1-39E651E3E92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44FAEED7-4A74-E101-1791-4B9AF1FB814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83B69E3-E59F-363D-19B8-A49CB63D7C6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A3B5E69-D0AF-8EC7-58C3-954D97D6580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465C40F4-C965-6E54-2F71-6511E4C21E8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D303C7B-F44E-0251-0AC0-2888979113B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2" name="Picture 51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D136E66-D3A7-CA11-5023-A1EC7B4CFD7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3" name="Rectangle 52">
              <a:extLst>
                <a:ext uri="{FF2B5EF4-FFF2-40B4-BE49-F238E27FC236}">
                  <a16:creationId xmlns:a16="http://schemas.microsoft.com/office/drawing/2014/main" id="{9944596C-5FE8-EF6E-C4C4-BE8085C749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CC14D71-D768-3EB1-3513-3471DC0846A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5" name="Picture 5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EADF2BA-DC8F-F3E6-FDA8-486BA8B7C24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6" name="Rectangle 55">
              <a:extLst>
                <a:ext uri="{FF2B5EF4-FFF2-40B4-BE49-F238E27FC236}">
                  <a16:creationId xmlns:a16="http://schemas.microsoft.com/office/drawing/2014/main" id="{A1080604-A08F-1F00-3204-B12FEE8A13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999B63B-EDD8-97C1-B96E-D6D2043C4E1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8" name="Picture 5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CAF6BBF-C019-80DC-EE99-996DF0411A0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9" name="Rectangle 58">
              <a:extLst>
                <a:ext uri="{FF2B5EF4-FFF2-40B4-BE49-F238E27FC236}">
                  <a16:creationId xmlns:a16="http://schemas.microsoft.com/office/drawing/2014/main" id="{979BD354-CE05-184E-8917-2CB89895785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536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D90B29B-BE83-CDDA-A764-19C477772C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AFAF3"/>
          </a:solidFill>
          <a:ln>
            <a:noFill/>
          </a:ln>
          <a:effectLst>
            <a:outerShdw blurRad="381000" sx="102000" sy="102000" algn="ctr" rotWithShape="0">
              <a:srgbClr val="1AFAF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07C4041C-08D8-582B-18AE-C2F8A7F5AA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03D49550-90D0-8D68-5409-4355B59D46C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3DA280E-D410-0C2D-1264-C3495FBA4C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37DD3AAE-2EED-24B5-5049-36AAB2B4CF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9DAE79AA-A743-1BB9-4527-BF24D8CEE5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A757A55C-F0EC-DEAD-2D6C-9FC9F4A7E4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>
            <a:gsLst>
              <a:gs pos="68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25D5587F-2AF8-A697-EFD4-109FA1EBB29A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6E3112-4B6E-F8CE-9F14-5641A82C512D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7264778-77D3-2757-0F1F-02C0AA6578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73DF3B2F-62CE-BF16-DBFF-4DE4E549F184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BA09BC-CB78-0BAA-CA15-E2B7DC440C47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CC711A-4E1D-1564-F6D5-3365584E2831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AB16489D-C185-9C28-AA8B-6595294F0544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734702-1EA1-3630-6347-3EF2611370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09336">
            <a:off x="3444836" y="3981817"/>
            <a:ext cx="2028325" cy="1917488"/>
            <a:chOff x="7431294" y="3080454"/>
            <a:chExt cx="2028325" cy="1917488"/>
          </a:xfrm>
        </p:grpSpPr>
        <p:pic>
          <p:nvPicPr>
            <p:cNvPr id="17" name="Picture 16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556373B9-2183-6078-DD60-C3C920C1C79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33183168-CD07-7F9C-5862-643E773985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6D478BF-D2E5-66C4-7F96-CB7103C5FEA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05840">
            <a:off x="6706944" y="903638"/>
            <a:ext cx="2028325" cy="1917488"/>
            <a:chOff x="7431294" y="3080454"/>
            <a:chExt cx="2028325" cy="1917488"/>
          </a:xfrm>
        </p:grpSpPr>
        <p:pic>
          <p:nvPicPr>
            <p:cNvPr id="20" name="Picture 19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6EA1DEAF-B66D-28DC-089B-BEE858DE02B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0B0E3738-D7D2-44E3-68FA-DDABCE5887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022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8E0BE-222D-419D-9C0C-A7E268A45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7F4F1C-9FDC-B825-867B-2901FB6A1D3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603250" y="-571500"/>
            <a:ext cx="13398500" cy="8001000"/>
            <a:chOff x="-603250" y="-571500"/>
            <a:chExt cx="13398500" cy="8001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5607031-8051-0865-8DAE-64751E9ABA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25" y="0"/>
              <a:ext cx="12188951" cy="6858000"/>
            </a:xfrm>
            <a:custGeom>
              <a:avLst/>
              <a:gdLst>
                <a:gd name="connsiteX0" fmla="*/ 7298638 w 12188951"/>
                <a:gd name="connsiteY0" fmla="*/ 4912711 h 6858000"/>
                <a:gd name="connsiteX1" fmla="*/ 7226960 w 12188951"/>
                <a:gd name="connsiteY1" fmla="*/ 4970058 h 6858000"/>
                <a:gd name="connsiteX2" fmla="*/ 6281854 w 12188951"/>
                <a:gd name="connsiteY2" fmla="*/ 5340247 h 6858000"/>
                <a:gd name="connsiteX3" fmla="*/ 6347955 w 12188951"/>
                <a:gd name="connsiteY3" fmla="*/ 5102983 h 6858000"/>
                <a:gd name="connsiteX4" fmla="*/ 5465524 w 12188951"/>
                <a:gd name="connsiteY4" fmla="*/ 5646820 h 6858000"/>
                <a:gd name="connsiteX5" fmla="*/ 5999067 w 12188951"/>
                <a:gd name="connsiteY5" fmla="*/ 6355289 h 6858000"/>
                <a:gd name="connsiteX6" fmla="*/ 6067080 w 12188951"/>
                <a:gd name="connsiteY6" fmla="*/ 6111160 h 6858000"/>
                <a:gd name="connsiteX7" fmla="*/ 7561567 w 12188951"/>
                <a:gd name="connsiteY7" fmla="*/ 5664198 h 6858000"/>
                <a:gd name="connsiteX8" fmla="*/ 7684490 w 12188951"/>
                <a:gd name="connsiteY8" fmla="*/ 5575894 h 6858000"/>
                <a:gd name="connsiteX9" fmla="*/ 7849919 w 12188951"/>
                <a:gd name="connsiteY9" fmla="*/ 4168691 h 6858000"/>
                <a:gd name="connsiteX10" fmla="*/ 7326095 w 12188951"/>
                <a:gd name="connsiteY10" fmla="*/ 4890743 h 6858000"/>
                <a:gd name="connsiteX11" fmla="*/ 7298638 w 12188951"/>
                <a:gd name="connsiteY11" fmla="*/ 4912710 h 6858000"/>
                <a:gd name="connsiteX12" fmla="*/ 7684490 w 12188951"/>
                <a:gd name="connsiteY12" fmla="*/ 5575893 h 6858000"/>
                <a:gd name="connsiteX13" fmla="*/ 7720079 w 12188951"/>
                <a:gd name="connsiteY13" fmla="*/ 5550328 h 6858000"/>
                <a:gd name="connsiteX14" fmla="*/ 8552522 w 12188951"/>
                <a:gd name="connsiteY14" fmla="*/ 4459510 h 6858000"/>
                <a:gd name="connsiteX15" fmla="*/ 4207465 w 12188951"/>
                <a:gd name="connsiteY15" fmla="*/ 3729981 h 6858000"/>
                <a:gd name="connsiteX16" fmla="*/ 3440206 w 12188951"/>
                <a:gd name="connsiteY16" fmla="*/ 3732548 h 6858000"/>
                <a:gd name="connsiteX17" fmla="*/ 3444551 w 12188951"/>
                <a:gd name="connsiteY17" fmla="*/ 3776150 h 6858000"/>
                <a:gd name="connsiteX18" fmla="*/ 3973006 w 12188951"/>
                <a:gd name="connsiteY18" fmla="*/ 5042476 h 6858000"/>
                <a:gd name="connsiteX19" fmla="*/ 4576164 w 12188951"/>
                <a:gd name="connsiteY19" fmla="*/ 4579414 h 6858000"/>
                <a:gd name="connsiteX20" fmla="*/ 4212761 w 12188951"/>
                <a:gd name="connsiteY20" fmla="*/ 3764743 h 6858000"/>
                <a:gd name="connsiteX21" fmla="*/ 4488264 w 12188951"/>
                <a:gd name="connsiteY21" fmla="*/ 1775404 h 6858000"/>
                <a:gd name="connsiteX22" fmla="*/ 3607941 w 12188951"/>
                <a:gd name="connsiteY22" fmla="*/ 1883231 h 6858000"/>
                <a:gd name="connsiteX23" fmla="*/ 3785357 w 12188951"/>
                <a:gd name="connsiteY23" fmla="*/ 2064196 h 6858000"/>
                <a:gd name="connsiteX24" fmla="*/ 3425193 w 12188951"/>
                <a:gd name="connsiteY24" fmla="*/ 3581940 h 6858000"/>
                <a:gd name="connsiteX25" fmla="*/ 3440205 w 12188951"/>
                <a:gd name="connsiteY25" fmla="*/ 3732547 h 6858000"/>
                <a:gd name="connsiteX26" fmla="*/ 4207464 w 12188951"/>
                <a:gd name="connsiteY26" fmla="*/ 3729980 h 6858000"/>
                <a:gd name="connsiteX27" fmla="*/ 4193639 w 12188951"/>
                <a:gd name="connsiteY27" fmla="*/ 3639232 h 6858000"/>
                <a:gd name="connsiteX28" fmla="*/ 4345599 w 12188951"/>
                <a:gd name="connsiteY28" fmla="*/ 2635652 h 6858000"/>
                <a:gd name="connsiteX29" fmla="*/ 4518025 w 12188951"/>
                <a:gd name="connsiteY29" fmla="*/ 2811529 h 6858000"/>
                <a:gd name="connsiteX30" fmla="*/ 7158731 w 12188951"/>
                <a:gd name="connsiteY30" fmla="*/ 978561 h 6858000"/>
                <a:gd name="connsiteX31" fmla="*/ 6777325 w 12188951"/>
                <a:gd name="connsiteY31" fmla="*/ 1644310 h 6858000"/>
                <a:gd name="connsiteX32" fmla="*/ 6862827 w 12188951"/>
                <a:gd name="connsiteY32" fmla="*/ 1677711 h 6858000"/>
                <a:gd name="connsiteX33" fmla="*/ 7655973 w 12188951"/>
                <a:gd name="connsiteY33" fmla="*/ 2311103 h 6858000"/>
                <a:gd name="connsiteX34" fmla="*/ 7417446 w 12188951"/>
                <a:gd name="connsiteY34" fmla="*/ 2372489 h 6858000"/>
                <a:gd name="connsiteX35" fmla="*/ 8329638 w 12188951"/>
                <a:gd name="connsiteY35" fmla="*/ 2864779 h 6858000"/>
                <a:gd name="connsiteX36" fmla="*/ 8676418 w 12188951"/>
                <a:gd name="connsiteY36" fmla="*/ 2048482 h 6858000"/>
                <a:gd name="connsiteX37" fmla="*/ 8430990 w 12188951"/>
                <a:gd name="connsiteY37" fmla="*/ 2111646 h 6858000"/>
                <a:gd name="connsiteX38" fmla="*/ 7296667 w 12188951"/>
                <a:gd name="connsiteY38" fmla="*/ 1040863 h 6858000"/>
                <a:gd name="connsiteX39" fmla="*/ 6110157 w 12188951"/>
                <a:gd name="connsiteY39" fmla="*/ 761963 h 6858000"/>
                <a:gd name="connsiteX40" fmla="*/ 5757899 w 12188951"/>
                <a:gd name="connsiteY40" fmla="*/ 785015 h 6858000"/>
                <a:gd name="connsiteX41" fmla="*/ 5857344 w 12188951"/>
                <a:gd name="connsiteY41" fmla="*/ 1538896 h 6858000"/>
                <a:gd name="connsiteX42" fmla="*/ 6744571 w 12188951"/>
                <a:gd name="connsiteY42" fmla="*/ 1631515 h 6858000"/>
                <a:gd name="connsiteX43" fmla="*/ 6777324 w 12188951"/>
                <a:gd name="connsiteY43" fmla="*/ 1644310 h 6858000"/>
                <a:gd name="connsiteX44" fmla="*/ 7158730 w 12188951"/>
                <a:gd name="connsiteY44" fmla="*/ 978561 h 6858000"/>
                <a:gd name="connsiteX45" fmla="*/ 7118797 w 12188951"/>
                <a:gd name="connsiteY45" fmla="*/ 960523 h 6858000"/>
                <a:gd name="connsiteX46" fmla="*/ 6110157 w 12188951"/>
                <a:gd name="connsiteY46" fmla="*/ 761963 h 6858000"/>
                <a:gd name="connsiteX47" fmla="*/ 0 w 12188951"/>
                <a:gd name="connsiteY47" fmla="*/ 0 h 6858000"/>
                <a:gd name="connsiteX48" fmla="*/ 12188951 w 12188951"/>
                <a:gd name="connsiteY48" fmla="*/ 0 h 6858000"/>
                <a:gd name="connsiteX49" fmla="*/ 12188951 w 12188951"/>
                <a:gd name="connsiteY49" fmla="*/ 6858000 h 6858000"/>
                <a:gd name="connsiteX50" fmla="*/ 0 w 12188951"/>
                <a:gd name="connsiteY50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88951" h="6858000">
                  <a:moveTo>
                    <a:pt x="7298638" y="4912711"/>
                  </a:moveTo>
                  <a:lnTo>
                    <a:pt x="7226960" y="4970058"/>
                  </a:lnTo>
                  <a:cubicBezTo>
                    <a:pt x="6955736" y="5172700"/>
                    <a:pt x="6630820" y="5303478"/>
                    <a:pt x="6281854" y="5340247"/>
                  </a:cubicBezTo>
                  <a:lnTo>
                    <a:pt x="6347955" y="5102983"/>
                  </a:lnTo>
                  <a:lnTo>
                    <a:pt x="5465524" y="5646820"/>
                  </a:lnTo>
                  <a:lnTo>
                    <a:pt x="5999067" y="6355289"/>
                  </a:lnTo>
                  <a:lnTo>
                    <a:pt x="6067080" y="6111160"/>
                  </a:lnTo>
                  <a:cubicBezTo>
                    <a:pt x="6610664" y="6114045"/>
                    <a:pt x="7128077" y="5952265"/>
                    <a:pt x="7561567" y="5664198"/>
                  </a:cubicBezTo>
                  <a:lnTo>
                    <a:pt x="7684490" y="5575894"/>
                  </a:lnTo>
                  <a:close/>
                  <a:moveTo>
                    <a:pt x="7849919" y="4168691"/>
                  </a:moveTo>
                  <a:cubicBezTo>
                    <a:pt x="7732493" y="4452385"/>
                    <a:pt x="7551266" y="4698015"/>
                    <a:pt x="7326095" y="4890743"/>
                  </a:cubicBezTo>
                  <a:lnTo>
                    <a:pt x="7298638" y="4912710"/>
                  </a:lnTo>
                  <a:lnTo>
                    <a:pt x="7684490" y="5575893"/>
                  </a:lnTo>
                  <a:lnTo>
                    <a:pt x="7720079" y="5550328"/>
                  </a:lnTo>
                  <a:cubicBezTo>
                    <a:pt x="8080236" y="5271168"/>
                    <a:pt x="8370613" y="4898993"/>
                    <a:pt x="8552522" y="4459510"/>
                  </a:cubicBezTo>
                  <a:close/>
                  <a:moveTo>
                    <a:pt x="4207465" y="3729981"/>
                  </a:moveTo>
                  <a:lnTo>
                    <a:pt x="3440206" y="3732548"/>
                  </a:lnTo>
                  <a:lnTo>
                    <a:pt x="3444551" y="3776150"/>
                  </a:lnTo>
                  <a:cubicBezTo>
                    <a:pt x="3506232" y="4227636"/>
                    <a:pt x="3683358" y="4665198"/>
                    <a:pt x="3973006" y="5042476"/>
                  </a:cubicBezTo>
                  <a:lnTo>
                    <a:pt x="4576164" y="4579414"/>
                  </a:lnTo>
                  <a:cubicBezTo>
                    <a:pt x="4389190" y="4335873"/>
                    <a:pt x="4267082" y="4056111"/>
                    <a:pt x="4212761" y="3764743"/>
                  </a:cubicBezTo>
                  <a:close/>
                  <a:moveTo>
                    <a:pt x="4488264" y="1775404"/>
                  </a:moveTo>
                  <a:lnTo>
                    <a:pt x="3607941" y="1883231"/>
                  </a:lnTo>
                  <a:lnTo>
                    <a:pt x="3785357" y="2064196"/>
                  </a:lnTo>
                  <a:cubicBezTo>
                    <a:pt x="3511066" y="2533511"/>
                    <a:pt x="3392465" y="3062494"/>
                    <a:pt x="3425193" y="3581940"/>
                  </a:cubicBezTo>
                  <a:lnTo>
                    <a:pt x="3440205" y="3732547"/>
                  </a:lnTo>
                  <a:lnTo>
                    <a:pt x="4207464" y="3729980"/>
                  </a:lnTo>
                  <a:lnTo>
                    <a:pt x="4193639" y="3639232"/>
                  </a:lnTo>
                  <a:cubicBezTo>
                    <a:pt x="4153758" y="3303025"/>
                    <a:pt x="4202959" y="2956251"/>
                    <a:pt x="4345599" y="2635652"/>
                  </a:cubicBezTo>
                  <a:lnTo>
                    <a:pt x="4518025" y="2811529"/>
                  </a:lnTo>
                  <a:close/>
                  <a:moveTo>
                    <a:pt x="7158731" y="978561"/>
                  </a:moveTo>
                  <a:lnTo>
                    <a:pt x="6777325" y="1644310"/>
                  </a:lnTo>
                  <a:lnTo>
                    <a:pt x="6862827" y="1677711"/>
                  </a:lnTo>
                  <a:cubicBezTo>
                    <a:pt x="7173932" y="1811277"/>
                    <a:pt x="7449647" y="2027274"/>
                    <a:pt x="7655973" y="2311103"/>
                  </a:cubicBezTo>
                  <a:lnTo>
                    <a:pt x="7417446" y="2372489"/>
                  </a:lnTo>
                  <a:lnTo>
                    <a:pt x="8329638" y="2864779"/>
                  </a:lnTo>
                  <a:lnTo>
                    <a:pt x="8676418" y="2048482"/>
                  </a:lnTo>
                  <a:lnTo>
                    <a:pt x="8430990" y="2111646"/>
                  </a:lnTo>
                  <a:cubicBezTo>
                    <a:pt x="8161697" y="1639447"/>
                    <a:pt x="7762885" y="1272243"/>
                    <a:pt x="7296667" y="1040863"/>
                  </a:cubicBezTo>
                  <a:close/>
                  <a:moveTo>
                    <a:pt x="6110157" y="761963"/>
                  </a:moveTo>
                  <a:cubicBezTo>
                    <a:pt x="5993424" y="761888"/>
                    <a:pt x="5875788" y="769464"/>
                    <a:pt x="5757899" y="785015"/>
                  </a:cubicBezTo>
                  <a:lnTo>
                    <a:pt x="5857344" y="1538896"/>
                  </a:lnTo>
                  <a:cubicBezTo>
                    <a:pt x="6161743" y="1498743"/>
                    <a:pt x="6465078" y="1532876"/>
                    <a:pt x="6744571" y="1631515"/>
                  </a:cubicBezTo>
                  <a:lnTo>
                    <a:pt x="6777324" y="1644310"/>
                  </a:lnTo>
                  <a:lnTo>
                    <a:pt x="7158730" y="978561"/>
                  </a:lnTo>
                  <a:lnTo>
                    <a:pt x="7118797" y="960523"/>
                  </a:lnTo>
                  <a:cubicBezTo>
                    <a:pt x="6802418" y="831279"/>
                    <a:pt x="6460353" y="762188"/>
                    <a:pt x="6110157" y="761963"/>
                  </a:cubicBezTo>
                  <a:close/>
                  <a:moveTo>
                    <a:pt x="0" y="0"/>
                  </a:moveTo>
                  <a:lnTo>
                    <a:pt x="12188951" y="0"/>
                  </a:lnTo>
                  <a:lnTo>
                    <a:pt x="12188951" y="6858000"/>
                  </a:lnTo>
                  <a:lnTo>
                    <a:pt x="0" y="685800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81000" sx="102000" sy="102000" algn="ctr" rotWithShape="0">
                <a:srgbClr val="1AFAF3">
                  <a:alpha val="59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6CE6D566-6068-EE19-49AD-F47A884F827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603250" y="-571500"/>
              <a:ext cx="13398500" cy="8001000"/>
            </a:xfrm>
            <a:prstGeom prst="frame">
              <a:avLst>
                <a:gd name="adj1" fmla="val 102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2">
            <a:extLst>
              <a:ext uri="{FF2B5EF4-FFF2-40B4-BE49-F238E27FC236}">
                <a16:creationId xmlns:a16="http://schemas.microsoft.com/office/drawing/2014/main" id="{C6DBA330-7472-942A-53A7-7A76FF039B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B098FCA-37C8-5F8C-C80F-627726EDBF6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4778B8E-F48A-9621-4EF9-2A5B581245F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 flip="none" rotWithShape="1"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3B136FE-6FE6-96E7-99DE-7C8E6BAA92B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1FE34ED-C1E2-B29E-DC5D-BC4142B366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B5819B-D45B-7856-09EA-A667E717A9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" name="1">
            <a:extLst>
              <a:ext uri="{FF2B5EF4-FFF2-40B4-BE49-F238E27FC236}">
                <a16:creationId xmlns:a16="http://schemas.microsoft.com/office/drawing/2014/main" id="{21E9F977-EC3E-864F-1EB5-069F7D4BF6C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D2A33A8-0609-0ABE-8BCA-4E5C4D7122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8682B3F-60A7-64E0-99C5-42DE7D0611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BAFA90-E3DF-22B6-EACD-133B4E2042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5" name="!!Group 40">
            <a:extLst>
              <a:ext uri="{FF2B5EF4-FFF2-40B4-BE49-F238E27FC236}">
                <a16:creationId xmlns:a16="http://schemas.microsoft.com/office/drawing/2014/main" id="{B38A3D9B-9819-3A84-A01C-6D2491BB2130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BFABA8C-B26B-AD4C-52C5-4E68C2E5B574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CC5529-8B4A-CC81-5E55-462B04081CE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5AD8516C-C0D4-C440-BEA9-1B9B9BB20F18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59ACC3E-0CB4-467A-2B69-9FDA1854EB54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FD6CEBC-73BA-953D-6966-FE59A7A99D0F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08CE21B1-B480-7303-C3A4-285CB0177024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4DD28E-E741-CE0E-96BD-6E03657B963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8D08C6-E6E6-9BD3-4819-8E903129E2DC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24" name="!!TextBox 39">
            <a:extLst>
              <a:ext uri="{FF2B5EF4-FFF2-40B4-BE49-F238E27FC236}">
                <a16:creationId xmlns:a16="http://schemas.microsoft.com/office/drawing/2014/main" id="{38223C4E-5520-E256-9CC1-A06F6024B213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165DF65-5CF8-2F70-35DC-7C86BA918E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8499601">
            <a:off x="3641511" y="4697093"/>
            <a:ext cx="1751834" cy="766791"/>
          </a:xfrm>
          <a:prstGeom prst="rect">
            <a:avLst/>
          </a:prstGeom>
          <a:ln>
            <a:noFill/>
          </a:ln>
          <a:effectLst>
            <a:outerShdw blurRad="317500" dist="635000" dir="13500000" sx="68000" sy="68000" algn="br" rotWithShape="0">
              <a:srgbClr val="1AFAF3">
                <a:alpha val="83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6FA7CC4-06C6-4306-783C-B299F6394EF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930266">
            <a:off x="4591217" y="242385"/>
            <a:ext cx="2028325" cy="1917488"/>
            <a:chOff x="7431294" y="3080454"/>
            <a:chExt cx="2028325" cy="1917488"/>
          </a:xfrm>
        </p:grpSpPr>
        <p:pic>
          <p:nvPicPr>
            <p:cNvPr id="27" name="Picture 26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F41A79D5-BB6E-AF05-FAC2-ACA20D51089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28" name="Rectangle 27">
              <a:extLst>
                <a:ext uri="{FF2B5EF4-FFF2-40B4-BE49-F238E27FC236}">
                  <a16:creationId xmlns:a16="http://schemas.microsoft.com/office/drawing/2014/main" id="{441D266A-5A90-245D-7EA5-B07515D7098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5B8E2A0-9765-0C75-338F-ACCAEFF3A4E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144547">
            <a:off x="7308994" y="3153254"/>
            <a:ext cx="2028325" cy="1917488"/>
            <a:chOff x="7431294" y="3080454"/>
            <a:chExt cx="2028325" cy="1917488"/>
          </a:xfrm>
        </p:grpSpPr>
        <p:pic>
          <p:nvPicPr>
            <p:cNvPr id="30" name="Picture 29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22D9FF9F-A4C7-E12A-CAAA-189EE63C653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502D0FBE-5BFA-B38E-95E0-0D416889C8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199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0561B905-9981-4D23-AFEC-6D9E53FE5F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7C30D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A5F17E43-FC69-0978-7AA9-BA8F935FE0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EF8F75A9-8D4C-48A3-D67C-49C13B6BFDC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ABC15E5-9054-A4EC-F3F1-A72D2BEDD5F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1AA9E19-E8F3-34B7-E40C-08A0C3D863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CCBA0560-9E1E-06B0-F460-73A156E2358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D914339-CAC9-B4B5-DA64-1E277618C8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009A1B9-A4EC-BA13-F2E7-AA907F90DD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7ED164DA-99F2-91FA-5554-8D41AD42051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33962AF-5DF9-1A43-8AFC-9DACE87E10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D826B5-4107-AB6B-0EFF-9B5BD36598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771A3FD2-96D8-DE44-2F75-29156F8153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66769AE-A80A-6ECA-3A23-A144AC24E6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843A8A0-C9CA-A03D-45EE-87509162C5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0322ED54-A8EE-71FA-4680-E6E0C39F44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A6F2EFC8-F43D-DECF-205C-B4A8466C4615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C04090-70C9-07C6-D13A-242C8A32698B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DAECB1-1B1E-F596-A979-27F92300BF8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241E0C6E-3732-1611-5E80-D074CEF8BF87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F361D2-E23A-6AE1-B293-4ED755A78045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09D8C84-CEA3-723E-1D9D-782963B9F3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E02F02A4-9E35-5E87-A86D-41F3249EEDBC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6CE9AB-BCB2-AA05-860A-02FD17EA3FCF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7F0DB8-D39C-5505-DB38-6D2B15CC87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1D442F15-4BD9-DBF5-342A-7EC3C7B3A6AC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7FD2DD-6C44-59B8-4B95-FB5EE2CC333E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8A275D-EA2F-AB39-8070-672B0458552D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762C468-F715-2A90-A69D-B16E56460C2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62DF1F9-1819-D2DE-F76F-BA6700DE3E3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23E96BE8-B01C-0F69-275D-03ECF684B3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384E6FD-E5AD-4AA4-52FB-6C720F3C5B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CDEA598-8B3B-2408-84C1-EB55B49EFE6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F6D64B95-AA78-3186-7355-55034D163C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C898781-114C-45AC-C6FB-F9611C5164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07B95D5-17E8-85C6-B757-18D69959D91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95A1452C-E968-3610-31B2-FE123CA4E46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BEE645B-E62F-8DBF-20B4-0DCE817DE56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BCBFFEE-E824-0395-2178-7626676A6D6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0068F281-C0CD-759A-3912-D6BDFD274C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87E14629-D0BD-0DAD-6598-14C9E8837396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52250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35A97-6C91-355D-4089-219F81A75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6F7629E8-057B-72E4-9B5C-79F3474ADF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rgbClr val="1AFAF3"/>
          </a:solidFill>
          <a:ln>
            <a:noFill/>
          </a:ln>
          <a:effectLst>
            <a:outerShdw blurRad="381000" sx="102000" sy="102000" algn="ctr" rotWithShape="0">
              <a:srgbClr val="1AFAF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F9E351D1-5254-B942-8D0C-9EED040030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C5B427CF-843C-1DF7-7E82-4291B83317A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F0F2CA2-C320-A36A-D4BA-06F782C0AF8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0EAD1B1-80E8-53FD-1B43-01D1BE2D7E8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D516981A-74CC-7F1F-D6D9-1BB37145536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31862A7-0F21-D962-E426-A5C8692FA58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C31800C-3340-A024-1963-3C5E88CB9C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2C8874C1-85B3-CBAC-C58C-9A39F5A4984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16CBC35-1D34-E59A-8803-AA510AEEAC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C046FC2-5AC8-7FE3-78AF-249569441D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68E05583-5FBF-2284-DB34-6F124766F42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A0617F-F708-228F-3A69-517FDE162D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193FA59-6817-B435-8573-DBA0928415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1E37EADE-A468-A102-F095-394E775866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81BC3894-3327-00B8-8AF7-790AA254731F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8E455F-C745-117C-7FA0-B950AC885C97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6D732C-96CE-BBBB-E438-B22E4087217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B265F82D-D89B-EFF8-AB46-80D936466CB1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8A052C-7626-2E0F-45E3-4F2D65C00172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F0F169-9CD6-558F-00FB-8FA62E22AF1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A826C6D5-11D2-B561-2539-5AF066E378C2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D68948-B5BF-4602-29E6-933165385F74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9ABDC9B-369A-B901-DD33-D6A5D75CDFB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D7C1A0D9-615A-4778-7EDE-EFDB7BC0D64D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0BC199-9C54-866E-5313-E7BB2621268D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A7E3FF-1645-9BCA-3A86-72B4F9CE0DA4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29" name="!!TextBox 39">
            <a:extLst>
              <a:ext uri="{FF2B5EF4-FFF2-40B4-BE49-F238E27FC236}">
                <a16:creationId xmlns:a16="http://schemas.microsoft.com/office/drawing/2014/main" id="{A481CE4A-75F3-7391-65C2-87570F5C7F89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15F71AD-DEDB-3D9D-3134-58ED3522482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58152" y="2382047"/>
            <a:ext cx="2028325" cy="1917488"/>
            <a:chOff x="7431294" y="3080454"/>
            <a:chExt cx="2028325" cy="1917488"/>
          </a:xfrm>
        </p:grpSpPr>
        <p:pic>
          <p:nvPicPr>
            <p:cNvPr id="31" name="Picture 30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FA6042AC-5187-B30C-61DA-F311B992CF8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D17EB8FB-7C8E-64C8-13F5-7434C68EF7C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A75F21A-D085-4DB6-9280-3B3CF2B75ED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14630" y="4604535"/>
            <a:ext cx="2028325" cy="1917488"/>
            <a:chOff x="7431294" y="3080454"/>
            <a:chExt cx="2028325" cy="1917488"/>
          </a:xfrm>
        </p:grpSpPr>
        <p:pic>
          <p:nvPicPr>
            <p:cNvPr id="34" name="Picture 33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50AAD24A-24BF-2649-65C3-A5821A49043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35" name="Rectangle 34">
              <a:extLst>
                <a:ext uri="{FF2B5EF4-FFF2-40B4-BE49-F238E27FC236}">
                  <a16:creationId xmlns:a16="http://schemas.microsoft.com/office/drawing/2014/main" id="{F427F233-2D59-1F7B-E5B3-C76E3A3E0A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B71C3D4-F3A3-69EF-C9CF-B1AAE930BB9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8985"/>
            <a:ext cx="2028325" cy="1917488"/>
            <a:chOff x="7431294" y="3080454"/>
            <a:chExt cx="2028325" cy="1917488"/>
          </a:xfrm>
        </p:grpSpPr>
        <p:pic>
          <p:nvPicPr>
            <p:cNvPr id="37" name="Picture 36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2FB7520F-61B1-C6B7-08F4-C47D8EF04CE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1BAEAA43-5747-0FCA-3A97-1DE99999F5C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859C0F7-AF47-ADFC-C0DF-240BC8E0EB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258178" y="2533735"/>
            <a:ext cx="2028325" cy="1917488"/>
            <a:chOff x="7431294" y="3080454"/>
            <a:chExt cx="2028325" cy="1917488"/>
          </a:xfrm>
        </p:grpSpPr>
        <p:pic>
          <p:nvPicPr>
            <p:cNvPr id="40" name="Picture 39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3249B727-B1B9-E638-D713-85910C8677E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14369BBB-79FE-22C2-D810-E01BFEC81D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9948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F1C7C-41A1-612E-4B96-4333D7231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00CA7EE-7AE3-6FB5-F92A-4E7A597BB8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1AFAF3"/>
          </a:solidFill>
          <a:ln>
            <a:noFill/>
          </a:ln>
          <a:effectLst>
            <a:outerShdw blurRad="381000" sx="102000" sy="102000" algn="ctr" rotWithShape="0">
              <a:srgbClr val="1AFAF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0BF963AB-DD34-4A45-3E05-AA23E6DDC9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8A6E7ED7-C7AF-5915-938F-B03B8D56099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8136ADA-DF3D-5C98-9D5C-CF341CC349E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CC3C6A-9973-1874-9138-37EA25D47E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0B3D5D66-649A-DBF3-38F8-CB8E49EBA53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4156B08-7602-FE7C-D6D2-AD5FA14A46F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19C0ED-03F0-1B6F-200E-A84EE74C6B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E7894BD1-E354-CF9E-5F54-B7B268AD7C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9E1722-81B5-1E92-22A4-4E98D5171F9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FD2C9A7-F8A1-011A-875F-25D543858F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CD5B04D1-A6BF-5063-4765-1E87C52856B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052544B-F209-1045-E60A-E878CC3718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BCE63EE-1471-6FC6-99E2-44508E18FC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65A1DD6A-3221-368F-5875-0C56B5A738F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B8A113A-81DD-DB23-FF38-8BA29B62C17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5D7ABC0-42CC-BCC3-9F2A-AE7A424C331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98235A44-DCB7-704A-76B6-0A3C4DDA2B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C3FAD9D0-6F1C-12BF-1545-ECBA34A6B753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5808D43-AE34-BAC6-786D-1F45313815DE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1ADA592-E9DF-F4AE-56DA-03924B56428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DB5B4DBC-B234-8DF0-B1A3-FAA3BD6B8FF6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89332E-F303-427D-55F2-13F6E37940D1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DD292D-87C1-2749-7C48-A076116FD84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6AD18E21-91BB-7D37-46CE-F306D5E19F21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C6F6739-6EA0-D946-D615-431C9F12B2AE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646DC5-20C8-73A4-336E-BCB1E71DBE1F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B9EE3877-D773-4518-3D29-8E74E6EBAD52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253E68-AD82-B5FE-21F6-6795EFB3E739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3D40EAF-0683-D269-3119-5D9789806DF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BCD3CB67-8F27-A3DE-8462-A0953C195EAF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36AC9A-8608-0C3F-1794-2CAA4CB5C60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742ACE-02AD-B2F7-4320-3002DE1585C7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8CB40D44-727B-1D87-3B5B-1CBA1C0695ED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A1D1DD3-1B71-6BCB-9C66-4263E9D33DC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62407">
            <a:off x="4337807" y="4764338"/>
            <a:ext cx="1737360" cy="1645920"/>
            <a:chOff x="7431294" y="3080454"/>
            <a:chExt cx="2028325" cy="1917488"/>
          </a:xfrm>
        </p:grpSpPr>
        <p:pic>
          <p:nvPicPr>
            <p:cNvPr id="37" name="Picture 36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023DE58B-A396-D95E-795C-563A5E1C164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F04E2648-0592-6C52-CDA4-7A07C0B0DBE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91A4EB9-B649-507D-4DA9-1FEAE019556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1120">
            <a:off x="2948552" y="2437029"/>
            <a:ext cx="1737360" cy="1645920"/>
            <a:chOff x="7431294" y="3080454"/>
            <a:chExt cx="2028325" cy="1917488"/>
          </a:xfrm>
        </p:grpSpPr>
        <p:pic>
          <p:nvPicPr>
            <p:cNvPr id="40" name="Picture 39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C0E43BDA-A8CC-A649-50BE-5789CD6F5CA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8E6B6952-8671-BF31-AC46-8BAB2D2D2E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A802DA8-571A-113B-05B6-0B7FE2C2404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425481">
            <a:off x="4715070" y="472340"/>
            <a:ext cx="1737360" cy="1645920"/>
            <a:chOff x="7431294" y="3080454"/>
            <a:chExt cx="2028325" cy="1917488"/>
          </a:xfrm>
        </p:grpSpPr>
        <p:pic>
          <p:nvPicPr>
            <p:cNvPr id="43" name="Picture 42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8F65465E-FA68-57C9-0165-D2D94057427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3C54C66B-435D-181F-3BFF-A886D21011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88A1D33-D1C8-CBB4-A5AF-38325F7BA2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52659">
            <a:off x="7143393" y="1460807"/>
            <a:ext cx="1737360" cy="1645920"/>
            <a:chOff x="7431294" y="3080454"/>
            <a:chExt cx="2028325" cy="1917488"/>
          </a:xfrm>
        </p:grpSpPr>
        <p:pic>
          <p:nvPicPr>
            <p:cNvPr id="46" name="Picture 45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2ABC29C6-374B-3BB3-0DA5-E48E6851425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3FCF6100-2DA3-1FEF-59E9-C4676D4F5E3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FB39B44-218D-E414-1A0D-44B8B76E845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015537">
            <a:off x="6952692" y="4088306"/>
            <a:ext cx="1737360" cy="1645920"/>
            <a:chOff x="7431294" y="3080454"/>
            <a:chExt cx="2028325" cy="1917488"/>
          </a:xfrm>
        </p:grpSpPr>
        <p:pic>
          <p:nvPicPr>
            <p:cNvPr id="49" name="Picture 48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CCCFA275-1EFE-5D9F-49C7-E577DD639A2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D3B98BAA-86F8-E4A2-A325-9DBF9367726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883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B8407-6E88-4223-2239-95622AEB8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9443919-5044-A983-3B08-8C466B5F25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1AFAF3"/>
          </a:solidFill>
          <a:ln>
            <a:noFill/>
          </a:ln>
          <a:effectLst>
            <a:outerShdw blurRad="381000" sx="102000" sy="102000" algn="ctr" rotWithShape="0">
              <a:srgbClr val="1AFAF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619D6636-D9F1-23B7-2D79-83CF93B06C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320B9213-A30C-D852-2AD1-79344FA5F69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A85CB55-64A5-761C-8D9C-A3571DD848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F03B508-6F2B-A5FE-B0BA-7A51253B5D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28857FBD-2891-968F-2396-AF68E60087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548B217-BCB2-5EAC-41D7-40B7305662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09169CD-E53A-5033-CE80-5FF11B3F45A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0" name="3">
            <a:extLst>
              <a:ext uri="{FF2B5EF4-FFF2-40B4-BE49-F238E27FC236}">
                <a16:creationId xmlns:a16="http://schemas.microsoft.com/office/drawing/2014/main" id="{C8C0B34D-954F-1A0B-048C-48EE038EE5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3273FD3-531A-960C-8926-9226A76F65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00B233E-FDFA-8E07-7B7D-8B7367A965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1AD8390D-536A-1575-FFA8-CC485106688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EC33124-E7BB-F4BF-DE57-E410DF8485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E949382-BBBE-2998-82AB-0016E091D1F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6" name="5">
            <a:extLst>
              <a:ext uri="{FF2B5EF4-FFF2-40B4-BE49-F238E27FC236}">
                <a16:creationId xmlns:a16="http://schemas.microsoft.com/office/drawing/2014/main" id="{AB88BBA5-E5C1-752D-8FD8-778325336FB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1ABC702-3A0E-FF16-56D5-CDD8B7AF8F3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108B9ED-B871-0338-0BC9-CDF3DDA4A42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F08387D7-4CD2-1346-3630-D6F1263144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68D4BB2-5C55-BBE0-0F04-1638C1B1F5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1B27529-08D5-5BE0-78CB-52DE1A24E1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05AED2F6-1935-A1E0-022D-12D0C81638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3" name="!!Group 40">
            <a:extLst>
              <a:ext uri="{FF2B5EF4-FFF2-40B4-BE49-F238E27FC236}">
                <a16:creationId xmlns:a16="http://schemas.microsoft.com/office/drawing/2014/main" id="{A877E711-8A0F-789D-6912-7BD24C0FC400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4D7D8E7-D0EE-0EFC-FE1F-82854BA4F1AD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5CD37C-93D1-8BB7-CC86-0F4274E9990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3">
            <a:extLst>
              <a:ext uri="{FF2B5EF4-FFF2-40B4-BE49-F238E27FC236}">
                <a16:creationId xmlns:a16="http://schemas.microsoft.com/office/drawing/2014/main" id="{E238CB80-3290-24FD-1246-B99010BDE905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C755272-29A2-A028-0267-BE974092ED3E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589B9F-DBA2-CEAF-FC8F-CFA6BDE066C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!!Group 46">
            <a:extLst>
              <a:ext uri="{FF2B5EF4-FFF2-40B4-BE49-F238E27FC236}">
                <a16:creationId xmlns:a16="http://schemas.microsoft.com/office/drawing/2014/main" id="{79FEC187-E623-FB45-D114-287769E20061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591BA2-DCED-08F6-D4E8-A77FB46C60D4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88DF16C-B2E1-3854-FA45-11D98D28AC9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2" name="!!Group 49">
            <a:extLst>
              <a:ext uri="{FF2B5EF4-FFF2-40B4-BE49-F238E27FC236}">
                <a16:creationId xmlns:a16="http://schemas.microsoft.com/office/drawing/2014/main" id="{0A00F6A0-E3A7-9CAB-6469-9114E1F1DDE6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EE85C74-C27E-16CC-4072-F078F55BCFBF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59D8D7B-5036-0219-8DFD-DDE70FA063E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5" name="!!Group 52">
            <a:extLst>
              <a:ext uri="{FF2B5EF4-FFF2-40B4-BE49-F238E27FC236}">
                <a16:creationId xmlns:a16="http://schemas.microsoft.com/office/drawing/2014/main" id="{4B08717C-AE15-3747-BDDE-4F26698D3D8F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91E8344-8154-38C1-3152-093CDC37F2A2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240334-6CDA-410A-C15A-003142CB406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8" name="!!Group 40">
            <a:extLst>
              <a:ext uri="{FF2B5EF4-FFF2-40B4-BE49-F238E27FC236}">
                <a16:creationId xmlns:a16="http://schemas.microsoft.com/office/drawing/2014/main" id="{624B2A5C-F72D-2909-9AD6-EADE9FCC18AA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66C04FB-E3CB-B64F-8055-63185203658E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829E694-19F9-2DF6-6151-F7777DCCCF5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5148ED63-F719-6D23-D35C-476BB6AE5E00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F158CB2-9B37-69ED-525A-485EE661E22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923479">
            <a:off x="4959290" y="5086358"/>
            <a:ext cx="1737360" cy="1645920"/>
            <a:chOff x="7431294" y="3080454"/>
            <a:chExt cx="2028325" cy="1917488"/>
          </a:xfrm>
        </p:grpSpPr>
        <p:pic>
          <p:nvPicPr>
            <p:cNvPr id="43" name="Picture 42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DF1658ED-D07B-86C0-EFE6-7E66BED06E3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82B7BA90-1246-69C7-F228-9D37297AF6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E79B286-D714-4A8E-1B32-845A6646F58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2626">
            <a:off x="2996364" y="3637245"/>
            <a:ext cx="1737360" cy="1645920"/>
            <a:chOff x="7431294" y="3080454"/>
            <a:chExt cx="2028325" cy="1917488"/>
          </a:xfrm>
        </p:grpSpPr>
        <p:pic>
          <p:nvPicPr>
            <p:cNvPr id="46" name="Picture 45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B79ECAF7-4639-2A62-772B-00D7E474545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CEA3DF01-8BA7-4D11-8EE9-DBBC718402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69158BA-32C6-125E-4C63-83E4B5AA6DF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0991">
            <a:off x="3201023" y="1188519"/>
            <a:ext cx="1737360" cy="1645920"/>
            <a:chOff x="7431294" y="3080454"/>
            <a:chExt cx="2028325" cy="1917488"/>
          </a:xfrm>
        </p:grpSpPr>
        <p:pic>
          <p:nvPicPr>
            <p:cNvPr id="49" name="Picture 48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852B1EC4-D0A5-DCD6-8177-1BEC2F95E29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5F9BE03A-A065-95DA-50DA-2306A65890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27E453-BD50-E34A-8C43-35E95635181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111495">
            <a:off x="5465439" y="165013"/>
            <a:ext cx="1737360" cy="1645920"/>
            <a:chOff x="7431294" y="3080454"/>
            <a:chExt cx="2028325" cy="1917488"/>
          </a:xfrm>
        </p:grpSpPr>
        <p:pic>
          <p:nvPicPr>
            <p:cNvPr id="52" name="Picture 51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4C053567-48C7-A174-882A-E47102EBAC4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53" name="Rectangle 52">
              <a:extLst>
                <a:ext uri="{FF2B5EF4-FFF2-40B4-BE49-F238E27FC236}">
                  <a16:creationId xmlns:a16="http://schemas.microsoft.com/office/drawing/2014/main" id="{4CC1DC09-A91B-3B8B-6856-2217A57853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3901EB0-F7FB-5E90-715C-EF794148775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84378">
            <a:off x="7460385" y="1561693"/>
            <a:ext cx="1737360" cy="1645920"/>
            <a:chOff x="7431294" y="3080454"/>
            <a:chExt cx="2028325" cy="1917488"/>
          </a:xfrm>
        </p:grpSpPr>
        <p:pic>
          <p:nvPicPr>
            <p:cNvPr id="55" name="Picture 54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C5A68F23-AC40-43A7-D6B3-BBA8BE450D2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56" name="Rectangle 55">
              <a:extLst>
                <a:ext uri="{FF2B5EF4-FFF2-40B4-BE49-F238E27FC236}">
                  <a16:creationId xmlns:a16="http://schemas.microsoft.com/office/drawing/2014/main" id="{9E3813B3-D33B-AD19-8C07-541C0D5FA3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6166891-3B00-F4DF-2732-EAC1A38C451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360152">
            <a:off x="7327890" y="4069891"/>
            <a:ext cx="1737360" cy="1645920"/>
            <a:chOff x="7431294" y="3080454"/>
            <a:chExt cx="2028325" cy="1917488"/>
          </a:xfrm>
        </p:grpSpPr>
        <p:pic>
          <p:nvPicPr>
            <p:cNvPr id="58" name="Picture 57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AD380313-4904-0AA1-32D4-F6418D2EA83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59" name="Rectangle 58">
              <a:extLst>
                <a:ext uri="{FF2B5EF4-FFF2-40B4-BE49-F238E27FC236}">
                  <a16:creationId xmlns:a16="http://schemas.microsoft.com/office/drawing/2014/main" id="{C54DB532-8050-C9A4-CFA0-7AE4AB88415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09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0B07CFA-6B29-E6F5-8D81-E5BA9488BF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6A1F82CA-C137-99BD-A44A-D6D20EDD41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9009B36D-3C10-8FE6-0F14-2000EB9684E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D651FA6-8772-EB28-247A-28E9020B5E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E98FD30D-37A3-9A51-2420-DDB7841B7A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11000">
                  <a:srgbClr val="DC40B3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5386820F-0936-EFFC-770F-44EFBDE5EA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7AA96904-D54E-30D0-DB90-CF5A3A4597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>
            <a:gsLst>
              <a:gs pos="11000">
                <a:srgbClr val="DC40B3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2ADF0067-A198-0F57-A55C-5CDFC294BCF8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4B6CD5-EFE6-72C4-5D9E-1CA7A5017A22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96A251-15C4-8B53-5149-C222293A61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85BFAB69-F491-193A-DF83-62DCFB9F57D1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BC09E4-1BCF-A594-B2A6-F7B16E91287E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FECBF3-C2AC-482C-C4F7-BF9CCDCD73B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58E52B0C-782A-8727-75B2-A84875C3B131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700CB4F-E6BA-DEEF-65FA-215BE6FA93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17" name="Picture 1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0B77EB4-C7A6-8926-16BE-3671A99B1216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6973B819-B72A-C563-AE0B-0E69A5E93A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F7B310-F0E9-867D-2BEA-92C2BDAB4C7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20" name="Picture 1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8EC5415-56FA-4CA4-E019-A2297B86D237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5E871E42-0CE0-C768-E276-AD0C197099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634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9ECE2-F243-A6CA-4D33-F40C5EBFC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B349F9C-7151-61FB-DF27-940FBEA57A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55637410-FCE8-82C2-CE42-D5315E9AD7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8B3C90D2-2FEC-A6BB-508E-BA410ECCD36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24889E0-91E8-F896-A3FD-1B600B498F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CFE0D4-AB4D-94E7-3963-2BA0152797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3479D806-44C9-CF01-2DB0-3637635239E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5A9478B-645B-86FB-21AD-8F138230F5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DF19187-A17E-9783-4ABD-3EB76FDCE7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291F5D9D-B673-BECB-3BAE-C967517FB36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4CC0FE5-8C81-9552-6738-5C066F9E251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2468099-5B5C-2F05-D19B-130F74280A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4239F71B-47C0-7EB3-0922-4B51DD099A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467FCD94-5714-3037-3529-7CE156021356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6EEDE8-734B-BAD9-AF9B-2B7A5AFB5BF5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6F8BB0-17C6-30EF-4C55-1C50BB3754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9812F019-B369-B52A-399C-1794007148A9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CE6119-C881-F699-3EB2-E4C8F44ABE0A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25344B-5A93-9E23-75B5-47EE5392921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F9ADD027-6C6D-242F-E8F4-B8EF64693831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67B73E-2225-6804-2587-C575F6D806A6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003EAC4-D5EE-1971-1705-9B49B0E9261E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59DEAEF3-241B-245B-018C-8EA9C399EE6E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760E9DA-CCF3-C87E-794C-F63A6A101BF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04A4214-6A12-5F7F-B2E3-152B07A8C46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C2092E2F-D2A9-0A66-494F-B2EF382824D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8312D68-B708-6D58-0502-25C92CD75EA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636E247-1716-024A-E62A-D2BDEF87EFA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55F134E2-5733-EF3A-0039-48EF690B5B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8828870-F695-69CE-CD4E-C297570080F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71F9AFA-AE8A-30F9-62D9-4AC18F4AF10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D1646DA2-EBB7-8BBB-EBA2-31FFF7B5C3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5195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764A8-0577-ED2A-B3FC-8AB96BCB1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4F3E4305-2B8F-1E20-6BEC-BFBD7CBD54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D6E4302A-6091-D3AB-0FBD-38D2365651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B5848353-9EA4-ADBD-EB9E-1112F7E2F55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3BACA2C-02D5-E69B-0E2D-4C04F1A43E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16E97B3-475A-9DC7-80F9-906D639F34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6A0827E8-BAF7-0CCA-719E-91A5F60B415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047A92-ABBB-EF64-F2A7-A46D8F1152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7C93AA4-B0BA-F3CB-992D-6C6A74ADFD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076AF28E-7937-7AD1-10F6-621BB3968F5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321088F-BB2F-9D4F-2E2F-2A892C5F825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D9368C8-D64F-E187-69B3-21B885B445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68C4E52F-3712-1429-C3C2-E89545FF763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6B767AB-EB5D-1ED3-28AE-C613AFCFD2B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FA2F598-39A9-F4DB-A491-78214DDD480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19AA836F-251B-72EC-335C-4A41A56A15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51F44B2E-BBFB-0F8E-A2A1-D1E152E92B93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13FFA1-8B3A-9AC2-BD15-A242D6EE7FE9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A002AF-FED8-A776-0F54-495DA0F7B96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07786EF9-261C-F1DC-68AA-5263980A9A51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CC107B-3859-7E14-13AA-47BF12223D1A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5496A0-A9D8-9C11-1474-082EEE4BC89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87B8AC57-DCAB-0033-4963-1912CAC3A190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3B0EF2-78F3-3DB4-0E75-68DE07DADAA1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2BD4C3-158E-DCAF-22C8-253D28DF254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A3760DF8-CCA3-3FF9-2148-49755EE619B0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479FCAF-102A-5D85-296E-B5F5576532B6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CCCC99-991E-98CB-D522-BF08D858B731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3CBD344-DF1A-E43D-5FBE-6EDA112BD9B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9058033-B08E-EB39-C1F6-79E06966E30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EC4BD3D3-64F8-82AF-C2E9-AE05EDB689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7887A60-4707-53C9-F050-310F4EAD6A5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83F5BE9-29F8-C7ED-3533-2593E9A6D7D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DFB2E203-6019-B669-BF59-8601992A487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B0C0280-02B4-43FA-795A-6F78BFEFF1F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BE72262-F387-9932-1E02-664693C9FF1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10DFB77B-E79C-5B98-A42E-8061597B7C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1F0E440-E869-77F5-2935-DE3B33A3570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22AE14F-ED86-1363-90EE-3B666FC2A8D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48DB8778-662C-FFF9-69BA-8ED5C1FA25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56C5DC67-C3F5-D3BC-2CF8-2144BB334940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403046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382C7-E71F-1ACD-2325-D8E37D02C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CE8840B-2AA7-3FFE-FAC9-93761C9490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7B869BC6-C96B-2D04-9301-0FCE30771B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00D26B41-5F42-09E9-6E12-745CD7B5088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326847F-2B67-F20D-8D4D-22AE2C5F8F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2E059FD-1EEB-C451-0C22-685B816D83D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D97112B1-D14A-0E83-41E8-C662BE22D47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87721DE-0C36-3AF7-B597-DCF76E810F7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6A1C276-A844-5AF2-18F7-11A43C567B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8FFD5CD3-634E-F0AF-B6EA-1284FE02540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E57A6EB-963B-89FC-D102-711716702E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8878681-EBC8-156E-DAA8-0F1A3C130B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E44A6169-BB3A-2B8F-A779-DCEA28517F3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E9D3B0E-6CD4-8B81-A2AF-BD539CE2B3A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5D031F3-AC74-8CAE-D8E1-A93644823D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9BC21E66-2E2E-C436-E075-1D8014FB247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8ACB5A-AF40-E9AB-1B2A-06E4D097F1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61F6E4F-6260-405F-92CA-007EBA300A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D459F69E-A6A6-7732-2B7C-BBC9F33EFF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632BDC2D-332A-E41D-74DE-C62774345A9B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26F145A-56E9-8BCF-A8C6-A1A369F95DD7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4807F2-6393-E371-8985-17959748F5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19384193-5620-BD4B-9D52-AB764C9F644F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9711A9-FB2E-F948-B135-4A678D639A8D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FB38AC-2717-31B2-8929-B7E61CCC127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D266CCC1-1C55-C85E-8386-3807FCF1AAA0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413E09-01C9-1017-20E6-CCEA09FE8BD0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5A7044-6B86-73E3-A05C-FC500BC6014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8E2B38CD-C2F2-E690-2458-F5912E54E721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7E04F6-EC40-8847-DFFA-CB8EDA45F572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3507AA8-9E90-B35F-3E9A-6252BB7F2C52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2740A4A-C90D-D37D-5729-837676C95FD8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D0F10E1-E4DF-2700-CA94-96411BD96D2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C71834C-7D24-EEE6-7A79-F08BA5C74337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PROJECT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44C8327A-975D-686A-5B23-F9C7FDFABC0B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6505FBF-F34A-455B-EBF5-972900A5F6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CE7A371-B7C4-7324-D223-560DCFB7ADF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490BE9AB-9363-B745-D341-82285D825B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64074B5-1B8C-1F71-D753-87D38E4C585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5D7A4B7-F96C-D528-0AD2-27A77B194F6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4C1AC381-37FC-3821-E2D7-0589FEF8D1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82D69B7-6711-0A27-2395-9802CCD96C9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D9150CE-F33F-2FF6-E04D-7B0041FB1B6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58F394E2-309B-9F94-3648-B9F328A85F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FDCDC6D-DBFB-A494-0C17-DC4A098276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68E10E6B-78EC-E9BD-66FE-3A440CD177F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B22E00F9-C416-9A45-D1F5-08821D36A09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6F6F82F-6132-1048-39C9-07A2F13D3C0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204050B-FAC3-7AFD-9E4C-8CB5AA30046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9A685CEF-2671-A3E8-BD60-FCF3429AF31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661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83C78-93DB-53F2-3AFA-A613FE87F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A8509E4-B444-C1E0-8562-8EEAD25187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5D36CA-4DCF-CE39-CC54-1DEF5F031A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EF9A18-9115-2979-FE9B-62EF9797C7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11">
            <a:extLst>
              <a:ext uri="{FF2B5EF4-FFF2-40B4-BE49-F238E27FC236}">
                <a16:creationId xmlns:a16="http://schemas.microsoft.com/office/drawing/2014/main" id="{58FD9E73-D6C6-CD0C-3842-8BC2D1CEE25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EF5B513-D372-3AB0-F92D-7ABE866DBB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E0E98A1-22D3-E150-A394-7158829ADD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183F148A-C62B-7144-EC44-713A4E1F39E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B41723-78D3-1B31-DCED-FB6ABF7C80F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29919EC-D6BD-4701-A652-71C030A8C1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BF416614-137D-3AE3-CDB7-D26740C2859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C1D6ED8-4C2B-AF89-B070-84021A4DD7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8FAECD-1190-2C77-BB8C-1B06E4452F1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4">
            <a:extLst>
              <a:ext uri="{FF2B5EF4-FFF2-40B4-BE49-F238E27FC236}">
                <a16:creationId xmlns:a16="http://schemas.microsoft.com/office/drawing/2014/main" id="{3EE3325E-C22A-9824-9AF4-718ED57F5EB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643053-CA43-10E2-EFEC-6F7C3F25413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F9521E2-D5D0-D274-EF74-C4838DDF44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7" name="5">
            <a:extLst>
              <a:ext uri="{FF2B5EF4-FFF2-40B4-BE49-F238E27FC236}">
                <a16:creationId xmlns:a16="http://schemas.microsoft.com/office/drawing/2014/main" id="{482D4BA5-C172-A985-1C2C-65653B4E453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D008B65-446E-2813-6CB2-E43B2FA205F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A2ADC12-E9F4-5988-0142-3398ABB68E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0" name="1">
            <a:extLst>
              <a:ext uri="{FF2B5EF4-FFF2-40B4-BE49-F238E27FC236}">
                <a16:creationId xmlns:a16="http://schemas.microsoft.com/office/drawing/2014/main" id="{99D91B1B-3F49-3123-5AF4-A7D87A764AD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8D6B21B-DCB2-B92B-2438-8D4156995E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52BA1F2-BC1F-87E0-FDF4-977A46BF89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3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2A9EDFFD-587F-1158-E8FE-EF866D3D56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!!Group 40">
            <a:extLst>
              <a:ext uri="{FF2B5EF4-FFF2-40B4-BE49-F238E27FC236}">
                <a16:creationId xmlns:a16="http://schemas.microsoft.com/office/drawing/2014/main" id="{772B5015-C9AC-6C50-8707-581E97220CF0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9F480A-E122-281A-2E42-0BDDACA20E0B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BF610E0-C808-7047-4D7C-3C03953E8A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!!Group 43">
            <a:extLst>
              <a:ext uri="{FF2B5EF4-FFF2-40B4-BE49-F238E27FC236}">
                <a16:creationId xmlns:a16="http://schemas.microsoft.com/office/drawing/2014/main" id="{DE09790B-CF3C-23B5-DA56-2FF2D04C52B6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2EC6D5-D144-9003-D7E9-949272EC7DDC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D593DE2-7237-D537-D80E-55A2239D782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!!Group 46">
            <a:extLst>
              <a:ext uri="{FF2B5EF4-FFF2-40B4-BE49-F238E27FC236}">
                <a16:creationId xmlns:a16="http://schemas.microsoft.com/office/drawing/2014/main" id="{F2FFB3B8-4C99-A665-17B2-8769B8967520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16C2ED-3197-4179-8E39-684C0D7BFBB6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DD4EEE-8D34-2E17-148B-616CD9524EC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!!Group 49">
            <a:extLst>
              <a:ext uri="{FF2B5EF4-FFF2-40B4-BE49-F238E27FC236}">
                <a16:creationId xmlns:a16="http://schemas.microsoft.com/office/drawing/2014/main" id="{8BDC0797-6E64-3B09-E4CA-51FBDC34E09B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6BFA72E-5DAF-F3E9-616F-B198FB81DD81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5E838D3-F30C-0068-B539-E0B074415274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!!Group 52">
            <a:extLst>
              <a:ext uri="{FF2B5EF4-FFF2-40B4-BE49-F238E27FC236}">
                <a16:creationId xmlns:a16="http://schemas.microsoft.com/office/drawing/2014/main" id="{18697343-D810-B516-4FAF-E48E906C9474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0C12525-E9B7-5D5C-3699-23F9392D2AE7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3A54D4B-AF07-37FC-3356-50AFC2D1AE16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PROJECT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!!Group 40">
            <a:extLst>
              <a:ext uri="{FF2B5EF4-FFF2-40B4-BE49-F238E27FC236}">
                <a16:creationId xmlns:a16="http://schemas.microsoft.com/office/drawing/2014/main" id="{41DC2386-51D7-F203-C642-2ADCA22F3C2F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C55F060-AF32-5FC1-A738-CFEAA393E332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/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9513AA9-FCBC-129E-F1C3-654D9270CB9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2" name="!!TextBox 39">
            <a:extLst>
              <a:ext uri="{FF2B5EF4-FFF2-40B4-BE49-F238E27FC236}">
                <a16:creationId xmlns:a16="http://schemas.microsoft.com/office/drawing/2014/main" id="{EE5632CD-35FF-EF43-E017-9E44F8931C18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3A45E27-CD07-D8C3-3DCF-198E3C8362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4" name="Picture 4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5E65738-8AE8-6CF7-80D4-20D4A2BED67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5" name="Rectangle 44">
              <a:extLst>
                <a:ext uri="{FF2B5EF4-FFF2-40B4-BE49-F238E27FC236}">
                  <a16:creationId xmlns:a16="http://schemas.microsoft.com/office/drawing/2014/main" id="{282B7706-31A4-F337-4CB4-69062043120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4E7E15B-3A17-0706-639B-074B693761F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7" name="Picture 4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759FDF7-8826-7A5E-E114-1C3E5DAB8E6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8" name="Rectangle 47">
              <a:extLst>
                <a:ext uri="{FF2B5EF4-FFF2-40B4-BE49-F238E27FC236}">
                  <a16:creationId xmlns:a16="http://schemas.microsoft.com/office/drawing/2014/main" id="{B4719282-AA8A-BF13-E3CC-6AB296E752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284845C-156E-1D0B-3853-79693D5FB2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50" name="Picture 4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A5E05CA-F539-A57A-999B-2C258B3D568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1" name="Rectangle 50">
              <a:extLst>
                <a:ext uri="{FF2B5EF4-FFF2-40B4-BE49-F238E27FC236}">
                  <a16:creationId xmlns:a16="http://schemas.microsoft.com/office/drawing/2014/main" id="{DDB10D23-BB5D-C538-60E5-5708985E40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FED55C0-6D8C-67D7-9A1F-6D1331EAAEB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3" name="Picture 5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9C03446-34BE-C3D1-5FB4-7D30CFE2AAE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50FDB19C-42D2-0738-6F8D-EDC58DFB34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A3C782A-A209-4134-2885-B32928C0217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6" name="Picture 5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4ADD1BE-B211-A707-7AB8-048F0DC757F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7AFC3E48-8FE1-81D3-055D-D7569C76CD5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7F0FBA1-A063-9F6B-2C69-0FBB35D005A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9" name="Picture 5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751DA3F-2393-90A5-54D4-7D2EEFC4F75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60" name="Rectangle 59">
              <a:extLst>
                <a:ext uri="{FF2B5EF4-FFF2-40B4-BE49-F238E27FC236}">
                  <a16:creationId xmlns:a16="http://schemas.microsoft.com/office/drawing/2014/main" id="{DF9B2B2E-7240-9181-B9D0-3F8B650578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ame 60">
            <a:extLst>
              <a:ext uri="{FF2B5EF4-FFF2-40B4-BE49-F238E27FC236}">
                <a16:creationId xmlns:a16="http://schemas.microsoft.com/office/drawing/2014/main" id="{1EE98CA9-F222-8F59-CC24-14CD7DC364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28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19E678D-4743-7610-C4F2-28854C52AF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ED973"/>
          </a:solidFill>
          <a:ln>
            <a:noFill/>
          </a:ln>
          <a:effectLst>
            <a:outerShdw blurRad="381000" sx="102000" sy="102000" algn="ctr" rotWithShape="0">
              <a:srgbClr val="8ED97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EEBD3A7-B202-6CFD-C3A9-369262BC0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DFDB9DE0-4745-06D0-37F2-07A3F161C4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77187D8-C770-7B25-F2C0-2BA9B116CA7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BC321A73-4CBE-F727-96F9-D1EB1C5560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34858FE6-32C8-CC81-F648-9A7B350F42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D491EBE6-5B0F-BCA9-B0D6-4C20D5C1E0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42A42F72-7F1A-45AE-B301-7751C74D4855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DDC3220-3820-EDBA-A0CC-F21A1D1BA9F4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ED4E1E-D5A1-D30F-2D6C-2E00BF92D81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48922208-A2B8-E201-7695-A80A506BB68B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877067A-15A7-19FF-7387-597B4AB6A588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2E785E0-AD05-7DD9-E4B9-01CF86605A1A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Success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CC4E9B94-A1E5-293F-CCBD-D3F283B5FB54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95DE94-4A2D-AAA9-AE43-112678F74E8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17" name="Picture 1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3042A13-594D-A986-FEF1-FF7E7E3254FC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DB8ECDB6-332E-3BB8-32DF-8D74D9A1FC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39D0DA-67C8-3147-8F59-8F7AA578C7E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20" name="Picture 1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AF44EA8-8765-F024-6EA5-881E30CB6D74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BC7EF3D3-2C49-76C6-C950-FBE30A6FD8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9628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8B8F58B-DB4D-9EE5-E60B-075B51578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ED973"/>
          </a:solidFill>
          <a:ln>
            <a:noFill/>
          </a:ln>
          <a:effectLst>
            <a:outerShdw blurRad="381000" sx="102000" sy="102000" algn="ctr" rotWithShape="0">
              <a:srgbClr val="8ED97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520653F6-3926-D8E8-F2F2-949ED6C147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3CE286C2-2EFF-D751-44C9-F5280BD4DCE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E2F8DCC-7AB6-2C04-DBAB-C67EAA683E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4484CE0-8ED1-63A9-7307-475933766B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AF74EBE6-FF05-377C-15CD-54B651A6AE1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D73C812-D8E5-0CB3-AF52-BA62F73E4D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DDCB5D0-CAAA-E8DC-DF70-65FDE1A8CDC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4A00AC1A-05DE-E116-242C-2CA747FE745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005AD13-A004-A3B9-0D8B-D42EFE655BD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4F4A9D-5B56-115A-47D3-647FF4887A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5E751EB-7D5D-5594-BA4D-BFE595E6A4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B063FF16-30D4-BAEA-B6BE-92324DECCA56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3C2B8A-BC85-F03B-7457-DBFC13AA6E86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5393E3A-C24F-2D11-C2D2-5DB9A6FB88A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C284559E-88E9-814A-8EF3-CE9170404ACA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294FDB-9B7A-490C-E642-477644B1794F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82C37E-9FDA-F288-F8D2-4BECD533E164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257D7156-CDF5-8D90-8203-E90B77B1552E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F33971-EB78-9666-4E87-0083A45A1942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95C83B-9815-E711-852F-DA7E2BB5BBEC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B6828202-56F3-8387-A11D-9411C54090CB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779F3E6-FFFB-3436-5157-1BAEB3EC65A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7F04C69-4D0C-E38F-2F57-01B6FBE4316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8D4988A7-A737-A193-210B-63E886FEE7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F089B23-8A48-F551-0933-4DBEBEA3AEE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DD9AF81-8B58-8B45-60CC-BD49C96526F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35278675-6BD9-53D5-8E44-D6E214A217C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9B63D69-F884-6218-DF7C-21F84EBDF87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C2A6CC8-5CCE-09E1-89AA-90C108678C4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562C313D-853C-E81E-32E5-AD2C8B6D37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393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6440CC4-A1BB-1BA7-5DEB-1949484BF8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6059042F-4E22-91B5-572B-146AB709A2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E5CEF17F-98A4-FC4C-97E4-6BCBE012BD8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1A2E94E-3080-241D-6A10-F2EF152E12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062B6DA-8C2A-93F7-029A-A6AFCBA50FC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360AF35A-0382-3AF4-D528-D400507EED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E6828ED-92FA-6377-CB36-DD17D1AA2B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9E19312-FAAC-89AD-EB5E-5A54C1BE54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C3361CB3-90A1-79E7-6630-52152FB29B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9BC987D-DC26-9791-C644-DF84BBD1EB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BC43BA2-97EA-918B-F84D-CF044F6EAD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7CF5B69D-0DAD-88C9-10B2-74D57D949E1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236C6A2-7E5A-AFC4-04B5-5C5543B0F3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E2B74C-4660-37CC-C045-0A361F835D3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AB860F9C-94B2-EC82-0F83-DB0DA76839B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4C9B2F6-4E0C-4E0E-CEEA-F6AE7CFA576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6082A83-887C-C5B5-B23A-825B7C28A1C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C83CDB11-4DDE-6816-6037-5992A5FF03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B947C769-DF93-2731-9B22-6C9161E40FC0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DA865E6-358D-74C2-E460-7A730AEE0A7B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4A6B44-6E8A-B40B-9596-0527C268A3B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4D08F1D6-1388-4BDE-0675-5F0923965273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5C5AD6C-7EF6-9B9F-6CF1-3E96D37AB3C0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934F0B-BE61-8DBC-6247-E2639F3122D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C308A4DC-5FB1-DC5C-D58D-92568FFB8FB8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D25BE1C-F25B-BD5E-9F61-1677E2D1013D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A3AEDB-05B7-8394-8927-1DFAEE2E477F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3CED43C2-CC93-443E-F0C4-41FD08BA34A3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39E177-102B-9933-CED7-F7C404366E9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D4B957-9204-F6F0-729C-5DA6D0C0E8B8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BF0A1578-247D-A3FA-7D85-B7073095AD5C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5D5A038-2E6C-C547-B983-765A8A215A88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E19E97-3789-5E13-9A33-EB2B728A6B9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D299CB54-5E94-CC0B-15F8-2966953158F3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4230A1D-499F-4320-20F8-CC973C3A4C9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37F11DE-E44E-C9BA-1782-C186231E677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668450D0-5075-2462-FF9D-70E367E62C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2C94986-4D48-6D7F-B6EE-C4CCB7A0621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44FCB46-A072-8BFC-B1C7-008690E2C93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FCD5986E-5763-53B8-F5D9-D0B44A7A3A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CE539A8-AD2F-76D5-DF37-F7996DC684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B732E8A-A0D2-4100-163B-884CD69F759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5FDBD4AE-1675-C589-5FE8-46DB52827F7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1D0224A-CEF7-9BBF-4E19-8C8D3BE1868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DC4B901-0B0F-7B8A-8D1A-49C332F4676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DB96764A-7BC0-18CA-C6E1-576AD0ACBC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9148360-1BFA-46D3-6B3E-993D36633E5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4BCB7F9-FE67-BA23-CD3D-9BA34072190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5A1EE64F-B2E5-509A-9102-97D905DD67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971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CFA06B41-1159-0C57-E7C1-8F5DF86BE6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rgbClr val="8ED973"/>
          </a:solidFill>
          <a:ln>
            <a:noFill/>
          </a:ln>
          <a:effectLst>
            <a:outerShdw blurRad="381000" sx="102000" sy="102000" algn="ctr" rotWithShape="0">
              <a:srgbClr val="8ED97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5F3B872D-BE0A-BB71-8F68-A1B4137D02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B215ADDE-C396-C668-E4A5-EACB6230580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FD6B0C5-9C65-6489-28DF-E8C1D9E9A9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47554E0-48F3-A302-5BE6-18EC1D9A98F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62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77A8DF66-A24F-B934-C49A-126B4386C9C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9F1DC3-8BEC-F89C-654C-511B9C3537E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C017490-0A7F-0747-9E1A-A6513077A38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6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34CCA9E3-3386-1A5B-CAF8-ED023588288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E1DBC12-B58C-ADEA-4269-740B91F5D8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4D88079-E6FF-F816-204B-B9E1064C3F2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6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AA091B20-4C83-8448-5AE2-E24A6137F2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99992EE-94B7-F0A4-4854-705F9EDD80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06B9EF3-6E32-74B4-4B34-5F08D97E2F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62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4F38C7F7-084C-A6F3-5B8E-9E79F7BC2E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6DC0294F-D6AE-088B-F3BB-7A5CA62E4940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E308FC-178D-C45C-A13E-9E1BC18D6039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172A6FD-7CCD-D4FD-D985-D75021E2445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D4BED715-C7AE-A319-BAC2-213D38D636BE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85D2959-1481-F6F0-27D5-C225D1B3C8D6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43D1CA-A0D5-019F-7762-670D141099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27C62C9F-280E-83DA-642D-C66EE36568D0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1B07F7-7F81-1901-D7CF-4B4E456C7BA6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217C23A-3254-4BD1-BC77-3642ADC60DD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B00FCE22-A45D-E7AD-09F7-77BBDF235A52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E392BC-8753-DE66-FCF2-793E45D3E844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93B6AC9-B2F1-CEDF-1590-6FA7352833FD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3DC3648-4A38-946B-D714-B44B08F3428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B338718-D654-DCB1-B8A3-DA7B160D9AA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24A3D536-7873-6FDF-731F-D14CE06EB7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0CF891C-6E24-BEF2-FFEB-5A19AF3701D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068081C-4A5E-3514-262D-FDA44F2A39D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16386623-226E-BCD5-0F03-A771915970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1D77315-0F07-5CA4-9DE0-34199A453A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6EFDFF3-7F5A-0515-B6B2-B8981795245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1D3949BA-7FE2-CB68-FA03-E20738EABF6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95BA76F-AE34-77C1-B679-57B15347F51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2AFEA2E-510C-DA4F-533A-FF6556C1F09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B3D9249D-EC12-18A0-1A4B-00CF7B3531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4E1A4159-7406-4284-8FD0-C3B0F9BA9794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99239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AAA2536-2FFA-FE02-7A10-51CF7911A2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ED973"/>
          </a:solidFill>
          <a:ln>
            <a:noFill/>
          </a:ln>
          <a:effectLst>
            <a:outerShdw blurRad="381000" sx="102000" sy="102000" algn="ctr" rotWithShape="0">
              <a:srgbClr val="8ED97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D32C299A-3350-AA18-DF11-683C1701A5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94687B6A-31B4-2091-5F56-1EE5CDEA5B8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0D681D-B63C-25E3-1CC6-C851C833AF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03BA91-2B23-DE80-3133-DD7B583DBD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AFF8933C-9DCE-84CF-EA3E-C321660BFFB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6A81C50-5ECD-2166-F052-49BAA323B1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17D6F2B-A1B7-E5D4-DFD5-758523C8745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14076606-A213-36A8-E082-5015D28E80F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BEFEDC5-B92C-481B-12E7-DF97C0CF419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6A2CCA7-E0E4-756A-7089-20E0FD371A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2A1D7EAE-EB7A-5C57-BD36-8EC117AB8CE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658CDAD-E536-2E57-0800-6293E16D18F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BC16262-9266-F689-D859-87734CF0B19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AE94CB3F-2975-F04F-40CC-79C83ECC0A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087A9CD-8BE0-4385-B9B6-7A18497071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7C944E2-A539-7E25-F0C8-A8A2709727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4C20AE1-DB2D-EDF3-9DC5-EFE3DD886B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FB4F1DFD-A1E7-E798-685C-A9CD0C0C9A7D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A2FE5E4-2D4C-4B4B-C316-78752C28B2A5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082B510-F858-96B6-7C10-1EC9618A4FF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DC60D3D6-EC54-515C-4557-00E13406559D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70EE007-B260-ED48-A05F-F281AA2138F8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2F893A-19A7-4A35-6704-16FD1D51B1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88D2BBFC-E1C8-A222-BDBC-D5EEFE05C9CC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0A52DCB-E841-D397-D9E5-376C56D9CAE6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D83040-C0D6-C4D2-C0AC-AE06EF1A99DA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3717AA23-4F3D-3795-330B-60907696EC56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101BB19-4348-4029-0A39-3AC08D6F66C9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0768C20-115A-2768-E308-27E6254CD2D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3FAD7F3C-A6FA-4187-EEB8-17D6837514BA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3FD0C42-74F6-85C4-1D36-E608036FE9E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2C132F5-BA92-A39D-A907-5BAFFE11DAFE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PROJECT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57D68DE6-0281-20B4-29C9-7246E5A1A317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2069405-54DF-3FC0-364A-D60739F66C2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B75978A-131A-4227-C58F-D072CD64BFE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518CB32B-CE4C-20D8-B23D-7D46DBB992B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5037FF4-B2B3-D60F-A679-128DC195777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D09ACC6-E430-7B0A-BAAB-79E38021235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AB3C2028-FAF1-179C-921D-726FE07887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9D02EB3-8CF9-D03C-B047-C8CA90DF124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D6EBEED-D2F0-2393-8F20-25C20700639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94D3899D-71F3-E2FB-D161-DB71CD381F9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F7CC283-5A4C-BC25-FE6D-7AC4CE14D77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54EB796-BD2F-CEDC-AE69-94C8A8963D5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E535BCF0-9E47-045B-B5F8-6B69BC9A43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34FDB3A-431C-8032-745A-EA103DC8BA8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2F61EB8-C94D-3182-CC70-FA838B607F7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D10316B0-C026-CB63-8FA0-0E0F63CD81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360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FDBADE7-34E6-8BDD-44CC-B05DA0BD50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ED973"/>
          </a:solidFill>
          <a:ln>
            <a:noFill/>
          </a:ln>
          <a:effectLst>
            <a:outerShdw blurRad="381000" sx="102000" sy="102000" algn="ctr" rotWithShape="0">
              <a:srgbClr val="8ED97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81E369-71B1-C5B0-949A-4D70AE2584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FA8063-43B7-7DE3-1B03-6168989E0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11">
            <a:extLst>
              <a:ext uri="{FF2B5EF4-FFF2-40B4-BE49-F238E27FC236}">
                <a16:creationId xmlns:a16="http://schemas.microsoft.com/office/drawing/2014/main" id="{94A3E8A7-5F30-8788-F86E-CBBEDBCDB7B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3519EE1-0E3F-80AF-6CC6-958F2DF8F5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5A40C75-5EA9-91F2-41A5-5569025671D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C23199D8-B28C-4B34-1ED5-D69AB49D7EC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7F28F03-4B53-550E-F238-424231A36B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253E6E3-31ED-4438-2D44-89C71878DD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998ABD9F-F640-404A-4D7D-0A7AED0A016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C2532BE-012A-6EF4-3FC8-07953388C0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25A166-A66C-61F2-B987-1A7D5AD162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4">
            <a:extLst>
              <a:ext uri="{FF2B5EF4-FFF2-40B4-BE49-F238E27FC236}">
                <a16:creationId xmlns:a16="http://schemas.microsoft.com/office/drawing/2014/main" id="{DA12A71F-6983-AD19-6A4D-ECA6356D018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9A46536-5C67-9534-8F19-8A090BB07A8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1323FCB-031F-A01C-5B70-E223007965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7" name="5">
            <a:extLst>
              <a:ext uri="{FF2B5EF4-FFF2-40B4-BE49-F238E27FC236}">
                <a16:creationId xmlns:a16="http://schemas.microsoft.com/office/drawing/2014/main" id="{DC7C484A-7378-8FAB-4F24-9783CB91B2D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DD12CBF-B5E5-22DB-F333-DDEBBDE385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1CBC8EC-ED05-07E5-EE23-2A13AEE842E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0" name="1">
            <a:extLst>
              <a:ext uri="{FF2B5EF4-FFF2-40B4-BE49-F238E27FC236}">
                <a16:creationId xmlns:a16="http://schemas.microsoft.com/office/drawing/2014/main" id="{5C18E88B-6867-4711-6A53-04D83C698F6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41E27B3-8691-1C63-656B-0B75279CBE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6FAE820-924C-AC3A-0187-A1AAF166CD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385EB204-5099-BC32-6450-52124AC0AE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!!Group 40">
            <a:extLst>
              <a:ext uri="{FF2B5EF4-FFF2-40B4-BE49-F238E27FC236}">
                <a16:creationId xmlns:a16="http://schemas.microsoft.com/office/drawing/2014/main" id="{5A98C42C-22D1-B293-9FD7-504717A4A88D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C2E2ED6-3E5F-3503-8B45-CCE3367CC572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76FA0E-DD32-6F36-7BC4-8B687F9A1C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!!Group 43">
            <a:extLst>
              <a:ext uri="{FF2B5EF4-FFF2-40B4-BE49-F238E27FC236}">
                <a16:creationId xmlns:a16="http://schemas.microsoft.com/office/drawing/2014/main" id="{B4C863D1-3736-7E24-DA40-1031AB23D8E1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1D5320-FD32-3C26-AFD3-DAFD3025979F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F477450-DB15-9B4B-548B-2527E09D7D6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!!Group 46">
            <a:extLst>
              <a:ext uri="{FF2B5EF4-FFF2-40B4-BE49-F238E27FC236}">
                <a16:creationId xmlns:a16="http://schemas.microsoft.com/office/drawing/2014/main" id="{420660EF-F2B6-060F-0280-5F366649855B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621FF2B-E4C7-F611-665B-CAB43F941F11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4C65989-8D7F-279E-D983-46ABB6C153A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!!Group 49">
            <a:extLst>
              <a:ext uri="{FF2B5EF4-FFF2-40B4-BE49-F238E27FC236}">
                <a16:creationId xmlns:a16="http://schemas.microsoft.com/office/drawing/2014/main" id="{FCAEF6E1-8D86-DC32-EB32-8CDEEDBFD3BF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560174-D41F-2D93-E647-EE8D00003D51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0032676-3065-BA34-6D74-D8E701938CC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!!Group 52">
            <a:extLst>
              <a:ext uri="{FF2B5EF4-FFF2-40B4-BE49-F238E27FC236}">
                <a16:creationId xmlns:a16="http://schemas.microsoft.com/office/drawing/2014/main" id="{CEED4F27-8DF3-BA99-CC4C-DB018E695520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BADE215-7B9A-E807-0D70-B766A66EC63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96CB08-AE2B-47E3-C3E3-33FB96A50204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PROJECT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!!Group 40">
            <a:extLst>
              <a:ext uri="{FF2B5EF4-FFF2-40B4-BE49-F238E27FC236}">
                <a16:creationId xmlns:a16="http://schemas.microsoft.com/office/drawing/2014/main" id="{67311B7F-33CE-E28E-0655-24970F793879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70A8B5E-4A73-0074-B850-A499F930EFBC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/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0BF15C5-F39A-7AD2-AB58-AA16537457B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2" name="!!TextBox 39">
            <a:extLst>
              <a:ext uri="{FF2B5EF4-FFF2-40B4-BE49-F238E27FC236}">
                <a16:creationId xmlns:a16="http://schemas.microsoft.com/office/drawing/2014/main" id="{D1BBB0BA-7469-E412-DE04-2F104A5E8F1C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547F6EA-9DFD-ADA0-28A5-CCE16B73175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4" name="Picture 4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DD9BE72-0542-9B3C-C1ED-D7AE17692D8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5" name="Rectangle 44">
              <a:extLst>
                <a:ext uri="{FF2B5EF4-FFF2-40B4-BE49-F238E27FC236}">
                  <a16:creationId xmlns:a16="http://schemas.microsoft.com/office/drawing/2014/main" id="{465E6974-5A9C-C234-DD34-2C8216D974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1011F4E-C6CC-0329-8DFA-31EB2AFB0FC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7" name="Picture 4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45569A0-1682-50E8-542C-8734B2BA3A0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8" name="Rectangle 47">
              <a:extLst>
                <a:ext uri="{FF2B5EF4-FFF2-40B4-BE49-F238E27FC236}">
                  <a16:creationId xmlns:a16="http://schemas.microsoft.com/office/drawing/2014/main" id="{97D781FC-18DD-3D80-2EAD-3953908C2B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9E88C83-EB59-C776-73D0-6AAB42C886C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50" name="Picture 4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644F8C87-FD85-5749-0A5C-4559FF45A14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1" name="Rectangle 50">
              <a:extLst>
                <a:ext uri="{FF2B5EF4-FFF2-40B4-BE49-F238E27FC236}">
                  <a16:creationId xmlns:a16="http://schemas.microsoft.com/office/drawing/2014/main" id="{332F107C-5167-A4DF-FA15-79DBACB0A50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5EF68DA-4E05-9669-C4FD-0CA3E7DC900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3" name="Picture 5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FC1A781-1CAE-2269-46CD-7A8291823F2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6D482E2C-3C25-4CCB-C200-4F59735F97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6560051-6E7B-B720-F831-2784B7338CF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6" name="Picture 5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106B187-868A-72ED-438E-0570726C980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B05CF388-49D4-5C4D-414F-DCA83A972E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C6951EC-745C-9EA9-211F-35B5AB1982F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9" name="Picture 5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FA9BE24-31AE-02DB-164C-26D1FEC250C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60" name="Rectangle 59">
              <a:extLst>
                <a:ext uri="{FF2B5EF4-FFF2-40B4-BE49-F238E27FC236}">
                  <a16:creationId xmlns:a16="http://schemas.microsoft.com/office/drawing/2014/main" id="{89BB6865-2F96-48B4-5098-C435AAA8E8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ame 60">
            <a:extLst>
              <a:ext uri="{FF2B5EF4-FFF2-40B4-BE49-F238E27FC236}">
                <a16:creationId xmlns:a16="http://schemas.microsoft.com/office/drawing/2014/main" id="{F0A19BA6-C3AB-621B-806B-710A8B0548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2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558C3C8-9D13-DB99-FE50-1B25300F4A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>
            <a:outerShdw blurRad="381000" sx="102000" sy="102000" algn="ctr" rotWithShape="0">
              <a:schemeClr val="accent6">
                <a:lumMod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A91B22CF-009A-1B00-9AAC-D53963F3B2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BD3E499B-BF74-4F1D-1897-CE46C6111C3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7148FB0-73F5-40DB-5D69-B177C2F1DBB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F4C64B00-28D3-CFE0-8BE8-74B3B0B258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2A60D2BA-542D-FC53-D197-792DB992EE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F01B1645-9E9F-15E1-06DF-27242EAD8C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508000">
              <a:schemeClr val="accent6">
                <a:lumMod val="50000"/>
                <a:alpha val="80000"/>
              </a:schemeClr>
            </a:innerShdw>
          </a:effectLst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BFBA3993-C17A-5769-F8B5-FEDA0C41A9EB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88A435-42CD-6FFC-E73F-7B8A5E78219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B46790-9CF4-7B0B-86E8-E52C7090E34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FFB896A4-FE2E-FA4E-E1C7-EE031D089B64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0687F5B-B3D1-D50F-4C33-2E0842884795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B5DA6E3-68F1-E9BC-5533-4E34BEE47EE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Success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CCD5C077-2D96-EB83-7941-5D00CD0AE57D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35BF64-4234-8E37-600F-AE56A5B2627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17" name="Picture 1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298E683-F7D3-0252-6616-3083FD05CA9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ED3CAAE2-67DF-60C5-F8C8-A73CC635E5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F35460-C47E-59A3-999B-0C5E2274EDF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20" name="Picture 1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226E88B-6CDE-65A5-4F80-B7DA7E8B3DA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53E2D26F-601F-F2BA-67E2-0663F6D65D8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035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66D6967-6DF9-00B9-FC42-697E79B7F5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>
            <a:outerShdw blurRad="381000" sx="102000" sy="102000" algn="ctr" rotWithShape="0">
              <a:schemeClr val="accent6">
                <a:lumMod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FBC27A85-BF54-A3AA-E216-5BA53DF1A9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64E107C7-6128-7EA6-0428-ADE69D79350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32F69D-0548-33CD-8312-933E42F765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70FE450-E74E-DE54-5852-3F12FF2E4C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A8705F68-C235-140F-76F6-44F067C2ED5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56A94E9-2B32-8AB8-399D-7A24C674DB4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920BBA3-3AC1-4AB0-588F-6114DC17971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B9F56E9D-3134-AB5F-148D-5F59B628B0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1275824-4E45-236F-70E5-B5D17A26D3E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3D0CCC1-7EE0-CC4F-6882-0A81284BE6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B75D56CD-D6FD-2B14-4160-818E69646F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D0BF4FC1-D88B-FE52-C92B-7FAB93201FC2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19D4456-9C4F-0FCA-05D5-013A9252FF3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0E4A07F-BB51-24D5-DE9B-A7291CAC5EE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53D99ECD-AEAE-F3CC-2417-6D11D38C2A75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08425D-733B-E7AB-F360-E76DFA273989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A49D586-CC77-753E-E045-722C0406C79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C9A13180-5FDF-E262-2800-303D8A61F7E9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8F70FDC-3453-9187-7807-BD59CDC8D966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0A893D-46DD-3A46-9D94-F0BF28A3D844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60F19157-ACEC-3C17-9744-88C1A13B998D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D07B47-2F91-FFAA-7A6C-927FBB047C1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C0B5554-DD37-DAAF-54C4-DDF347810FE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594036AA-CCE7-F30B-5804-FA8271C8705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0DB976C-01A5-A613-94CC-8837435EF26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432C06A-E856-5DD2-84B3-BF335A605A9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871AF4B2-5AAE-0006-3183-6B438FE0AFD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2D50BD8-75C8-36C1-A0CC-A8F281BDE36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5A3234A-D6DD-D09B-B8C4-E9487C1DC9D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4CFEF7B7-B9B1-D452-491E-4DDB4FD69BA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607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D55FB377-7C6A-EF32-DEDC-3BB6DEBFF8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>
            <a:outerShdw blurRad="381000" sx="102000" sy="102000" algn="ctr" rotWithShape="0">
              <a:schemeClr val="accent6">
                <a:lumMod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1DE50C9C-FD9B-0E3C-B34E-8363875765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D6A9E6CC-050A-2517-4E98-3372E2EC235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27F2D15-3AFA-60EC-01C3-288DE903893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184050E-1DA5-53EF-CFEE-25F2F9B2B0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B5261312-00A1-E94B-6CFB-A6A2886B4A6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EF8B637-DF82-2B5F-A98C-61B5A51529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32E4FA0-96E8-97C3-B293-F8543F7A95E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BE8C8CF5-4B15-B04B-2283-8E0998D5716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4BF7705-2C14-A150-A00A-00A962E375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26AF39-B1F6-AEDD-A61D-9A7C1CEDAD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1B610879-FAC6-0B66-8EEF-CCBFAC81DE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C7C6C41-C3F0-58E6-471E-0CF3EEF867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5F3DDCA-DC04-AF3B-D17E-E934719B11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1447A188-731A-CA0B-C84A-9ADA406418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3FF365FE-F087-9965-9218-5EE9C3319A41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E1783BA-7058-2B47-CC77-C3614FDD9F28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9B66A69-8B00-DC76-5968-ABB3F90C24E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AAADB177-C547-588A-60D2-49C416406F43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2D49CB-F376-7AE6-8CBB-C4155D35134A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7C56D6C-7CE8-FF4F-5364-D388C6B691C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63760DE1-5AE2-1DC9-80DC-A4E71D07D49D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E7AAC1F-FC26-70FD-879F-B93D4C229E19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2EA947-F4FC-BE18-73A2-278015D2FD6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4981F7F7-1327-F032-9936-CE72658DF31A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91447A-C711-16B0-1BDE-43EDB4E029D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C42B41-2336-1AEA-0FC6-5A36B8F93C7F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12B1A65-14A4-D29F-1D1E-72F67397B41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B30D658-55EE-D918-E06F-05F1D8A586E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CB8B70F2-F28D-2405-080F-5A9A38F2B8F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ED6BE52-8281-B884-5194-91AE55C4B80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21AD3DF-1ACC-20AB-78BD-DF4A0B841F7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1A2D8517-F2A0-C1B6-552A-28A5AA7490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54CD74C-173E-F7FB-D961-D3E1B38856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B564FAD-AA7F-0B4D-D4A5-560B3C81346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E9043719-EB63-D39B-5680-928032F3211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BA9516C-1D70-BD6F-9BF8-6C2E45BE38E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CE96CB2-2451-33F2-8368-51585AA5F29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936DD618-73E3-7BEE-B17C-2294F21DA98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26622E1C-5E8E-635B-2E26-67E7566F777C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424332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6788A36-728F-D68E-3701-D37BFC8F31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>
            <a:outerShdw blurRad="381000" sx="102000" sy="102000" algn="ctr" rotWithShape="0">
              <a:schemeClr val="accent6">
                <a:lumMod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56264C9-B233-1DF9-5FBD-4760FB5FEE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3BE65730-309A-BB7D-CAF1-039007FFD7E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4618624-72C4-FB2B-2AF8-6384AC8BFC8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2E126D5-B817-D657-1433-9D69C21CF2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765B8663-3D49-66FE-26E2-0519C9604ED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CD71250-DD40-4A65-40AD-DEF6A4AAFE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87AD656-D07D-5C3A-669F-E936DE4DB9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702EA78B-019C-AE7C-D646-5DBC2C5A4E5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C427FC3-9630-2960-C666-B69A049C4B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180C384-C918-777F-FE57-5EF1AE6344D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7A727E7E-C399-5111-5C8C-F7C5D0D45E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2BB7FA-3FE2-C9D6-8DD3-5DFF46C2EC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1A130FE-7785-7FC6-9BD7-53A5363CD98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703992C4-E7D1-A4AE-1CF4-83F1C6823E2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8492BC5-1F57-A64F-5A5C-3C6D9DD514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43E7D8-FCFA-AF61-D99E-F25F5CBBD40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3628D06B-13C2-3410-85B5-BBEF764A88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703BD3A2-E15E-F523-290D-DEAFE13BC87B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055FCE4-4186-6E94-0119-B4FADDE27CD2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BB4A948-A416-DDBF-0D40-CE5F95B2F58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48242D81-6FB9-0A2F-A658-E989133779A7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BFE3B53-1715-5BA0-C928-AB6160B0EC4D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3A619A-310A-72CD-A235-85CB9F69FA1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5ABCF15F-2AC0-57F8-7303-26DDBC69898E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357BEAC-B14C-7649-B662-E6A68AA7C578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8D6872-710D-108C-9840-9505F69DB62C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D954DE6C-8E89-AEA6-5E60-29682CF36896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202D860-9E79-883D-1936-D7B7FF8B7CD1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2859CCF-9312-DB18-FBA9-6DDCA5EC4E4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1A7B74B-1C1B-7F73-51F9-21ED2DA713D2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CF0926-452D-8DE6-6823-8D16E922C7DE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50DA95A-D50E-F8D8-8A97-9851A0B98017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PROJECT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65AF2852-6379-8E78-B3B2-66C8B31E27F2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1F9C37E-B579-3769-0BB4-DF397D880C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A02361B-8E1D-EF94-2A8C-BB800449638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639A47BC-72E4-AFCD-7F09-955975753A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35DF80B-A064-5D11-63C0-572B319A4D7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26031C9-3615-DEAA-4849-20647997FBE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CFAB7649-F863-E69D-4A65-5928CB3C538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2C05EDF-5815-A1D0-2F1E-17AA3ADCBA2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44AEFAB-F1AC-0F5E-8A70-9139661B4DD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E8FB4C43-B2E9-2BFC-521A-04154CF4CA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4520F7C-FBC2-5F37-D77D-B8ECDB03E40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B678A25-E3F7-5693-43CF-D1E81D193F9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A96E0B36-8028-AF40-2B47-EBF6FE1F243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714C16A-9A2D-5094-2289-F92F5F568A7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D126C54-C578-6127-386C-4A3C71989B8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2AB19A47-71E2-F87B-A504-AD3885DF4A5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345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7DDD3FB-405D-4B14-6575-668EE03B31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>
            <a:outerShdw blurRad="381000" sx="102000" sy="102000" algn="ctr" rotWithShape="0">
              <a:schemeClr val="accent6">
                <a:lumMod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A09E8B-4728-2286-05FB-76977143AA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78AA6D-CA94-BE80-494C-AFD2C349EB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11">
            <a:extLst>
              <a:ext uri="{FF2B5EF4-FFF2-40B4-BE49-F238E27FC236}">
                <a16:creationId xmlns:a16="http://schemas.microsoft.com/office/drawing/2014/main" id="{7BD1C129-8141-3A33-CF73-6DA70148D6A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E354ADD-B43A-4B47-12E6-FFB07161A28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8419BE5-FE3B-1A73-C283-97B0FDF055C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0F35573B-052C-3017-6F82-FC9327B87D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A8E27A3-198A-ADF2-86F6-A6DC8C64FD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CDCB2F6-1751-83BC-6809-C9102F01DFD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40B6298A-C6F9-4641-B856-CC1B8FD4332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0CDBCE4-A4D8-94ED-0CEE-8B40AD3A6A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FE1A989-C846-B588-5F29-5F5EA994E5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4" name="4">
            <a:extLst>
              <a:ext uri="{FF2B5EF4-FFF2-40B4-BE49-F238E27FC236}">
                <a16:creationId xmlns:a16="http://schemas.microsoft.com/office/drawing/2014/main" id="{BE5E6F4E-98E5-40D3-7ED7-CC0B04158B0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27E4835-BDC4-C8A3-9E10-8A1A08282E7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F0C3E47-C68C-8102-BA07-0F34E01702E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7" name="5">
            <a:extLst>
              <a:ext uri="{FF2B5EF4-FFF2-40B4-BE49-F238E27FC236}">
                <a16:creationId xmlns:a16="http://schemas.microsoft.com/office/drawing/2014/main" id="{76C074D5-ADDD-099B-66E3-3285DD1F69A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5E2FD9E-3E27-84AB-5599-CC3FF60A1B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702BBA7-D39E-6842-C45C-B4211077BD0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0" name="1">
            <a:extLst>
              <a:ext uri="{FF2B5EF4-FFF2-40B4-BE49-F238E27FC236}">
                <a16:creationId xmlns:a16="http://schemas.microsoft.com/office/drawing/2014/main" id="{7D174568-42C2-B3DA-DB12-9144159BB24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FE8C84F-0D3B-9B44-2C10-D700B79F46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29ED9F4-8513-CDD4-5731-80FB4C45A8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DA882AD2-1BB7-5503-C49E-EE96F4F6A0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!!Group 40">
            <a:extLst>
              <a:ext uri="{FF2B5EF4-FFF2-40B4-BE49-F238E27FC236}">
                <a16:creationId xmlns:a16="http://schemas.microsoft.com/office/drawing/2014/main" id="{C874ABDE-891E-4706-6091-F05486A8DFC8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506912A-3F64-26FC-A048-DBC3609F090B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614574-4379-4E93-77E7-DF2460C4B1A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!!Group 43">
            <a:extLst>
              <a:ext uri="{FF2B5EF4-FFF2-40B4-BE49-F238E27FC236}">
                <a16:creationId xmlns:a16="http://schemas.microsoft.com/office/drawing/2014/main" id="{3ABBC9F1-7E5B-552F-74C0-25AE10E1E010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28EF675-87E8-6B0D-6B00-91AB8E9CEA44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4564293-9973-4E29-A075-1EC1B420DB6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!!Group 46">
            <a:extLst>
              <a:ext uri="{FF2B5EF4-FFF2-40B4-BE49-F238E27FC236}">
                <a16:creationId xmlns:a16="http://schemas.microsoft.com/office/drawing/2014/main" id="{9612625C-9ED1-7CB9-F219-15F23A388D61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A58D1EE-3890-E4F5-9042-2579418C8645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780C5AB-7E00-AD3B-0348-3CFD1B9DCAF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!!Group 49">
            <a:extLst>
              <a:ext uri="{FF2B5EF4-FFF2-40B4-BE49-F238E27FC236}">
                <a16:creationId xmlns:a16="http://schemas.microsoft.com/office/drawing/2014/main" id="{6E96EAB2-3D95-9629-3BCC-4E3490630C35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2EBA778-0FB9-A613-D2E5-7EF0E87C24F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EFC06D7-050C-239C-C701-76FF07EA8CD3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!!Group 52">
            <a:extLst>
              <a:ext uri="{FF2B5EF4-FFF2-40B4-BE49-F238E27FC236}">
                <a16:creationId xmlns:a16="http://schemas.microsoft.com/office/drawing/2014/main" id="{ACD1F6A1-8A77-8303-AC71-F91628172EF1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407F095-59D6-8027-94D4-60D73667A4E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59652AF-9310-DE64-FF30-9F93014EEB98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PROJECT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!!Group 40">
            <a:extLst>
              <a:ext uri="{FF2B5EF4-FFF2-40B4-BE49-F238E27FC236}">
                <a16:creationId xmlns:a16="http://schemas.microsoft.com/office/drawing/2014/main" id="{2B1BCF77-181E-376B-D58A-D8D8337E58A9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2AB0E26-EBAA-34C0-72E6-7DBE3258AA9C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/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FF3F606-F634-9A0A-35AB-1068E023762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2" name="!!TextBox 39">
            <a:extLst>
              <a:ext uri="{FF2B5EF4-FFF2-40B4-BE49-F238E27FC236}">
                <a16:creationId xmlns:a16="http://schemas.microsoft.com/office/drawing/2014/main" id="{58C37A4E-42F2-F5C1-0900-5A0DFDA58FE0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1327752-ADC9-7252-71DE-1896CB942DB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4" name="Picture 4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8649212-A21C-42DE-1D7A-2E69630FB55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5" name="Rectangle 44">
              <a:extLst>
                <a:ext uri="{FF2B5EF4-FFF2-40B4-BE49-F238E27FC236}">
                  <a16:creationId xmlns:a16="http://schemas.microsoft.com/office/drawing/2014/main" id="{6EE209A9-F572-444B-DDDE-CA4BAD353F8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A1B4022-995E-D6CE-D265-478A81E6558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7" name="Picture 4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B702815-C70C-DD4E-D5FB-8F31F714093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8" name="Rectangle 47">
              <a:extLst>
                <a:ext uri="{FF2B5EF4-FFF2-40B4-BE49-F238E27FC236}">
                  <a16:creationId xmlns:a16="http://schemas.microsoft.com/office/drawing/2014/main" id="{C516E8AC-6484-F261-B1BD-F9EEE630EE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4FC093-6AE1-ABFD-1616-362BBA25066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50" name="Picture 4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06FFCA9-3398-3A47-7986-333B5119EA7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1" name="Rectangle 50">
              <a:extLst>
                <a:ext uri="{FF2B5EF4-FFF2-40B4-BE49-F238E27FC236}">
                  <a16:creationId xmlns:a16="http://schemas.microsoft.com/office/drawing/2014/main" id="{6213D802-40FF-EC55-A5D3-4696882B9E7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2ADD65E-E8C7-FC12-9E25-78CB29D0093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3" name="Picture 5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611068C6-6657-D14E-5A82-6D80C5E922E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FE24B9A0-7733-9736-5F4B-310E7F43E5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5919CC6-60AE-D148-1C8C-6B683D9A110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6" name="Picture 5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BE34EA2-60D7-8EBD-644B-21E72DC94A6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1F2D7AA0-F817-CE77-9923-87A95F18CA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FC5DABA-8CEF-4043-F39B-5823322384E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9" name="Picture 5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FC9D3CB-4A45-4A5B-F84E-862267B6854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60" name="Rectangle 59">
              <a:extLst>
                <a:ext uri="{FF2B5EF4-FFF2-40B4-BE49-F238E27FC236}">
                  <a16:creationId xmlns:a16="http://schemas.microsoft.com/office/drawing/2014/main" id="{63AB0D36-2437-28BB-671F-508606DDD0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ame 60">
            <a:extLst>
              <a:ext uri="{FF2B5EF4-FFF2-40B4-BE49-F238E27FC236}">
                <a16:creationId xmlns:a16="http://schemas.microsoft.com/office/drawing/2014/main" id="{419F821F-05A0-CD61-6441-90E8628B92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7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2560DB7-0A41-5651-6C93-2781A15E52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088B2"/>
          </a:solidFill>
          <a:ln>
            <a:noFill/>
          </a:ln>
          <a:effectLst>
            <a:outerShdw blurRad="381000" sx="102000" sy="102000" algn="ctr" rotWithShape="0">
              <a:srgbClr val="2088B2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D402C9FF-4542-B55B-F99B-A9443B6FA7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917278E3-CFA9-E7F5-5B6F-86B0E033045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D99F2BE-025B-4DD5-2791-BF1C778E15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35C981DF-3423-C8BA-1DA7-A853F97BD6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0">
                  <a:srgbClr val="1C7FAC"/>
                </a:gs>
                <a:gs pos="92000">
                  <a:srgbClr val="4AE3EA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FB317203-9889-B0C8-436E-857A09677F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3E1EC40E-26F6-B86B-8CB0-BECA82404C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 flip="none" rotWithShape="1">
            <a:gsLst>
              <a:gs pos="0">
                <a:srgbClr val="1C7FAC"/>
              </a:gs>
              <a:gs pos="92000">
                <a:srgbClr val="4AE3EA"/>
              </a:gs>
            </a:gsLst>
            <a:lin ang="9600000" scaled="0"/>
            <a:tileRect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D9087AC6-7C2D-E204-0853-56F96693CD8C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CDE594-0D46-2C6E-6A44-DAA12F503CA4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14D51F8-109A-A6E0-9FFD-F3F29813CA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4BB8C00C-29CF-5617-271D-44C6C9725049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BF5A5C-6BF7-2EF0-804F-24E6DE628AEB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FAFAFC-13B8-D4C1-23F3-9CA3268D72E6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Success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A27578BA-CEB6-5EB0-C17E-B1DF3A31D606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C5C98A-91D2-B820-92CB-9013FA96210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17" name="Picture 1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D159BF0-6588-0CD7-AE16-5F2F9C97FF4D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78BE5CC1-3E1F-3B36-D4A5-C31C9DEBAD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311DF26-3B99-18A8-ECE8-1B3A8E2531F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20" name="Picture 1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4D78AAC6-4332-D331-8C61-ABDAF03D38E7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06811FC0-8BD5-CA28-D550-CA7284FF8D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253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894B7A1-334C-5ED0-64D0-DA49DF6346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088B2"/>
          </a:solidFill>
          <a:ln>
            <a:noFill/>
          </a:ln>
          <a:effectLst>
            <a:outerShdw blurRad="381000" sx="102000" sy="102000" algn="ctr" rotWithShape="0">
              <a:srgbClr val="2088B2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A1693750-439A-EA1A-4FDE-3C8A778CD5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FE087946-EDBB-8289-AC61-9AAE5CD2B7B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7ED7B64-4B62-63AE-F8EA-889E9C6502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4D52FEE-5B3B-4C05-65A8-3523972044E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0">
                  <a:srgbClr val="1C7FAC"/>
                </a:gs>
                <a:gs pos="92000">
                  <a:srgbClr val="4AE3EA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747A35A2-0EF9-C133-C7B7-5FC53B0DA0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4B58D1A-73F7-EAF8-DD0B-5E22BD50A6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0CC1F44-0D01-562C-3E7A-0B30A141E9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0">
                  <a:srgbClr val="1C7FAC"/>
                </a:gs>
                <a:gs pos="92000">
                  <a:srgbClr val="4AE3EA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3242B5F7-47C9-4592-09A6-BAF4FEEEBEF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59447C5-030B-416E-A02A-057FFE1FA6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883504-C12E-2CA6-FA51-270D5382C2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0">
                  <a:srgbClr val="1C7FAC"/>
                </a:gs>
                <a:gs pos="92000">
                  <a:srgbClr val="4AE3EA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E462E26D-1E37-DDCD-1640-7C7EFDD48F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13828733-76F1-9EE3-E18A-52297167A83A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B44104-589D-1D3F-5F3B-7B1825827349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A542679-C629-8905-D7E8-DE43814674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F12E9AED-3631-9D28-990F-A14626918A57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48C10F-1740-D6E2-35BA-8E66D700471B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6A41FB-A32C-FCEC-E11B-E8B0A4385A21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668EC335-8872-5AA5-DF51-812AD660AC24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A87E15-8F29-15A5-7E58-26AEF6ACAD28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5F0406-387A-704C-55BA-5F3E9CB208CE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FC3A81A4-5E1D-E63C-DD72-C641BCF8E87A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5838C41-F676-7BF6-5529-4B21BDF525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E6A14BBB-0005-6381-BFBE-D67E57B023C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FC718B19-2399-0926-F945-72F1913E0FC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6887F8-2B67-F1FB-F255-39CD1B22B6C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E2E8900-7E39-D67A-96C2-9ECB7163280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2041FAA1-8570-AE7B-AE31-A63CBA17E8B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A3A49C2-0FB3-2F45-F975-9CAF859F958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10A6387-1940-E995-1744-0FBCD4F246E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93127BBE-D6D1-FAB0-14D7-A0075D1575A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408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2EE9853-4355-D18A-C1B9-080F252FCC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44C7DE-4896-4D76-3C45-3F3DBF946C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869535-5D67-8ACF-3028-9398770095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11">
            <a:extLst>
              <a:ext uri="{FF2B5EF4-FFF2-40B4-BE49-F238E27FC236}">
                <a16:creationId xmlns:a16="http://schemas.microsoft.com/office/drawing/2014/main" id="{7B7CED47-A34B-101F-84B8-AD491D0D5BF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6D41BE-4502-99DB-A621-C38EA9B221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39C001F-D157-D525-4D68-39AF2E0377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0F618D10-E845-CB17-C7BB-BA47411EAB4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F3C94BE-E3E8-45E8-3D54-E3C7EB1A23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47F8547-0B28-AC6F-6327-C966EBAA5A5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535A1292-DFB3-F222-D84B-00239971A3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AF8F42C-792E-7068-D838-E0725BA2F1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3D7A91B-EA12-EA2E-EE5C-71C7B4A285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4">
            <a:extLst>
              <a:ext uri="{FF2B5EF4-FFF2-40B4-BE49-F238E27FC236}">
                <a16:creationId xmlns:a16="http://schemas.microsoft.com/office/drawing/2014/main" id="{63779A55-9518-6FAE-8969-C3838DE6CBA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1A96CBC-09DA-CA02-7A1B-8E6044C867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9B99B5-2F6C-A61A-03F1-7BE39DC349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7" name="5">
            <a:extLst>
              <a:ext uri="{FF2B5EF4-FFF2-40B4-BE49-F238E27FC236}">
                <a16:creationId xmlns:a16="http://schemas.microsoft.com/office/drawing/2014/main" id="{79F8ABFD-6A3A-FA00-312F-CE79745719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5F312BA-9949-117B-3266-09F51C8443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AB6E5D9-04B4-0CF8-6EBD-746F9C6B9B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0" name="1">
            <a:extLst>
              <a:ext uri="{FF2B5EF4-FFF2-40B4-BE49-F238E27FC236}">
                <a16:creationId xmlns:a16="http://schemas.microsoft.com/office/drawing/2014/main" id="{D80E5618-A712-6DFA-6A44-D6B129E937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E57D4DA-3EE8-8A4F-CA9A-FE0B61335E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186C9BC-FF8C-F276-0F6B-61367EFDF1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A0F4692E-C59B-51E6-2587-B50555CF27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!!Group 40">
            <a:extLst>
              <a:ext uri="{FF2B5EF4-FFF2-40B4-BE49-F238E27FC236}">
                <a16:creationId xmlns:a16="http://schemas.microsoft.com/office/drawing/2014/main" id="{783226CB-4833-5F4B-E1F9-F8F09A3E74B2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A7885A-9889-7006-4E32-E8D8DB681AC3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D39AC7-9157-F84F-4617-491102F8804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!!Group 43">
            <a:extLst>
              <a:ext uri="{FF2B5EF4-FFF2-40B4-BE49-F238E27FC236}">
                <a16:creationId xmlns:a16="http://schemas.microsoft.com/office/drawing/2014/main" id="{E089CB33-93FC-8D50-9BF2-C39A59BF25BC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E6B85B-2226-814D-7B02-2AAAE08E8A0F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A1E204-FE30-27D1-78A9-B98F3411EDE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0" name="!!Group 46">
            <a:extLst>
              <a:ext uri="{FF2B5EF4-FFF2-40B4-BE49-F238E27FC236}">
                <a16:creationId xmlns:a16="http://schemas.microsoft.com/office/drawing/2014/main" id="{051A4C45-9644-032B-F33F-099BD52721D1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A541103-CD72-2189-564D-CF758E81F73F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9EFAE2-F71E-EF5A-9296-E77C8BF8FC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3" name="!!Group 49">
            <a:extLst>
              <a:ext uri="{FF2B5EF4-FFF2-40B4-BE49-F238E27FC236}">
                <a16:creationId xmlns:a16="http://schemas.microsoft.com/office/drawing/2014/main" id="{7F9353E5-FF12-069C-2860-107D3747A4D2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63D187-6AAB-03CA-955A-04268F82D78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33717DE-7888-1D44-BAA6-BF41FDCD5650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6" name="!!Group 52">
            <a:extLst>
              <a:ext uri="{FF2B5EF4-FFF2-40B4-BE49-F238E27FC236}">
                <a16:creationId xmlns:a16="http://schemas.microsoft.com/office/drawing/2014/main" id="{98CE5E84-14E6-514B-8CF5-6EC603BC3147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45EEE4-E2FE-7A38-B702-99E53F9BC02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1A09BE-4ED1-4612-2B35-752DB1F300D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!!Group 40">
            <a:extLst>
              <a:ext uri="{FF2B5EF4-FFF2-40B4-BE49-F238E27FC236}">
                <a16:creationId xmlns:a16="http://schemas.microsoft.com/office/drawing/2014/main" id="{4EA3B2DF-95FE-D141-9DAD-34455A1BA20C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E4B2485-C002-3070-A308-A94216678ACA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E4CC2CC-5ACD-B168-2F86-4CC16E225D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2" name="!!TextBox 39">
            <a:extLst>
              <a:ext uri="{FF2B5EF4-FFF2-40B4-BE49-F238E27FC236}">
                <a16:creationId xmlns:a16="http://schemas.microsoft.com/office/drawing/2014/main" id="{0AA6687A-A836-4A80-B1BF-9CF76E9A2F3B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9EA84C-0F7F-5F8D-D8BB-1652AC609D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4" name="Picture 4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91A715C-6147-7974-79A5-11F4DB50EA9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5" name="Rectangle 44">
              <a:extLst>
                <a:ext uri="{FF2B5EF4-FFF2-40B4-BE49-F238E27FC236}">
                  <a16:creationId xmlns:a16="http://schemas.microsoft.com/office/drawing/2014/main" id="{9E31F583-C7C4-3FEE-1B63-B5499400E2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F76B4ED-2559-C882-603B-9D96BFFE9B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7" name="Picture 4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20A573F-96E5-CA86-2B07-D419148930F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8" name="Rectangle 47">
              <a:extLst>
                <a:ext uri="{FF2B5EF4-FFF2-40B4-BE49-F238E27FC236}">
                  <a16:creationId xmlns:a16="http://schemas.microsoft.com/office/drawing/2014/main" id="{724D5FBF-1A7C-9E50-7543-C3AB8676F1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616F8C1-E4F6-B7D7-7A48-224A306A26D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50" name="Picture 4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FBC78A7-C03F-FB41-9DBF-E0793E4CEBD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1" name="Rectangle 50">
              <a:extLst>
                <a:ext uri="{FF2B5EF4-FFF2-40B4-BE49-F238E27FC236}">
                  <a16:creationId xmlns:a16="http://schemas.microsoft.com/office/drawing/2014/main" id="{362D5953-8EB7-08D9-0610-312EEC57D54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BB70ED6-4082-A410-734D-C60EDFCD23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3" name="Picture 5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02C1B77D-C20A-8850-A563-17F418369AE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77C79085-0891-C310-8537-01B28B6E05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8B2A594-45E9-A1E6-D262-9D8D6570AE4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6" name="Picture 5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CC69B23-871D-7237-D3C1-02065486AD6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0ABD7038-4F46-FC61-EDCE-4FBECCE081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35FF68B-1B35-C17A-9007-E658273E16B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9" name="Picture 5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3179B90-3FC2-34CF-7982-05127D65608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60" name="Rectangle 59">
              <a:extLst>
                <a:ext uri="{FF2B5EF4-FFF2-40B4-BE49-F238E27FC236}">
                  <a16:creationId xmlns:a16="http://schemas.microsoft.com/office/drawing/2014/main" id="{4D757C7A-DA9C-4F30-106A-D16BDC001A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ame 60">
            <a:extLst>
              <a:ext uri="{FF2B5EF4-FFF2-40B4-BE49-F238E27FC236}">
                <a16:creationId xmlns:a16="http://schemas.microsoft.com/office/drawing/2014/main" id="{D2B5BE13-CF6F-931F-B252-4890D5387F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62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EAAED2D4-F5EF-E5D8-3C87-55E638C5BD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rgbClr val="2088B2"/>
          </a:solidFill>
          <a:ln>
            <a:noFill/>
          </a:ln>
          <a:effectLst>
            <a:outerShdw blurRad="381000" sx="102000" sy="102000" algn="ctr" rotWithShape="0">
              <a:srgbClr val="2088B2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6E24BBFF-3BFC-2F8A-A47A-620B0130B1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FDA5B8E1-AB81-A2D2-8D41-80C9265504A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C455B59-C92C-1AC5-5DCE-0CFD7DBC07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F9691EC-237A-6589-DA50-A1BC6D51E7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7CA67C76-5F08-620E-09CC-1972C032D8F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D32E22F-D58B-AE4C-BA05-70AD082BDB6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C74C172-2B16-1DA0-34B2-004F7F01AFA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7E27F5C1-99F6-6B3D-73F4-C2308623850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C5FC805-80EA-E05D-5AB5-89B36567A03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F4B6FCA-08D5-3967-BC41-811E7D5F25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1CFE2BA2-CF68-F6DF-55FF-0063E9E8488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E7531D3-2DEF-ACCE-0F13-4ED1C5AE3B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D1371E9-CE08-1902-8596-05BDDCF44B2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E5CB4A61-0085-AF8D-F6EE-381EB4DCEA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0A3E93E5-587B-CDCF-18DE-C051CEB11C66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C20DD8-114A-588A-F8B0-D1619C150C23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C79126-1956-BA08-4E80-D456DAA749A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05E9F07D-714E-0383-A326-7246CD7629C3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C59C9C-656A-4924-511E-6C4DE3D892F4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BE3E0A-360B-8D6C-34C1-775D9093A7C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1071B7D7-801A-043B-0BA9-6CA229DD693B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D63B4D-4AAB-407F-74C0-24F73490A138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F51D93-FD89-095E-B673-299C3BDF59D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EBFDCA96-2601-72FE-C3A1-17454151A893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D4BC4E-6C8A-5AC3-4EF3-1212DCFBE0AA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928954-8256-CCD5-1442-F9740B3291DD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E9F976F-1D7A-B9B1-0685-B50CF852A91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5362" y="2413797"/>
            <a:ext cx="2028325" cy="1917488"/>
            <a:chOff x="5081837" y="2470256"/>
            <a:chExt cx="2028325" cy="1917488"/>
          </a:xfrm>
        </p:grpSpPr>
        <p:pic>
          <p:nvPicPr>
            <p:cNvPr id="30" name="Picture 2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8E26953-6CCD-5F58-B4D4-0D3B0BE1FE2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525599D1-BE6A-2363-B68D-95F4779A1EB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BBBFA6B-3187-1640-17A5-FE6CFA9DCD5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2168"/>
            <a:ext cx="2028325" cy="1917488"/>
            <a:chOff x="5081837" y="2470256"/>
            <a:chExt cx="2028325" cy="1917488"/>
          </a:xfrm>
        </p:grpSpPr>
        <p:pic>
          <p:nvPicPr>
            <p:cNvPr id="33" name="Picture 3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645FCB05-50E8-2AA8-CF46-A8D69988D25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4" name="Rectangle 33">
              <a:extLst>
                <a:ext uri="{FF2B5EF4-FFF2-40B4-BE49-F238E27FC236}">
                  <a16:creationId xmlns:a16="http://schemas.microsoft.com/office/drawing/2014/main" id="{7131F22C-7C8E-CFE0-0EB4-5FFE7D175C7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A20D8B1-9925-8DDC-18EE-CB80A674AB8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197325" y="2526630"/>
            <a:ext cx="2028325" cy="1917488"/>
            <a:chOff x="5081837" y="2470256"/>
            <a:chExt cx="2028325" cy="1917488"/>
          </a:xfrm>
        </p:grpSpPr>
        <p:pic>
          <p:nvPicPr>
            <p:cNvPr id="36" name="Picture 3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643140D-BD6C-1DE9-D0AF-427FAE8F040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7" name="Rectangle 36">
              <a:extLst>
                <a:ext uri="{FF2B5EF4-FFF2-40B4-BE49-F238E27FC236}">
                  <a16:creationId xmlns:a16="http://schemas.microsoft.com/office/drawing/2014/main" id="{742BE18C-A60F-0B1A-9450-271AC45273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CF1C917-FFE2-F102-AE0A-FFD9CFDD8C7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20374" y="4602894"/>
            <a:ext cx="2028325" cy="1917488"/>
            <a:chOff x="5081837" y="2470256"/>
            <a:chExt cx="2028325" cy="1917488"/>
          </a:xfrm>
        </p:grpSpPr>
        <p:pic>
          <p:nvPicPr>
            <p:cNvPr id="39" name="Picture 3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0C78D74-E402-67B2-63FA-FEC4B07B6F0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0" name="Rectangle 39">
              <a:extLst>
                <a:ext uri="{FF2B5EF4-FFF2-40B4-BE49-F238E27FC236}">
                  <a16:creationId xmlns:a16="http://schemas.microsoft.com/office/drawing/2014/main" id="{3BDC61B4-A648-AA03-6268-3E3E3B74CA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28780627-6367-F604-1056-E54687CAF1BA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75040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0BAE7E8-3EFC-EA39-348D-60E409B07B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2088B2"/>
          </a:solidFill>
          <a:ln>
            <a:noFill/>
          </a:ln>
          <a:effectLst>
            <a:outerShdw blurRad="381000" sx="102000" sy="102000" algn="ctr" rotWithShape="0">
              <a:srgbClr val="2088B2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60BFEB9-EA93-9244-1CB2-036C04C822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F95C3B9F-93C3-7E93-F6E0-51C03548F9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2E0F528-A73F-B679-600A-6DC6DE4AC8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09C48B2-0FDB-9E7F-DBF6-D97631372F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D5E2523B-C17A-2B92-CF7B-9857F5119A4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1AC4556-8B9A-63BF-0DDF-45B48719CC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BCA56EC-F506-48DA-BFFE-E744ABA9EC0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BA76C861-CFAA-C212-41BF-A58E0526875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E79FA43-CAF9-C9D1-66CD-5F7D999676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491085-A4BB-E771-4048-EE4B8ACBA0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B3037CF7-C0FE-4D8A-554A-9385F25D178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7A9BAC2-CBBA-8EC0-FEFD-9CFC5FEE67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88D825E-B66D-AA30-2009-30BC71AB3E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202DEF12-88FA-D964-8D48-134E7524FC6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2759537-D3BB-5856-AE55-5DF36E1B271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4AD29D1-9246-38D8-6404-28ABAF8191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66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F95D54BB-164C-C6AB-6CEA-08ABC749FF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0A3FBA4A-333C-6DE3-6F73-51FE7F851BC5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D4FBA07-8642-EA05-CFFD-1EF4D3CE7286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6DEDC46-A7F2-31C2-6867-07FFD1EF27D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98FCF973-FE38-8505-CEC7-E36308898A1F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DE51D5-C417-5010-9796-AF04B0CAF265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65E602-9991-8F0D-7A8D-B43ED5C729D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2CBC4473-F6E2-4523-B0A3-8B1B0DBD3485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CF7039-0ED8-83F2-123E-A24313E5B0C3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DAAD2A-C1A3-141D-0C25-FF09C5895731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79DD439A-1A75-6940-1E0F-4D145826CB2E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2851058-9D77-CE30-E685-EB6206AF3D21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787E5C-0C6D-4661-F269-EB380F60E937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CB050C1B-E794-EC56-56EC-AF24244AC97D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4145B33-CAF3-99A2-2C27-5F9343492886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4694C32-7A99-B735-1DDC-D91F9922820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PROJECT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C6D3CA9D-3749-2F4A-1601-C970366B64B7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27EA903-6AD9-98AD-E153-27ED5810F4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81565">
            <a:off x="4230743" y="4691200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A10A5E26-96A9-4B4B-007A-F532CBD8A03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9360BBB3-8EFD-3576-8270-DB7DE2A788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F5F0C06-39AD-44BF-7495-240C02D5C82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17994">
            <a:off x="2756323" y="2310106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1466F989-37BA-A8C1-B5B0-8641F625608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63E5C915-47C0-58BC-BAD2-F8D24C47D2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DA14B82-224E-CC59-862D-42BC1D4D2B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253521">
            <a:off x="4575761" y="360664"/>
            <a:ext cx="2028325" cy="1917488"/>
            <a:chOff x="5081837" y="2470256"/>
            <a:chExt cx="2028325" cy="1917488"/>
          </a:xfrm>
        </p:grpSpPr>
        <p:pic>
          <p:nvPicPr>
            <p:cNvPr id="43" name="Picture 4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1907789-05AE-7832-9C2F-D01888E2EA8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20C520EF-CEA0-8004-B16F-BDF27FD51CF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76058CB-85D5-ADD8-4CE1-51A0E355AF1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13733">
            <a:off x="7015473" y="1262827"/>
            <a:ext cx="2028325" cy="1917488"/>
            <a:chOff x="5081837" y="2470256"/>
            <a:chExt cx="2028325" cy="1917488"/>
          </a:xfrm>
        </p:grpSpPr>
        <p:pic>
          <p:nvPicPr>
            <p:cNvPr id="46" name="Picture 4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39C28DFB-6BF9-019C-5A64-2EFE00EF850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BFEB90B9-6F67-FFB1-7DA7-7AAE9B1E8CF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FA0542A-D4CA-1F4F-A06D-26F6D71E52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261149">
            <a:off x="6896499" y="3965161"/>
            <a:ext cx="2028325" cy="1917488"/>
            <a:chOff x="5081837" y="2470256"/>
            <a:chExt cx="2028325" cy="1917488"/>
          </a:xfrm>
        </p:grpSpPr>
        <p:pic>
          <p:nvPicPr>
            <p:cNvPr id="49" name="Picture 4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FEBAFC0-D7DA-1EEC-2605-EBE899E2330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67F1C41C-6BD0-D3EF-CFB4-7EE3D1E355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4535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4686805-6F11-7A69-430A-D07BC88819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2088B2"/>
          </a:solidFill>
          <a:ln>
            <a:noFill/>
          </a:ln>
          <a:effectLst>
            <a:outerShdw blurRad="381000" sx="102000" sy="102000" algn="ctr" rotWithShape="0">
              <a:srgbClr val="2088B2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C8791E-5200-3BFB-916F-A4AF0FEDDD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08171" y="-21590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580207-5C6B-0B95-FF1B-2E1E5D1CAB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0196" y="-260350"/>
            <a:ext cx="501329" cy="73787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11">
            <a:extLst>
              <a:ext uri="{FF2B5EF4-FFF2-40B4-BE49-F238E27FC236}">
                <a16:creationId xmlns:a16="http://schemas.microsoft.com/office/drawing/2014/main" id="{73D2C983-6AB5-0604-3BD9-ECCBA9E5335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388E6CB-4D88-3E5B-48DA-0D91D1D936D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25A5F09-C727-49D0-1890-09B3D3B1CF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204A81D5-E176-D4F9-99C0-AE92E131E5E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46E507C-59DA-F661-43EE-16A92F41DDE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6E6359E-8B78-57C4-F812-982E4A7DDE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7857E57D-78A9-59FE-AA02-3598A4CFD69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8568BC3-92FC-3D8E-5EA6-25F68CCE4B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D9C9A4D-5758-E4DF-BE56-1270A52C305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4">
            <a:extLst>
              <a:ext uri="{FF2B5EF4-FFF2-40B4-BE49-F238E27FC236}">
                <a16:creationId xmlns:a16="http://schemas.microsoft.com/office/drawing/2014/main" id="{BB90B524-F16C-35E7-1D4D-21D6A1980A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918DBA8-092B-7E7F-7A72-5874AB0CBF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A6140A6-307E-3C03-2469-23BC778E52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7" name="5">
            <a:extLst>
              <a:ext uri="{FF2B5EF4-FFF2-40B4-BE49-F238E27FC236}">
                <a16:creationId xmlns:a16="http://schemas.microsoft.com/office/drawing/2014/main" id="{EB3194EC-E4C8-77E1-8939-43073B7184C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5EA2E38-7CB3-A796-E66C-2AE9566D21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A1E6B29-48A1-339B-3106-B2A45B5DFB5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0" name="1">
            <a:extLst>
              <a:ext uri="{FF2B5EF4-FFF2-40B4-BE49-F238E27FC236}">
                <a16:creationId xmlns:a16="http://schemas.microsoft.com/office/drawing/2014/main" id="{AE90E334-15D1-4B22-DA56-0BC01273553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2631A22-314D-AA0E-F5E4-029585A3700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40291BA-C74F-0332-B92B-D985EA31E93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23000">
                  <a:srgbClr val="1C7FAC"/>
                </a:gs>
                <a:gs pos="59000">
                  <a:srgbClr val="4AE3EA"/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794935B3-1A2C-A7D2-E16E-C78F9C799E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!!Group 40">
            <a:extLst>
              <a:ext uri="{FF2B5EF4-FFF2-40B4-BE49-F238E27FC236}">
                <a16:creationId xmlns:a16="http://schemas.microsoft.com/office/drawing/2014/main" id="{F20D4C1E-BFBD-A6A9-E2C2-E226B9437F70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9D7F3EB-8015-94F5-585D-F650D6E0A461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6B3473-2BAE-DB6C-E1CB-8B7D47F5DE9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IDEA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!!Group 43">
            <a:extLst>
              <a:ext uri="{FF2B5EF4-FFF2-40B4-BE49-F238E27FC236}">
                <a16:creationId xmlns:a16="http://schemas.microsoft.com/office/drawing/2014/main" id="{1D015043-27DF-B1CE-6568-2E009CF51332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844085-3AD7-BF76-837D-CD6CB808FADE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C7584A5-CB9B-F32A-54C9-4AA194B3D1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RESEARCH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!!Group 46">
            <a:extLst>
              <a:ext uri="{FF2B5EF4-FFF2-40B4-BE49-F238E27FC236}">
                <a16:creationId xmlns:a16="http://schemas.microsoft.com/office/drawing/2014/main" id="{5663BB0D-B9BB-5421-37FC-EC4B8441ABA0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429B72-894C-9BCD-D83E-58B83A270A23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9E02BFF-4DAF-9CE2-37BA-A62FE1E6891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PLANNING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!!Group 49">
            <a:extLst>
              <a:ext uri="{FF2B5EF4-FFF2-40B4-BE49-F238E27FC236}">
                <a16:creationId xmlns:a16="http://schemas.microsoft.com/office/drawing/2014/main" id="{BA1E3D0B-315E-B6D9-3982-6CE3C4ED00AC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0AF898B-273E-94F5-86AB-E18E6B2B1358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F67383C-2E00-E253-A736-982405FB265C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STARTUP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!!Group 52">
            <a:extLst>
              <a:ext uri="{FF2B5EF4-FFF2-40B4-BE49-F238E27FC236}">
                <a16:creationId xmlns:a16="http://schemas.microsoft.com/office/drawing/2014/main" id="{CDF65554-F3EF-8EB8-244D-0249A420B482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618BED2-28DA-02B4-F08F-4C2EAE818347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1AF7F12-DE05-A33D-EDC2-80A3BE96590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PROJECT</a:t>
              </a:r>
              <a:endParaRPr lang="en-US" sz="1400" dirty="0">
                <a:solidFill>
                  <a:schemeClr val="bg1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!!Group 40">
            <a:extLst>
              <a:ext uri="{FF2B5EF4-FFF2-40B4-BE49-F238E27FC236}">
                <a16:creationId xmlns:a16="http://schemas.microsoft.com/office/drawing/2014/main" id="{0B8C2874-4892-87F8-9625-871DB46AD68C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BB4B108-2BB0-1A5C-2995-E61BA5ED146B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/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/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BFA5099-A376-F916-43D8-914B1E98154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2" name="!!TextBox 39">
            <a:extLst>
              <a:ext uri="{FF2B5EF4-FFF2-40B4-BE49-F238E27FC236}">
                <a16:creationId xmlns:a16="http://schemas.microsoft.com/office/drawing/2014/main" id="{A7D2C117-3C98-70ED-D803-A68174A25F75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915009C-7665-935A-0639-E90DFE387BF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9503">
            <a:off x="2834693" y="3546156"/>
            <a:ext cx="2028325" cy="1917488"/>
            <a:chOff x="5081837" y="2470256"/>
            <a:chExt cx="2028325" cy="1917488"/>
          </a:xfrm>
        </p:grpSpPr>
        <p:pic>
          <p:nvPicPr>
            <p:cNvPr id="44" name="Picture 43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74D56D9B-34DE-8DA2-F40D-10D20F0CFE1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5" name="Rectangle 44">
              <a:extLst>
                <a:ext uri="{FF2B5EF4-FFF2-40B4-BE49-F238E27FC236}">
                  <a16:creationId xmlns:a16="http://schemas.microsoft.com/office/drawing/2014/main" id="{6B92F454-C1B5-C139-B7E8-F44E0139BF8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AEEAD5B-43D1-7634-F112-585415659E6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5770">
            <a:off x="3041214" y="1070735"/>
            <a:ext cx="2028325" cy="1917488"/>
            <a:chOff x="5081837" y="2470256"/>
            <a:chExt cx="2028325" cy="1917488"/>
          </a:xfrm>
        </p:grpSpPr>
        <p:pic>
          <p:nvPicPr>
            <p:cNvPr id="47" name="Picture 4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6C12CCB-85B2-6CD6-F9C7-2A8291DA84F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8" name="Rectangle 47">
              <a:extLst>
                <a:ext uri="{FF2B5EF4-FFF2-40B4-BE49-F238E27FC236}">
                  <a16:creationId xmlns:a16="http://schemas.microsoft.com/office/drawing/2014/main" id="{3F53F5E6-A4C3-A387-CD6C-5AA6535726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9C0589F-9ED7-D4FD-8082-D9BCBCC2FB0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097020">
            <a:off x="5269526" y="6607"/>
            <a:ext cx="2028325" cy="1917488"/>
            <a:chOff x="5081837" y="2470256"/>
            <a:chExt cx="2028325" cy="1917488"/>
          </a:xfrm>
        </p:grpSpPr>
        <p:pic>
          <p:nvPicPr>
            <p:cNvPr id="50" name="Picture 4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9BFB641-9534-1CBB-B56E-953560584E8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1" name="Rectangle 50">
              <a:extLst>
                <a:ext uri="{FF2B5EF4-FFF2-40B4-BE49-F238E27FC236}">
                  <a16:creationId xmlns:a16="http://schemas.microsoft.com/office/drawing/2014/main" id="{51CF844C-12E7-75AF-4EC0-4DE7194491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3A75EA5-77D5-29D5-66BC-8370773B5A5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33255">
            <a:off x="7311853" y="1414871"/>
            <a:ext cx="2028325" cy="1917488"/>
            <a:chOff x="5081837" y="2470256"/>
            <a:chExt cx="2028325" cy="1917488"/>
          </a:xfrm>
        </p:grpSpPr>
        <p:pic>
          <p:nvPicPr>
            <p:cNvPr id="53" name="Picture 52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DBDF8BBF-E2CD-3133-FD05-164A291F655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5883325A-6BA0-E547-100B-6121108B09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F2C9EC6-8C79-D9E8-96EE-431810825B0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432635">
            <a:off x="7169893" y="3932432"/>
            <a:ext cx="2028325" cy="1917488"/>
            <a:chOff x="5081837" y="2470256"/>
            <a:chExt cx="2028325" cy="1917488"/>
          </a:xfrm>
        </p:grpSpPr>
        <p:pic>
          <p:nvPicPr>
            <p:cNvPr id="56" name="Picture 55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CEAB725B-A5CC-F051-920A-6E63A90A175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16D4B51B-C3FE-179D-5D83-6884ECF93DE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ADE46FB-6C46-34CB-D26E-B2D04545DA6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867140">
            <a:off x="4876350" y="4999419"/>
            <a:ext cx="2028325" cy="1917488"/>
            <a:chOff x="5081837" y="2470256"/>
            <a:chExt cx="2028325" cy="1917488"/>
          </a:xfrm>
        </p:grpSpPr>
        <p:pic>
          <p:nvPicPr>
            <p:cNvPr id="59" name="Picture 58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8FF38886-35D3-5DD0-5614-0A1F4406FED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60" name="Rectangle 59">
              <a:extLst>
                <a:ext uri="{FF2B5EF4-FFF2-40B4-BE49-F238E27FC236}">
                  <a16:creationId xmlns:a16="http://schemas.microsoft.com/office/drawing/2014/main" id="{CFAA76D0-E8D6-7F9C-654E-A7DD4ED4122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ame 60">
            <a:extLst>
              <a:ext uri="{FF2B5EF4-FFF2-40B4-BE49-F238E27FC236}">
                <a16:creationId xmlns:a16="http://schemas.microsoft.com/office/drawing/2014/main" id="{17435054-9E3F-8A89-155C-B4BC06953E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7103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62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B9A3A6D-616E-510C-7ABD-BC7F041A89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AFAF3"/>
          </a:solidFill>
          <a:ln>
            <a:noFill/>
          </a:ln>
          <a:effectLst>
            <a:outerShdw blurRad="381000" sx="102000" sy="102000" algn="ctr" rotWithShape="0">
              <a:srgbClr val="1AFAF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A4AAB3B-D20E-B988-69F7-1A98122950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">
            <a:extLst>
              <a:ext uri="{FF2B5EF4-FFF2-40B4-BE49-F238E27FC236}">
                <a16:creationId xmlns:a16="http://schemas.microsoft.com/office/drawing/2014/main" id="{479ACEAB-F3F6-06B6-76B8-942368AB966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E778FB3-C402-73BD-1FF7-23ACC3567B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Circular 5">
              <a:extLst>
                <a:ext uri="{FF2B5EF4-FFF2-40B4-BE49-F238E27FC236}">
                  <a16:creationId xmlns:a16="http://schemas.microsoft.com/office/drawing/2014/main" id="{06C59856-7F5C-9F43-839A-7629290961C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7" name="Freeform: Shape 6">
            <a:extLst>
              <a:ext uri="{FF2B5EF4-FFF2-40B4-BE49-F238E27FC236}">
                <a16:creationId xmlns:a16="http://schemas.microsoft.com/office/drawing/2014/main" id="{1ACE98CD-B3A8-ECDE-5E40-6FC120B4B0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11">
            <a:extLst>
              <a:ext uri="{FF2B5EF4-FFF2-40B4-BE49-F238E27FC236}">
                <a16:creationId xmlns:a16="http://schemas.microsoft.com/office/drawing/2014/main" id="{43304D14-C86D-A48A-4881-E132C4388D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>
            <a:gsLst>
              <a:gs pos="68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9" name="!!Group 40">
            <a:extLst>
              <a:ext uri="{FF2B5EF4-FFF2-40B4-BE49-F238E27FC236}">
                <a16:creationId xmlns:a16="http://schemas.microsoft.com/office/drawing/2014/main" id="{D0AD1829-3673-A623-C744-B3E45E1585BD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997DE7-6CFE-27E6-F5DE-C16D581648E3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66C64E-F13D-3AA0-7D04-AB69EB7387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2" name="!!Group 46">
            <a:extLst>
              <a:ext uri="{FF2B5EF4-FFF2-40B4-BE49-F238E27FC236}">
                <a16:creationId xmlns:a16="http://schemas.microsoft.com/office/drawing/2014/main" id="{75AAA3D5-CFCD-E8DF-DADA-DCF854CDE55F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6D2D0B-00BF-5F34-850F-5BB0B102DE2E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030D236-31BE-D752-E5CE-680976DB2551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5" name="!!TextBox 39">
            <a:extLst>
              <a:ext uri="{FF2B5EF4-FFF2-40B4-BE49-F238E27FC236}">
                <a16:creationId xmlns:a16="http://schemas.microsoft.com/office/drawing/2014/main" id="{68C17E86-5EAC-0383-1816-F3A8A478A867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B85C882-27C8-D5BA-D3BC-EE052AEDE8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09336">
            <a:off x="3444836" y="3981817"/>
            <a:ext cx="2028325" cy="1917488"/>
            <a:chOff x="7431294" y="3080454"/>
            <a:chExt cx="2028325" cy="1917488"/>
          </a:xfrm>
        </p:grpSpPr>
        <p:pic>
          <p:nvPicPr>
            <p:cNvPr id="17" name="Picture 16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96E2EF94-7AA6-A0F7-4DDF-D53EBD8E1D6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5B390A8C-BEB1-99DE-D92D-0B9E4ACDFA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A4A80F-D886-5477-4D05-B1C58959AC1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05840">
            <a:off x="6706944" y="903638"/>
            <a:ext cx="2028325" cy="1917488"/>
            <a:chOff x="7431294" y="3080454"/>
            <a:chExt cx="2028325" cy="1917488"/>
          </a:xfrm>
        </p:grpSpPr>
        <p:pic>
          <p:nvPicPr>
            <p:cNvPr id="20" name="Picture 19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FB04863A-F61B-9935-5755-8186FE378E1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8FC3BA5F-440C-7675-FFF2-81837AFC11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205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269F123-9F1D-FCEA-85B7-86DE16BC3A5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603250" y="-571500"/>
            <a:ext cx="13398500" cy="8001000"/>
            <a:chOff x="-603250" y="-571500"/>
            <a:chExt cx="13398500" cy="8001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41E931F-DBF1-7B96-780C-986522C6498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25" y="0"/>
              <a:ext cx="12188951" cy="6858000"/>
            </a:xfrm>
            <a:custGeom>
              <a:avLst/>
              <a:gdLst>
                <a:gd name="connsiteX0" fmla="*/ 7298638 w 12188951"/>
                <a:gd name="connsiteY0" fmla="*/ 4912711 h 6858000"/>
                <a:gd name="connsiteX1" fmla="*/ 7226960 w 12188951"/>
                <a:gd name="connsiteY1" fmla="*/ 4970058 h 6858000"/>
                <a:gd name="connsiteX2" fmla="*/ 6281854 w 12188951"/>
                <a:gd name="connsiteY2" fmla="*/ 5340247 h 6858000"/>
                <a:gd name="connsiteX3" fmla="*/ 6347955 w 12188951"/>
                <a:gd name="connsiteY3" fmla="*/ 5102983 h 6858000"/>
                <a:gd name="connsiteX4" fmla="*/ 5465524 w 12188951"/>
                <a:gd name="connsiteY4" fmla="*/ 5646820 h 6858000"/>
                <a:gd name="connsiteX5" fmla="*/ 5999067 w 12188951"/>
                <a:gd name="connsiteY5" fmla="*/ 6355289 h 6858000"/>
                <a:gd name="connsiteX6" fmla="*/ 6067080 w 12188951"/>
                <a:gd name="connsiteY6" fmla="*/ 6111160 h 6858000"/>
                <a:gd name="connsiteX7" fmla="*/ 7561567 w 12188951"/>
                <a:gd name="connsiteY7" fmla="*/ 5664198 h 6858000"/>
                <a:gd name="connsiteX8" fmla="*/ 7684490 w 12188951"/>
                <a:gd name="connsiteY8" fmla="*/ 5575894 h 6858000"/>
                <a:gd name="connsiteX9" fmla="*/ 7849919 w 12188951"/>
                <a:gd name="connsiteY9" fmla="*/ 4168691 h 6858000"/>
                <a:gd name="connsiteX10" fmla="*/ 7326095 w 12188951"/>
                <a:gd name="connsiteY10" fmla="*/ 4890743 h 6858000"/>
                <a:gd name="connsiteX11" fmla="*/ 7298638 w 12188951"/>
                <a:gd name="connsiteY11" fmla="*/ 4912710 h 6858000"/>
                <a:gd name="connsiteX12" fmla="*/ 7684490 w 12188951"/>
                <a:gd name="connsiteY12" fmla="*/ 5575893 h 6858000"/>
                <a:gd name="connsiteX13" fmla="*/ 7720079 w 12188951"/>
                <a:gd name="connsiteY13" fmla="*/ 5550328 h 6858000"/>
                <a:gd name="connsiteX14" fmla="*/ 8552522 w 12188951"/>
                <a:gd name="connsiteY14" fmla="*/ 4459510 h 6858000"/>
                <a:gd name="connsiteX15" fmla="*/ 4207465 w 12188951"/>
                <a:gd name="connsiteY15" fmla="*/ 3729981 h 6858000"/>
                <a:gd name="connsiteX16" fmla="*/ 3440206 w 12188951"/>
                <a:gd name="connsiteY16" fmla="*/ 3732548 h 6858000"/>
                <a:gd name="connsiteX17" fmla="*/ 3444551 w 12188951"/>
                <a:gd name="connsiteY17" fmla="*/ 3776150 h 6858000"/>
                <a:gd name="connsiteX18" fmla="*/ 3973006 w 12188951"/>
                <a:gd name="connsiteY18" fmla="*/ 5042476 h 6858000"/>
                <a:gd name="connsiteX19" fmla="*/ 4576164 w 12188951"/>
                <a:gd name="connsiteY19" fmla="*/ 4579414 h 6858000"/>
                <a:gd name="connsiteX20" fmla="*/ 4212761 w 12188951"/>
                <a:gd name="connsiteY20" fmla="*/ 3764743 h 6858000"/>
                <a:gd name="connsiteX21" fmla="*/ 4488264 w 12188951"/>
                <a:gd name="connsiteY21" fmla="*/ 1775404 h 6858000"/>
                <a:gd name="connsiteX22" fmla="*/ 3607941 w 12188951"/>
                <a:gd name="connsiteY22" fmla="*/ 1883231 h 6858000"/>
                <a:gd name="connsiteX23" fmla="*/ 3785357 w 12188951"/>
                <a:gd name="connsiteY23" fmla="*/ 2064196 h 6858000"/>
                <a:gd name="connsiteX24" fmla="*/ 3425193 w 12188951"/>
                <a:gd name="connsiteY24" fmla="*/ 3581940 h 6858000"/>
                <a:gd name="connsiteX25" fmla="*/ 3440205 w 12188951"/>
                <a:gd name="connsiteY25" fmla="*/ 3732547 h 6858000"/>
                <a:gd name="connsiteX26" fmla="*/ 4207464 w 12188951"/>
                <a:gd name="connsiteY26" fmla="*/ 3729980 h 6858000"/>
                <a:gd name="connsiteX27" fmla="*/ 4193639 w 12188951"/>
                <a:gd name="connsiteY27" fmla="*/ 3639232 h 6858000"/>
                <a:gd name="connsiteX28" fmla="*/ 4345599 w 12188951"/>
                <a:gd name="connsiteY28" fmla="*/ 2635652 h 6858000"/>
                <a:gd name="connsiteX29" fmla="*/ 4518025 w 12188951"/>
                <a:gd name="connsiteY29" fmla="*/ 2811529 h 6858000"/>
                <a:gd name="connsiteX30" fmla="*/ 7158731 w 12188951"/>
                <a:gd name="connsiteY30" fmla="*/ 978561 h 6858000"/>
                <a:gd name="connsiteX31" fmla="*/ 6777325 w 12188951"/>
                <a:gd name="connsiteY31" fmla="*/ 1644310 h 6858000"/>
                <a:gd name="connsiteX32" fmla="*/ 6862827 w 12188951"/>
                <a:gd name="connsiteY32" fmla="*/ 1677711 h 6858000"/>
                <a:gd name="connsiteX33" fmla="*/ 7655973 w 12188951"/>
                <a:gd name="connsiteY33" fmla="*/ 2311103 h 6858000"/>
                <a:gd name="connsiteX34" fmla="*/ 7417446 w 12188951"/>
                <a:gd name="connsiteY34" fmla="*/ 2372489 h 6858000"/>
                <a:gd name="connsiteX35" fmla="*/ 8329638 w 12188951"/>
                <a:gd name="connsiteY35" fmla="*/ 2864779 h 6858000"/>
                <a:gd name="connsiteX36" fmla="*/ 8676418 w 12188951"/>
                <a:gd name="connsiteY36" fmla="*/ 2048482 h 6858000"/>
                <a:gd name="connsiteX37" fmla="*/ 8430990 w 12188951"/>
                <a:gd name="connsiteY37" fmla="*/ 2111646 h 6858000"/>
                <a:gd name="connsiteX38" fmla="*/ 7296667 w 12188951"/>
                <a:gd name="connsiteY38" fmla="*/ 1040863 h 6858000"/>
                <a:gd name="connsiteX39" fmla="*/ 6110157 w 12188951"/>
                <a:gd name="connsiteY39" fmla="*/ 761963 h 6858000"/>
                <a:gd name="connsiteX40" fmla="*/ 5757899 w 12188951"/>
                <a:gd name="connsiteY40" fmla="*/ 785015 h 6858000"/>
                <a:gd name="connsiteX41" fmla="*/ 5857344 w 12188951"/>
                <a:gd name="connsiteY41" fmla="*/ 1538896 h 6858000"/>
                <a:gd name="connsiteX42" fmla="*/ 6744571 w 12188951"/>
                <a:gd name="connsiteY42" fmla="*/ 1631515 h 6858000"/>
                <a:gd name="connsiteX43" fmla="*/ 6777324 w 12188951"/>
                <a:gd name="connsiteY43" fmla="*/ 1644310 h 6858000"/>
                <a:gd name="connsiteX44" fmla="*/ 7158730 w 12188951"/>
                <a:gd name="connsiteY44" fmla="*/ 978561 h 6858000"/>
                <a:gd name="connsiteX45" fmla="*/ 7118797 w 12188951"/>
                <a:gd name="connsiteY45" fmla="*/ 960523 h 6858000"/>
                <a:gd name="connsiteX46" fmla="*/ 6110157 w 12188951"/>
                <a:gd name="connsiteY46" fmla="*/ 761963 h 6858000"/>
                <a:gd name="connsiteX47" fmla="*/ 0 w 12188951"/>
                <a:gd name="connsiteY47" fmla="*/ 0 h 6858000"/>
                <a:gd name="connsiteX48" fmla="*/ 12188951 w 12188951"/>
                <a:gd name="connsiteY48" fmla="*/ 0 h 6858000"/>
                <a:gd name="connsiteX49" fmla="*/ 12188951 w 12188951"/>
                <a:gd name="connsiteY49" fmla="*/ 6858000 h 6858000"/>
                <a:gd name="connsiteX50" fmla="*/ 0 w 12188951"/>
                <a:gd name="connsiteY50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88951" h="6858000">
                  <a:moveTo>
                    <a:pt x="7298638" y="4912711"/>
                  </a:moveTo>
                  <a:lnTo>
                    <a:pt x="7226960" y="4970058"/>
                  </a:lnTo>
                  <a:cubicBezTo>
                    <a:pt x="6955736" y="5172700"/>
                    <a:pt x="6630820" y="5303478"/>
                    <a:pt x="6281854" y="5340247"/>
                  </a:cubicBezTo>
                  <a:lnTo>
                    <a:pt x="6347955" y="5102983"/>
                  </a:lnTo>
                  <a:lnTo>
                    <a:pt x="5465524" y="5646820"/>
                  </a:lnTo>
                  <a:lnTo>
                    <a:pt x="5999067" y="6355289"/>
                  </a:lnTo>
                  <a:lnTo>
                    <a:pt x="6067080" y="6111160"/>
                  </a:lnTo>
                  <a:cubicBezTo>
                    <a:pt x="6610664" y="6114045"/>
                    <a:pt x="7128077" y="5952265"/>
                    <a:pt x="7561567" y="5664198"/>
                  </a:cubicBezTo>
                  <a:lnTo>
                    <a:pt x="7684490" y="5575894"/>
                  </a:lnTo>
                  <a:close/>
                  <a:moveTo>
                    <a:pt x="7849919" y="4168691"/>
                  </a:moveTo>
                  <a:cubicBezTo>
                    <a:pt x="7732493" y="4452385"/>
                    <a:pt x="7551266" y="4698015"/>
                    <a:pt x="7326095" y="4890743"/>
                  </a:cubicBezTo>
                  <a:lnTo>
                    <a:pt x="7298638" y="4912710"/>
                  </a:lnTo>
                  <a:lnTo>
                    <a:pt x="7684490" y="5575893"/>
                  </a:lnTo>
                  <a:lnTo>
                    <a:pt x="7720079" y="5550328"/>
                  </a:lnTo>
                  <a:cubicBezTo>
                    <a:pt x="8080236" y="5271168"/>
                    <a:pt x="8370613" y="4898993"/>
                    <a:pt x="8552522" y="4459510"/>
                  </a:cubicBezTo>
                  <a:close/>
                  <a:moveTo>
                    <a:pt x="4207465" y="3729981"/>
                  </a:moveTo>
                  <a:lnTo>
                    <a:pt x="3440206" y="3732548"/>
                  </a:lnTo>
                  <a:lnTo>
                    <a:pt x="3444551" y="3776150"/>
                  </a:lnTo>
                  <a:cubicBezTo>
                    <a:pt x="3506232" y="4227636"/>
                    <a:pt x="3683358" y="4665198"/>
                    <a:pt x="3973006" y="5042476"/>
                  </a:cubicBezTo>
                  <a:lnTo>
                    <a:pt x="4576164" y="4579414"/>
                  </a:lnTo>
                  <a:cubicBezTo>
                    <a:pt x="4389190" y="4335873"/>
                    <a:pt x="4267082" y="4056111"/>
                    <a:pt x="4212761" y="3764743"/>
                  </a:cubicBezTo>
                  <a:close/>
                  <a:moveTo>
                    <a:pt x="4488264" y="1775404"/>
                  </a:moveTo>
                  <a:lnTo>
                    <a:pt x="3607941" y="1883231"/>
                  </a:lnTo>
                  <a:lnTo>
                    <a:pt x="3785357" y="2064196"/>
                  </a:lnTo>
                  <a:cubicBezTo>
                    <a:pt x="3511066" y="2533511"/>
                    <a:pt x="3392465" y="3062494"/>
                    <a:pt x="3425193" y="3581940"/>
                  </a:cubicBezTo>
                  <a:lnTo>
                    <a:pt x="3440205" y="3732547"/>
                  </a:lnTo>
                  <a:lnTo>
                    <a:pt x="4207464" y="3729980"/>
                  </a:lnTo>
                  <a:lnTo>
                    <a:pt x="4193639" y="3639232"/>
                  </a:lnTo>
                  <a:cubicBezTo>
                    <a:pt x="4153758" y="3303025"/>
                    <a:pt x="4202959" y="2956251"/>
                    <a:pt x="4345599" y="2635652"/>
                  </a:cubicBezTo>
                  <a:lnTo>
                    <a:pt x="4518025" y="2811529"/>
                  </a:lnTo>
                  <a:close/>
                  <a:moveTo>
                    <a:pt x="7158731" y="978561"/>
                  </a:moveTo>
                  <a:lnTo>
                    <a:pt x="6777325" y="1644310"/>
                  </a:lnTo>
                  <a:lnTo>
                    <a:pt x="6862827" y="1677711"/>
                  </a:lnTo>
                  <a:cubicBezTo>
                    <a:pt x="7173932" y="1811277"/>
                    <a:pt x="7449647" y="2027274"/>
                    <a:pt x="7655973" y="2311103"/>
                  </a:cubicBezTo>
                  <a:lnTo>
                    <a:pt x="7417446" y="2372489"/>
                  </a:lnTo>
                  <a:lnTo>
                    <a:pt x="8329638" y="2864779"/>
                  </a:lnTo>
                  <a:lnTo>
                    <a:pt x="8676418" y="2048482"/>
                  </a:lnTo>
                  <a:lnTo>
                    <a:pt x="8430990" y="2111646"/>
                  </a:lnTo>
                  <a:cubicBezTo>
                    <a:pt x="8161697" y="1639447"/>
                    <a:pt x="7762885" y="1272243"/>
                    <a:pt x="7296667" y="1040863"/>
                  </a:cubicBezTo>
                  <a:close/>
                  <a:moveTo>
                    <a:pt x="6110157" y="761963"/>
                  </a:moveTo>
                  <a:cubicBezTo>
                    <a:pt x="5993424" y="761888"/>
                    <a:pt x="5875788" y="769464"/>
                    <a:pt x="5757899" y="785015"/>
                  </a:cubicBezTo>
                  <a:lnTo>
                    <a:pt x="5857344" y="1538896"/>
                  </a:lnTo>
                  <a:cubicBezTo>
                    <a:pt x="6161743" y="1498743"/>
                    <a:pt x="6465078" y="1532876"/>
                    <a:pt x="6744571" y="1631515"/>
                  </a:cubicBezTo>
                  <a:lnTo>
                    <a:pt x="6777324" y="1644310"/>
                  </a:lnTo>
                  <a:lnTo>
                    <a:pt x="7158730" y="978561"/>
                  </a:lnTo>
                  <a:lnTo>
                    <a:pt x="7118797" y="960523"/>
                  </a:lnTo>
                  <a:cubicBezTo>
                    <a:pt x="6802418" y="831279"/>
                    <a:pt x="6460353" y="762188"/>
                    <a:pt x="6110157" y="761963"/>
                  </a:cubicBezTo>
                  <a:close/>
                  <a:moveTo>
                    <a:pt x="0" y="0"/>
                  </a:moveTo>
                  <a:lnTo>
                    <a:pt x="12188951" y="0"/>
                  </a:lnTo>
                  <a:lnTo>
                    <a:pt x="12188951" y="6858000"/>
                  </a:lnTo>
                  <a:lnTo>
                    <a:pt x="0" y="685800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81000" sx="102000" sy="102000" algn="ctr" rotWithShape="0">
                <a:srgbClr val="1AFAF3">
                  <a:alpha val="59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4E75003A-8105-CBF4-9E49-F15D900676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603250" y="-571500"/>
              <a:ext cx="13398500" cy="8001000"/>
            </a:xfrm>
            <a:prstGeom prst="frame">
              <a:avLst>
                <a:gd name="adj1" fmla="val 102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2">
            <a:extLst>
              <a:ext uri="{FF2B5EF4-FFF2-40B4-BE49-F238E27FC236}">
                <a16:creationId xmlns:a16="http://schemas.microsoft.com/office/drawing/2014/main" id="{33BE5959-893E-17C1-66B1-CD37652C5CC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BA0F0E4-0343-1EB2-1ED0-2DA9BA792C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0109CE9-BCE6-AB63-7866-C886274338E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 flip="none" rotWithShape="1"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EA62B8FD-432F-C782-5E1B-1709711DEBC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623C8CB-B5A5-2DC6-B1B8-A1059F9F95B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976D5E2-CEC6-8982-9496-DE9C9382836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" name="1">
            <a:extLst>
              <a:ext uri="{FF2B5EF4-FFF2-40B4-BE49-F238E27FC236}">
                <a16:creationId xmlns:a16="http://schemas.microsoft.com/office/drawing/2014/main" id="{419990D7-784C-9A0D-0BC6-711A04F82F7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30CB9DB-F23C-D8CA-706E-DD9887908A3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92247ED-D0C2-4936-CE7B-2C6F1BA6F5E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14236DF-54DA-7CB9-BA1B-99B41C2540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5" name="!!Group 40">
            <a:extLst>
              <a:ext uri="{FF2B5EF4-FFF2-40B4-BE49-F238E27FC236}">
                <a16:creationId xmlns:a16="http://schemas.microsoft.com/office/drawing/2014/main" id="{1F72676A-20FB-21A1-4642-687C9AC42F8B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14E45E-8AA4-5C1E-9081-DC3C24294F4D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632E55-6D58-520A-AE72-6FF31C144A6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85870535-0207-8279-CFB4-2836A83D4454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2664F2-58DA-E3F0-E9F1-5F1364A8160B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FE83CE-B973-B58B-0BB0-DB030BD37BEA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043CCD58-76F9-4AAD-B7F1-CA9F6851BBB5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F5DD0E-5B19-BECF-5755-428D236DCB9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8007364-38E6-8B53-2FB1-073C167F4648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24" name="!!TextBox 39">
            <a:extLst>
              <a:ext uri="{FF2B5EF4-FFF2-40B4-BE49-F238E27FC236}">
                <a16:creationId xmlns:a16="http://schemas.microsoft.com/office/drawing/2014/main" id="{F723C1A3-722E-23FD-7AE4-3554BB0C4232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EA67B0A-3FE8-9E7B-BA24-8CA412CBFE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8499601">
            <a:off x="3641511" y="4697093"/>
            <a:ext cx="1751834" cy="766791"/>
          </a:xfrm>
          <a:prstGeom prst="rect">
            <a:avLst/>
          </a:prstGeom>
          <a:ln>
            <a:noFill/>
          </a:ln>
          <a:effectLst>
            <a:outerShdw blurRad="317500" dist="635000" dir="13500000" sx="68000" sy="68000" algn="br" rotWithShape="0">
              <a:srgbClr val="1AFAF3">
                <a:alpha val="83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5995506-B212-5FE3-3AD3-ACF5EF5AFBD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930266">
            <a:off x="4591217" y="242385"/>
            <a:ext cx="2028325" cy="1917488"/>
            <a:chOff x="7431294" y="3080454"/>
            <a:chExt cx="2028325" cy="1917488"/>
          </a:xfrm>
        </p:grpSpPr>
        <p:pic>
          <p:nvPicPr>
            <p:cNvPr id="27" name="Picture 26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B343917E-3C0E-95A8-BCE3-F8E56912F97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28" name="Rectangle 27">
              <a:extLst>
                <a:ext uri="{FF2B5EF4-FFF2-40B4-BE49-F238E27FC236}">
                  <a16:creationId xmlns:a16="http://schemas.microsoft.com/office/drawing/2014/main" id="{2BC41D75-5D1E-EED0-2E22-2C346203A9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9A7762B-E932-9F19-1A61-55330885CC2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144547">
            <a:off x="7308994" y="3153254"/>
            <a:ext cx="2028325" cy="1917488"/>
            <a:chOff x="7431294" y="3080454"/>
            <a:chExt cx="2028325" cy="1917488"/>
          </a:xfrm>
        </p:grpSpPr>
        <p:pic>
          <p:nvPicPr>
            <p:cNvPr id="30" name="Picture 29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41ACD533-7E69-7828-C705-64EA0D21458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DA8345DD-2328-44B8-799A-F47A083C29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3163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39">
            <a:extLst>
              <a:ext uri="{FF2B5EF4-FFF2-40B4-BE49-F238E27FC236}">
                <a16:creationId xmlns:a16="http://schemas.microsoft.com/office/drawing/2014/main" id="{58BAB4A8-7DDF-1043-D909-0F2C3F77F5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solidFill>
            <a:srgbClr val="1AFAF3"/>
          </a:solidFill>
          <a:ln>
            <a:noFill/>
          </a:ln>
          <a:effectLst>
            <a:outerShdw blurRad="381000" sx="102000" sy="102000" algn="ctr" rotWithShape="0">
              <a:srgbClr val="1AFAF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3BDFE828-F908-00C9-35F6-173993CEC3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9B99B789-6DC1-2248-096B-5E017C62AA3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BD9D981-1B3F-288A-F810-98BA0A1C55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694A0D0-353B-13DD-ECB5-60D829F7BB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3">
            <a:extLst>
              <a:ext uri="{FF2B5EF4-FFF2-40B4-BE49-F238E27FC236}">
                <a16:creationId xmlns:a16="http://schemas.microsoft.com/office/drawing/2014/main" id="{449B2D43-6F17-B09D-8D71-4ABE567463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F472DBD-7527-EA4B-D162-8CFB5CB650C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9F7DAB0-44A2-8AFA-6036-D0F17119814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B1F2A9D6-4FE6-0C83-29F0-E03B138D5AB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3142488" y="475489"/>
            <a:ext cx="5907024" cy="5907024"/>
            <a:chOff x="3142488" y="475488"/>
            <a:chExt cx="5907024" cy="590702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417788E-22E8-0DD9-D4A1-492D8D5C6FB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CEAA905-DD86-17C0-CBB5-D07DF5D4A1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1">
            <a:extLst>
              <a:ext uri="{FF2B5EF4-FFF2-40B4-BE49-F238E27FC236}">
                <a16:creationId xmlns:a16="http://schemas.microsoft.com/office/drawing/2014/main" id="{9EA59359-C886-2765-E085-A2A2A202D8B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3142488" y="475488"/>
            <a:ext cx="5907024" cy="5907024"/>
            <a:chOff x="3142488" y="475488"/>
            <a:chExt cx="5907024" cy="59070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82D96F4-C448-614C-9082-057F88CD98C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2488" y="475488"/>
              <a:ext cx="5907024" cy="590702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BC6AAE1-D39F-A6C7-3C8C-85DCF548676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0700000">
              <a:off x="6405810" y="583723"/>
              <a:ext cx="1900747" cy="2124907"/>
            </a:xfrm>
            <a:custGeom>
              <a:avLst/>
              <a:gdLst>
                <a:gd name="connsiteX0" fmla="*/ 253276 w 1900747"/>
                <a:gd name="connsiteY0" fmla="*/ 0 h 2124907"/>
                <a:gd name="connsiteX1" fmla="*/ 322393 w 1900747"/>
                <a:gd name="connsiteY1" fmla="*/ 27316 h 2124907"/>
                <a:gd name="connsiteX2" fmla="*/ 1638925 w 1900747"/>
                <a:gd name="connsiteY2" fmla="*/ 1270924 h 2124907"/>
                <a:gd name="connsiteX3" fmla="*/ 1893810 w 1900747"/>
                <a:gd name="connsiteY3" fmla="*/ 1231189 h 2124907"/>
                <a:gd name="connsiteX4" fmla="*/ 1900747 w 1900747"/>
                <a:gd name="connsiteY4" fmla="*/ 1246213 h 2124907"/>
                <a:gd name="connsiteX5" fmla="*/ 1410789 w 1900747"/>
                <a:gd name="connsiteY5" fmla="*/ 2124907 h 2124907"/>
                <a:gd name="connsiteX6" fmla="*/ 352229 w 1900747"/>
                <a:gd name="connsiteY6" fmla="*/ 1471507 h 2124907"/>
                <a:gd name="connsiteX7" fmla="*/ 603830 w 1900747"/>
                <a:gd name="connsiteY7" fmla="*/ 1432285 h 2124907"/>
                <a:gd name="connsiteX8" fmla="*/ 79849 w 1900747"/>
                <a:gd name="connsiteY8" fmla="*/ 983814 h 2124907"/>
                <a:gd name="connsiteX9" fmla="*/ 0 w 1900747"/>
                <a:gd name="connsiteY9" fmla="*/ 945236 h 212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747" h="2124907">
                  <a:moveTo>
                    <a:pt x="253276" y="0"/>
                  </a:moveTo>
                  <a:lnTo>
                    <a:pt x="322393" y="27316"/>
                  </a:lnTo>
                  <a:cubicBezTo>
                    <a:pt x="885779" y="270876"/>
                    <a:pt x="1355880" y="706661"/>
                    <a:pt x="1638925" y="1270924"/>
                  </a:cubicBezTo>
                  <a:lnTo>
                    <a:pt x="1893810" y="1231189"/>
                  </a:lnTo>
                  <a:lnTo>
                    <a:pt x="1900747" y="1246213"/>
                  </a:lnTo>
                  <a:lnTo>
                    <a:pt x="1410789" y="2124907"/>
                  </a:lnTo>
                  <a:lnTo>
                    <a:pt x="352229" y="1471507"/>
                  </a:lnTo>
                  <a:lnTo>
                    <a:pt x="603830" y="1432285"/>
                  </a:lnTo>
                  <a:cubicBezTo>
                    <a:pt x="460493" y="1246197"/>
                    <a:pt x="281501" y="1094332"/>
                    <a:pt x="79849" y="983814"/>
                  </a:cubicBezTo>
                  <a:lnTo>
                    <a:pt x="0" y="945236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sp useBgFill="1">
        <p:nvSpPr>
          <p:cNvPr id="16" name="Graphic 39">
            <a:extLst>
              <a:ext uri="{FF2B5EF4-FFF2-40B4-BE49-F238E27FC236}">
                <a16:creationId xmlns:a16="http://schemas.microsoft.com/office/drawing/2014/main" id="{4381C6BB-3907-02A7-C0BB-26175D65DD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4" y="0"/>
            <a:ext cx="12188952" cy="6858000"/>
          </a:xfrm>
          <a:custGeom>
            <a:avLst/>
            <a:gdLst>
              <a:gd name="connsiteX0" fmla="*/ 4902613 w 4902612"/>
              <a:gd name="connsiteY0" fmla="*/ 2757678 h 2757677"/>
              <a:gd name="connsiteX1" fmla="*/ 0 w 4902612"/>
              <a:gd name="connsiteY1" fmla="*/ 2757678 h 2757677"/>
              <a:gd name="connsiteX2" fmla="*/ 0 w 4902612"/>
              <a:gd name="connsiteY2" fmla="*/ 0 h 2757677"/>
              <a:gd name="connsiteX3" fmla="*/ 4902613 w 4902612"/>
              <a:gd name="connsiteY3" fmla="*/ 0 h 2757677"/>
              <a:gd name="connsiteX4" fmla="*/ 4902613 w 4902612"/>
              <a:gd name="connsiteY4" fmla="*/ 2757678 h 2757677"/>
              <a:gd name="connsiteX5" fmla="*/ 1657731 w 4902612"/>
              <a:gd name="connsiteY5" fmla="*/ 2085689 h 2757677"/>
              <a:gd name="connsiteX6" fmla="*/ 1664208 w 4902612"/>
              <a:gd name="connsiteY6" fmla="*/ 2094643 h 2757677"/>
              <a:gd name="connsiteX7" fmla="*/ 1750600 w 4902612"/>
              <a:gd name="connsiteY7" fmla="*/ 2179701 h 2757677"/>
              <a:gd name="connsiteX8" fmla="*/ 2061591 w 4902612"/>
              <a:gd name="connsiteY8" fmla="*/ 2369344 h 2757677"/>
              <a:gd name="connsiteX9" fmla="*/ 2294192 w 4902612"/>
              <a:gd name="connsiteY9" fmla="*/ 2431828 h 2757677"/>
              <a:gd name="connsiteX10" fmla="*/ 2326100 w 4902612"/>
              <a:gd name="connsiteY10" fmla="*/ 2435162 h 2757677"/>
              <a:gd name="connsiteX11" fmla="*/ 2326100 w 4902612"/>
              <a:gd name="connsiteY11" fmla="*/ 2042351 h 2757677"/>
              <a:gd name="connsiteX12" fmla="*/ 2041589 w 4902612"/>
              <a:gd name="connsiteY12" fmla="*/ 1916049 h 2757677"/>
              <a:gd name="connsiteX13" fmla="*/ 2132171 w 4902612"/>
              <a:gd name="connsiteY13" fmla="*/ 1875663 h 2757677"/>
              <a:gd name="connsiteX14" fmla="*/ 2131981 w 4902612"/>
              <a:gd name="connsiteY14" fmla="*/ 1873568 h 2757677"/>
              <a:gd name="connsiteX15" fmla="*/ 1656302 w 4902612"/>
              <a:gd name="connsiteY15" fmla="*/ 1730883 h 2757677"/>
              <a:gd name="connsiteX16" fmla="*/ 1652778 w 4902612"/>
              <a:gd name="connsiteY16" fmla="*/ 1743932 h 2757677"/>
              <a:gd name="connsiteX17" fmla="*/ 1592675 w 4902612"/>
              <a:gd name="connsiteY17" fmla="*/ 1982248 h 2757677"/>
              <a:gd name="connsiteX18" fmla="*/ 1558766 w 4902612"/>
              <a:gd name="connsiteY18" fmla="*/ 2117027 h 2757677"/>
              <a:gd name="connsiteX19" fmla="*/ 1560195 w 4902612"/>
              <a:gd name="connsiteY19" fmla="*/ 2125885 h 2757677"/>
              <a:gd name="connsiteX20" fmla="*/ 1568291 w 4902612"/>
              <a:gd name="connsiteY20" fmla="*/ 2125123 h 2757677"/>
              <a:gd name="connsiteX21" fmla="*/ 1610011 w 4902612"/>
              <a:gd name="connsiteY21" fmla="*/ 2106740 h 2757677"/>
              <a:gd name="connsiteX22" fmla="*/ 1657731 w 4902612"/>
              <a:gd name="connsiteY22" fmla="*/ 2085689 h 2757677"/>
              <a:gd name="connsiteX23" fmla="*/ 2803874 w 4902612"/>
              <a:gd name="connsiteY23" fmla="*/ 2174462 h 2757677"/>
              <a:gd name="connsiteX24" fmla="*/ 2817876 w 4902612"/>
              <a:gd name="connsiteY24" fmla="*/ 2178272 h 2757677"/>
              <a:gd name="connsiteX25" fmla="*/ 3126296 w 4902612"/>
              <a:gd name="connsiteY25" fmla="*/ 2256092 h 2757677"/>
              <a:gd name="connsiteX26" fmla="*/ 3187732 w 4902612"/>
              <a:gd name="connsiteY26" fmla="*/ 2271522 h 2757677"/>
              <a:gd name="connsiteX27" fmla="*/ 3200591 w 4902612"/>
              <a:gd name="connsiteY27" fmla="*/ 2268093 h 2757677"/>
              <a:gd name="connsiteX28" fmla="*/ 3159252 w 4902612"/>
              <a:gd name="connsiteY28" fmla="*/ 2174272 h 2757677"/>
              <a:gd name="connsiteX29" fmla="*/ 3329178 w 4902612"/>
              <a:gd name="connsiteY29" fmla="*/ 1981962 h 2757677"/>
              <a:gd name="connsiteX30" fmla="*/ 3448145 w 4902612"/>
              <a:gd name="connsiteY30" fmla="*/ 1753648 h 2757677"/>
              <a:gd name="connsiteX31" fmla="*/ 3508439 w 4902612"/>
              <a:gd name="connsiteY31" fmla="*/ 1504664 h 2757677"/>
              <a:gd name="connsiteX32" fmla="*/ 3114770 w 4902612"/>
              <a:gd name="connsiteY32" fmla="*/ 1504664 h 2757677"/>
              <a:gd name="connsiteX33" fmla="*/ 3069241 w 4902612"/>
              <a:gd name="connsiteY33" fmla="*/ 1653635 h 2757677"/>
              <a:gd name="connsiteX34" fmla="*/ 2988755 w 4902612"/>
              <a:gd name="connsiteY34" fmla="*/ 1788986 h 2757677"/>
              <a:gd name="connsiteX35" fmla="*/ 2948559 w 4902612"/>
              <a:gd name="connsiteY35" fmla="*/ 1698879 h 2757677"/>
              <a:gd name="connsiteX36" fmla="*/ 2946273 w 4902612"/>
              <a:gd name="connsiteY36" fmla="*/ 1699260 h 2757677"/>
              <a:gd name="connsiteX37" fmla="*/ 2803779 w 4902612"/>
              <a:gd name="connsiteY37" fmla="*/ 2174558 h 2757677"/>
              <a:gd name="connsiteX38" fmla="*/ 2099786 w 4902612"/>
              <a:gd name="connsiteY38" fmla="*/ 583406 h 2757677"/>
              <a:gd name="connsiteX39" fmla="*/ 2088737 w 4902612"/>
              <a:gd name="connsiteY39" fmla="*/ 580168 h 2757677"/>
              <a:gd name="connsiteX40" fmla="*/ 1793272 w 4902612"/>
              <a:gd name="connsiteY40" fmla="*/ 505778 h 2757677"/>
              <a:gd name="connsiteX41" fmla="*/ 1714500 w 4902612"/>
              <a:gd name="connsiteY41" fmla="*/ 486061 h 2757677"/>
              <a:gd name="connsiteX42" fmla="*/ 1705070 w 4902612"/>
              <a:gd name="connsiteY42" fmla="*/ 486823 h 2757677"/>
              <a:gd name="connsiteX43" fmla="*/ 1706023 w 4902612"/>
              <a:gd name="connsiteY43" fmla="*/ 495967 h 2757677"/>
              <a:gd name="connsiteX44" fmla="*/ 1726502 w 4902612"/>
              <a:gd name="connsiteY44" fmla="*/ 542830 h 2757677"/>
              <a:gd name="connsiteX45" fmla="*/ 1744313 w 4902612"/>
              <a:gd name="connsiteY45" fmla="*/ 583406 h 2757677"/>
              <a:gd name="connsiteX46" fmla="*/ 1735646 w 4902612"/>
              <a:gd name="connsiteY46" fmla="*/ 591693 h 2757677"/>
              <a:gd name="connsiteX47" fmla="*/ 1645444 w 4902612"/>
              <a:gd name="connsiteY47" fmla="*/ 683990 h 2757677"/>
              <a:gd name="connsiteX48" fmla="*/ 1468279 w 4902612"/>
              <a:gd name="connsiteY48" fmla="*/ 971740 h 2757677"/>
              <a:gd name="connsiteX49" fmla="*/ 1397222 w 4902612"/>
              <a:gd name="connsiteY49" fmla="*/ 1235107 h 2757677"/>
              <a:gd name="connsiteX50" fmla="*/ 1396079 w 4902612"/>
              <a:gd name="connsiteY50" fmla="*/ 1253300 h 2757677"/>
              <a:gd name="connsiteX51" fmla="*/ 1788414 w 4902612"/>
              <a:gd name="connsiteY51" fmla="*/ 1253300 h 2757677"/>
              <a:gd name="connsiteX52" fmla="*/ 1914525 w 4902612"/>
              <a:gd name="connsiteY52" fmla="*/ 968883 h 2757677"/>
              <a:gd name="connsiteX53" fmla="*/ 1956626 w 4902612"/>
              <a:gd name="connsiteY53" fmla="*/ 1061180 h 2757677"/>
              <a:gd name="connsiteX54" fmla="*/ 2099786 w 4902612"/>
              <a:gd name="connsiteY54" fmla="*/ 583502 h 2757677"/>
              <a:gd name="connsiteX55" fmla="*/ 3247168 w 4902612"/>
              <a:gd name="connsiteY55" fmla="*/ 1026795 h 2757677"/>
              <a:gd name="connsiteX56" fmla="*/ 3251645 w 4902612"/>
              <a:gd name="connsiteY56" fmla="*/ 1011365 h 2757677"/>
              <a:gd name="connsiteX57" fmla="*/ 3320701 w 4902612"/>
              <a:gd name="connsiteY57" fmla="*/ 737426 h 2757677"/>
              <a:gd name="connsiteX58" fmla="*/ 3344228 w 4902612"/>
              <a:gd name="connsiteY58" fmla="*/ 643604 h 2757677"/>
              <a:gd name="connsiteX59" fmla="*/ 3341275 w 4902612"/>
              <a:gd name="connsiteY59" fmla="*/ 629984 h 2757677"/>
              <a:gd name="connsiteX60" fmla="*/ 3247073 w 4902612"/>
              <a:gd name="connsiteY60" fmla="*/ 671417 h 2757677"/>
              <a:gd name="connsiteX61" fmla="*/ 3054287 w 4902612"/>
              <a:gd name="connsiteY61" fmla="*/ 501206 h 2757677"/>
              <a:gd name="connsiteX62" fmla="*/ 2827020 w 4902612"/>
              <a:gd name="connsiteY62" fmla="*/ 382715 h 2757677"/>
              <a:gd name="connsiteX63" fmla="*/ 2577656 w 4902612"/>
              <a:gd name="connsiteY63" fmla="*/ 322326 h 2757677"/>
              <a:gd name="connsiteX64" fmla="*/ 2577656 w 4902612"/>
              <a:gd name="connsiteY64" fmla="*/ 715709 h 2757677"/>
              <a:gd name="connsiteX65" fmla="*/ 2725770 w 4902612"/>
              <a:gd name="connsiteY65" fmla="*/ 761143 h 2757677"/>
              <a:gd name="connsiteX66" fmla="*/ 2861882 w 4902612"/>
              <a:gd name="connsiteY66" fmla="*/ 841915 h 2757677"/>
              <a:gd name="connsiteX67" fmla="*/ 2771585 w 4902612"/>
              <a:gd name="connsiteY67" fmla="*/ 882110 h 2757677"/>
              <a:gd name="connsiteX68" fmla="*/ 2771775 w 4902612"/>
              <a:gd name="connsiteY68" fmla="*/ 884206 h 2757677"/>
              <a:gd name="connsiteX69" fmla="*/ 3247168 w 4902612"/>
              <a:gd name="connsiteY69" fmla="*/ 1026795 h 275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02612" h="2757677">
                <a:moveTo>
                  <a:pt x="4902613" y="2757678"/>
                </a:moveTo>
                <a:lnTo>
                  <a:pt x="0" y="2757678"/>
                </a:lnTo>
                <a:cubicBezTo>
                  <a:pt x="0" y="1838420"/>
                  <a:pt x="0" y="919258"/>
                  <a:pt x="0" y="0"/>
                </a:cubicBezTo>
                <a:cubicBezTo>
                  <a:pt x="1634204" y="0"/>
                  <a:pt x="3268409" y="0"/>
                  <a:pt x="4902613" y="0"/>
                </a:cubicBezTo>
                <a:cubicBezTo>
                  <a:pt x="4902613" y="919258"/>
                  <a:pt x="4902613" y="1838420"/>
                  <a:pt x="4902613" y="2757678"/>
                </a:cubicBezTo>
                <a:close/>
                <a:moveTo>
                  <a:pt x="1657731" y="2085689"/>
                </a:moveTo>
                <a:cubicBezTo>
                  <a:pt x="1659827" y="2088642"/>
                  <a:pt x="1661732" y="2091881"/>
                  <a:pt x="1664208" y="2094643"/>
                </a:cubicBezTo>
                <a:cubicBezTo>
                  <a:pt x="1691354" y="2124647"/>
                  <a:pt x="1720120" y="2153031"/>
                  <a:pt x="1750600" y="2179701"/>
                </a:cubicBezTo>
                <a:cubicBezTo>
                  <a:pt x="1843278" y="2260949"/>
                  <a:pt x="1947101" y="2323910"/>
                  <a:pt x="2061591" y="2369344"/>
                </a:cubicBezTo>
                <a:cubicBezTo>
                  <a:pt x="2136648" y="2399157"/>
                  <a:pt x="2214372" y="2419636"/>
                  <a:pt x="2294192" y="2431828"/>
                </a:cubicBezTo>
                <a:cubicBezTo>
                  <a:pt x="2304574" y="2433447"/>
                  <a:pt x="2315147" y="2434019"/>
                  <a:pt x="2326100" y="2435162"/>
                </a:cubicBezTo>
                <a:lnTo>
                  <a:pt x="2326100" y="2042351"/>
                </a:lnTo>
                <a:cubicBezTo>
                  <a:pt x="2221421" y="2023396"/>
                  <a:pt x="2127790" y="1980533"/>
                  <a:pt x="2041589" y="1916049"/>
                </a:cubicBezTo>
                <a:cubicBezTo>
                  <a:pt x="2073021" y="1902047"/>
                  <a:pt x="2102644" y="1888903"/>
                  <a:pt x="2132171" y="1875663"/>
                </a:cubicBezTo>
                <a:cubicBezTo>
                  <a:pt x="2132171" y="1874996"/>
                  <a:pt x="2132076" y="1874330"/>
                  <a:pt x="2131981" y="1873568"/>
                </a:cubicBezTo>
                <a:cubicBezTo>
                  <a:pt x="1973580" y="1826038"/>
                  <a:pt x="1815179" y="1778508"/>
                  <a:pt x="1656302" y="1730883"/>
                </a:cubicBezTo>
                <a:cubicBezTo>
                  <a:pt x="1654874" y="1736122"/>
                  <a:pt x="1653826" y="1740027"/>
                  <a:pt x="1652778" y="1743932"/>
                </a:cubicBezTo>
                <a:cubicBezTo>
                  <a:pt x="1632776" y="1823371"/>
                  <a:pt x="1612678" y="1902809"/>
                  <a:pt x="1592675" y="1982248"/>
                </a:cubicBezTo>
                <a:cubicBezTo>
                  <a:pt x="1581341" y="2027206"/>
                  <a:pt x="1570101" y="2072164"/>
                  <a:pt x="1558766" y="2117027"/>
                </a:cubicBezTo>
                <a:cubicBezTo>
                  <a:pt x="1557909" y="2120360"/>
                  <a:pt x="1556480" y="2124170"/>
                  <a:pt x="1560195" y="2125885"/>
                </a:cubicBezTo>
                <a:cubicBezTo>
                  <a:pt x="1562291" y="2126933"/>
                  <a:pt x="1565910" y="2126171"/>
                  <a:pt x="1568291" y="2125123"/>
                </a:cubicBezTo>
                <a:cubicBezTo>
                  <a:pt x="1582293" y="2119217"/>
                  <a:pt x="1596104" y="2112931"/>
                  <a:pt x="1610011" y="2106740"/>
                </a:cubicBezTo>
                <a:cubicBezTo>
                  <a:pt x="1625251" y="2099977"/>
                  <a:pt x="1640396" y="2093309"/>
                  <a:pt x="1657731" y="2085689"/>
                </a:cubicBezTo>
                <a:close/>
                <a:moveTo>
                  <a:pt x="2803874" y="2174462"/>
                </a:moveTo>
                <a:cubicBezTo>
                  <a:pt x="2809399" y="2175986"/>
                  <a:pt x="2813590" y="2177225"/>
                  <a:pt x="2817876" y="2178272"/>
                </a:cubicBezTo>
                <a:cubicBezTo>
                  <a:pt x="2920651" y="2204180"/>
                  <a:pt x="3023521" y="2230088"/>
                  <a:pt x="3126296" y="2256092"/>
                </a:cubicBezTo>
                <a:cubicBezTo>
                  <a:pt x="3146774" y="2261235"/>
                  <a:pt x="3167253" y="2266474"/>
                  <a:pt x="3187732" y="2271522"/>
                </a:cubicBezTo>
                <a:cubicBezTo>
                  <a:pt x="3192113" y="2272570"/>
                  <a:pt x="3197257" y="2275046"/>
                  <a:pt x="3200591" y="2268093"/>
                </a:cubicBezTo>
                <a:cubicBezTo>
                  <a:pt x="3187065" y="2237423"/>
                  <a:pt x="3173349" y="2206276"/>
                  <a:pt x="3159252" y="2174272"/>
                </a:cubicBezTo>
                <a:cubicBezTo>
                  <a:pt x="3223832" y="2116836"/>
                  <a:pt x="3280505" y="2052828"/>
                  <a:pt x="3329178" y="1981962"/>
                </a:cubicBezTo>
                <a:cubicBezTo>
                  <a:pt x="3378041" y="1910715"/>
                  <a:pt x="3417856" y="1834610"/>
                  <a:pt x="3448145" y="1753648"/>
                </a:cubicBezTo>
                <a:cubicBezTo>
                  <a:pt x="3478245" y="1673257"/>
                  <a:pt x="3499009" y="1590675"/>
                  <a:pt x="3508439" y="1504664"/>
                </a:cubicBezTo>
                <a:lnTo>
                  <a:pt x="3114770" y="1504664"/>
                </a:lnTo>
                <a:cubicBezTo>
                  <a:pt x="3106579" y="1556861"/>
                  <a:pt x="3090291" y="1606010"/>
                  <a:pt x="3069241" y="1653635"/>
                </a:cubicBezTo>
                <a:cubicBezTo>
                  <a:pt x="3048095" y="1701451"/>
                  <a:pt x="3021806" y="1746314"/>
                  <a:pt x="2988755" y="1788986"/>
                </a:cubicBezTo>
                <a:cubicBezTo>
                  <a:pt x="2974848" y="1757743"/>
                  <a:pt x="2961704" y="1728311"/>
                  <a:pt x="2948559" y="1698879"/>
                </a:cubicBezTo>
                <a:cubicBezTo>
                  <a:pt x="2947797" y="1698974"/>
                  <a:pt x="2947035" y="1699165"/>
                  <a:pt x="2946273" y="1699260"/>
                </a:cubicBezTo>
                <a:cubicBezTo>
                  <a:pt x="2898934" y="1857185"/>
                  <a:pt x="2851595" y="2015109"/>
                  <a:pt x="2803779" y="2174558"/>
                </a:cubicBezTo>
                <a:close/>
                <a:moveTo>
                  <a:pt x="2099786" y="583406"/>
                </a:moveTo>
                <a:cubicBezTo>
                  <a:pt x="2095024" y="581978"/>
                  <a:pt x="2091881" y="580930"/>
                  <a:pt x="2088737" y="580168"/>
                </a:cubicBezTo>
                <a:cubicBezTo>
                  <a:pt x="1990249" y="555308"/>
                  <a:pt x="1891760" y="530543"/>
                  <a:pt x="1793272" y="505778"/>
                </a:cubicBezTo>
                <a:cubicBezTo>
                  <a:pt x="1766983" y="499205"/>
                  <a:pt x="1740789" y="492443"/>
                  <a:pt x="1714500" y="486061"/>
                </a:cubicBezTo>
                <a:cubicBezTo>
                  <a:pt x="1711547" y="485394"/>
                  <a:pt x="1708214" y="486537"/>
                  <a:pt x="1705070" y="486823"/>
                </a:cubicBezTo>
                <a:cubicBezTo>
                  <a:pt x="1705356" y="489871"/>
                  <a:pt x="1704880" y="493205"/>
                  <a:pt x="1706023" y="495967"/>
                </a:cubicBezTo>
                <a:cubicBezTo>
                  <a:pt x="1712595" y="511683"/>
                  <a:pt x="1719643" y="527209"/>
                  <a:pt x="1726502" y="542830"/>
                </a:cubicBezTo>
                <a:cubicBezTo>
                  <a:pt x="1732407" y="556355"/>
                  <a:pt x="1738313" y="569786"/>
                  <a:pt x="1744313" y="583406"/>
                </a:cubicBezTo>
                <a:cubicBezTo>
                  <a:pt x="1740980" y="586550"/>
                  <a:pt x="1738408" y="589217"/>
                  <a:pt x="1735646" y="591693"/>
                </a:cubicBezTo>
                <a:cubicBezTo>
                  <a:pt x="1703642" y="620649"/>
                  <a:pt x="1673543" y="651320"/>
                  <a:pt x="1645444" y="683990"/>
                </a:cubicBezTo>
                <a:cubicBezTo>
                  <a:pt x="1571054" y="770477"/>
                  <a:pt x="1511903" y="866394"/>
                  <a:pt x="1468279" y="971740"/>
                </a:cubicBezTo>
                <a:cubicBezTo>
                  <a:pt x="1433227" y="1056418"/>
                  <a:pt x="1409319" y="1144238"/>
                  <a:pt x="1397222" y="1235107"/>
                </a:cubicBezTo>
                <a:cubicBezTo>
                  <a:pt x="1396460" y="1241108"/>
                  <a:pt x="1396460" y="1247299"/>
                  <a:pt x="1396079" y="1253300"/>
                </a:cubicBezTo>
                <a:lnTo>
                  <a:pt x="1788414" y="1253300"/>
                </a:lnTo>
                <a:cubicBezTo>
                  <a:pt x="1807464" y="1148334"/>
                  <a:pt x="1850327" y="1054513"/>
                  <a:pt x="1914525" y="968883"/>
                </a:cubicBezTo>
                <a:cubicBezTo>
                  <a:pt x="1929384" y="999268"/>
                  <a:pt x="1941005" y="1029843"/>
                  <a:pt x="1956626" y="1061180"/>
                </a:cubicBezTo>
                <a:cubicBezTo>
                  <a:pt x="2004822" y="900589"/>
                  <a:pt x="2052161" y="742569"/>
                  <a:pt x="2099786" y="583502"/>
                </a:cubicBezTo>
                <a:close/>
                <a:moveTo>
                  <a:pt x="3247168" y="1026795"/>
                </a:moveTo>
                <a:cubicBezTo>
                  <a:pt x="3248787" y="1021175"/>
                  <a:pt x="3250406" y="1016318"/>
                  <a:pt x="3251645" y="1011365"/>
                </a:cubicBezTo>
                <a:cubicBezTo>
                  <a:pt x="3274695" y="920115"/>
                  <a:pt x="3297746" y="828770"/>
                  <a:pt x="3320701" y="737426"/>
                </a:cubicBezTo>
                <a:cubicBezTo>
                  <a:pt x="3328607" y="706184"/>
                  <a:pt x="3336322" y="674846"/>
                  <a:pt x="3344228" y="643604"/>
                </a:cubicBezTo>
                <a:cubicBezTo>
                  <a:pt x="3345371" y="639032"/>
                  <a:pt x="3347752" y="634270"/>
                  <a:pt x="3341275" y="629984"/>
                </a:cubicBezTo>
                <a:cubicBezTo>
                  <a:pt x="3310414" y="643509"/>
                  <a:pt x="3278981" y="657320"/>
                  <a:pt x="3247073" y="671417"/>
                </a:cubicBezTo>
                <a:cubicBezTo>
                  <a:pt x="3189351" y="606552"/>
                  <a:pt x="3125343" y="549878"/>
                  <a:pt x="3054287" y="501206"/>
                </a:cubicBezTo>
                <a:cubicBezTo>
                  <a:pt x="2983325" y="452533"/>
                  <a:pt x="2907602" y="412909"/>
                  <a:pt x="2827020" y="382715"/>
                </a:cubicBezTo>
                <a:cubicBezTo>
                  <a:pt x="2746629" y="352616"/>
                  <a:pt x="2664047" y="331565"/>
                  <a:pt x="2577656" y="322326"/>
                </a:cubicBezTo>
                <a:lnTo>
                  <a:pt x="2577656" y="715709"/>
                </a:lnTo>
                <a:cubicBezTo>
                  <a:pt x="2628995" y="724186"/>
                  <a:pt x="2678240" y="739997"/>
                  <a:pt x="2725770" y="761143"/>
                </a:cubicBezTo>
                <a:cubicBezTo>
                  <a:pt x="2773680" y="782479"/>
                  <a:pt x="2818638" y="808768"/>
                  <a:pt x="2861882" y="841915"/>
                </a:cubicBezTo>
                <a:cubicBezTo>
                  <a:pt x="2830735" y="855821"/>
                  <a:pt x="2801112" y="868966"/>
                  <a:pt x="2771585" y="882110"/>
                </a:cubicBezTo>
                <a:cubicBezTo>
                  <a:pt x="2771585" y="882777"/>
                  <a:pt x="2771680" y="883539"/>
                  <a:pt x="2771775" y="884206"/>
                </a:cubicBezTo>
                <a:cubicBezTo>
                  <a:pt x="2929890" y="931640"/>
                  <a:pt x="3088100" y="979075"/>
                  <a:pt x="3247168" y="1026795"/>
                </a:cubicBez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!!Group 40">
            <a:extLst>
              <a:ext uri="{FF2B5EF4-FFF2-40B4-BE49-F238E27FC236}">
                <a16:creationId xmlns:a16="http://schemas.microsoft.com/office/drawing/2014/main" id="{7B6489FA-BC1E-F62C-7DE8-1F2B1453894E}"/>
              </a:ext>
            </a:extLst>
          </p:cNvPr>
          <p:cNvGrpSpPr>
            <a:grpSpLocks/>
          </p:cNvGrpSpPr>
          <p:nvPr/>
        </p:nvGrpSpPr>
        <p:grpSpPr>
          <a:xfrm>
            <a:off x="622120" y="4781057"/>
            <a:ext cx="2146304" cy="1200329"/>
            <a:chOff x="600350" y="1652633"/>
            <a:chExt cx="2146304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774C53-BD25-E77F-182F-94BDA7411EB3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242A3E2-162A-EDF3-93D2-D35BAC4AA60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0" name="!!Group 43">
            <a:extLst>
              <a:ext uri="{FF2B5EF4-FFF2-40B4-BE49-F238E27FC236}">
                <a16:creationId xmlns:a16="http://schemas.microsoft.com/office/drawing/2014/main" id="{BE4B8C62-D62B-EC7C-8B22-6C38756750E3}"/>
              </a:ext>
            </a:extLst>
          </p:cNvPr>
          <p:cNvGrpSpPr>
            <a:grpSpLocks/>
          </p:cNvGrpSpPr>
          <p:nvPr/>
        </p:nvGrpSpPr>
        <p:grpSpPr>
          <a:xfrm>
            <a:off x="538188" y="1207905"/>
            <a:ext cx="2314169" cy="1278068"/>
            <a:chOff x="600350" y="3430005"/>
            <a:chExt cx="2314169" cy="127806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679A0D-09E2-4505-47D3-73EB48030F87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1382E8-1617-74A5-9D48-FCF1940C510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3" name="!!Group 46">
            <a:extLst>
              <a:ext uri="{FF2B5EF4-FFF2-40B4-BE49-F238E27FC236}">
                <a16:creationId xmlns:a16="http://schemas.microsoft.com/office/drawing/2014/main" id="{E1862AD2-153D-4BB9-A630-8BA4C9C5F6C3}"/>
              </a:ext>
            </a:extLst>
          </p:cNvPr>
          <p:cNvGrpSpPr>
            <a:grpSpLocks/>
          </p:cNvGrpSpPr>
          <p:nvPr/>
        </p:nvGrpSpPr>
        <p:grpSpPr>
          <a:xfrm>
            <a:off x="8942112" y="1268527"/>
            <a:ext cx="2444087" cy="1212129"/>
            <a:chOff x="-189242" y="5271553"/>
            <a:chExt cx="2444087" cy="12121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FA9783-A67A-B67C-DD8F-49BC92450AE0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07B9F1-3F1B-F781-1EBC-BA3189EEA0E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9">
            <a:extLst>
              <a:ext uri="{FF2B5EF4-FFF2-40B4-BE49-F238E27FC236}">
                <a16:creationId xmlns:a16="http://schemas.microsoft.com/office/drawing/2014/main" id="{E9AD4A1A-58A6-35D4-F5CE-2E99F293ACA8}"/>
              </a:ext>
            </a:extLst>
          </p:cNvPr>
          <p:cNvGrpSpPr>
            <a:grpSpLocks/>
          </p:cNvGrpSpPr>
          <p:nvPr/>
        </p:nvGrpSpPr>
        <p:grpSpPr>
          <a:xfrm>
            <a:off x="8726422" y="4757237"/>
            <a:ext cx="2875466" cy="1200329"/>
            <a:chOff x="8726422" y="5283353"/>
            <a:chExt cx="2875466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8967E7-6D32-9564-05D5-3384E19758E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7502052-5073-8A34-3B01-23FE378BA517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29" name="!!TextBox 39">
            <a:extLst>
              <a:ext uri="{FF2B5EF4-FFF2-40B4-BE49-F238E27FC236}">
                <a16:creationId xmlns:a16="http://schemas.microsoft.com/office/drawing/2014/main" id="{0D194247-8967-9BF5-DBAC-17258D418CFB}"/>
              </a:ext>
            </a:extLst>
          </p:cNvPr>
          <p:cNvSpPr txBox="1">
            <a:spLocks/>
          </p:cNvSpPr>
          <p:nvPr/>
        </p:nvSpPr>
        <p:spPr>
          <a:xfrm>
            <a:off x="4652912" y="2890391"/>
            <a:ext cx="2886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FA6D357-3CA2-1663-ED8A-92715E87FEF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58152" y="2382047"/>
            <a:ext cx="2028325" cy="1917488"/>
            <a:chOff x="7431294" y="3080454"/>
            <a:chExt cx="2028325" cy="1917488"/>
          </a:xfrm>
        </p:grpSpPr>
        <p:pic>
          <p:nvPicPr>
            <p:cNvPr id="31" name="Picture 30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F3BAB75E-F676-8FF7-1BCA-82C2E8101E4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DC6929EC-B18E-0089-EBE3-903A62FD5B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7095949-668E-C1B4-F487-B0289EF2A56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5014630" y="4604535"/>
            <a:ext cx="2028325" cy="1917488"/>
            <a:chOff x="7431294" y="3080454"/>
            <a:chExt cx="2028325" cy="1917488"/>
          </a:xfrm>
        </p:grpSpPr>
        <p:pic>
          <p:nvPicPr>
            <p:cNvPr id="34" name="Picture 33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37FC24EB-B563-453F-20B5-14CB5857B70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35" name="Rectangle 34">
              <a:extLst>
                <a:ext uri="{FF2B5EF4-FFF2-40B4-BE49-F238E27FC236}">
                  <a16:creationId xmlns:a16="http://schemas.microsoft.com/office/drawing/2014/main" id="{CABF7370-6B44-05DE-BFAB-D309478F62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921EAB4-167B-44B9-F857-FA23744FD5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>
            <a:off x="5146214" y="368985"/>
            <a:ext cx="2028325" cy="1917488"/>
            <a:chOff x="7431294" y="3080454"/>
            <a:chExt cx="2028325" cy="1917488"/>
          </a:xfrm>
        </p:grpSpPr>
        <p:pic>
          <p:nvPicPr>
            <p:cNvPr id="37" name="Picture 36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276F1D2A-8A48-D619-B8C8-1C990DDFF8B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CCF2D43F-26FD-2295-B45D-113A733814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BBE38E5-5B2C-6528-F9F1-23A64ED5997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>
            <a:off x="7258178" y="2533735"/>
            <a:ext cx="2028325" cy="1917488"/>
            <a:chOff x="7431294" y="3080454"/>
            <a:chExt cx="2028325" cy="1917488"/>
          </a:xfrm>
        </p:grpSpPr>
        <p:pic>
          <p:nvPicPr>
            <p:cNvPr id="40" name="Picture 39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313C391E-5BC9-77D9-27D2-7EDC39BDBC2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1288FD67-FB53-8266-4432-C3968C0F0A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7353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DC2114E-B173-F8B4-ABE3-2B43241234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1AFAF3"/>
          </a:solidFill>
          <a:ln>
            <a:noFill/>
          </a:ln>
          <a:effectLst>
            <a:outerShdw blurRad="381000" sx="102000" sy="102000" algn="ctr" rotWithShape="0">
              <a:srgbClr val="1AFAF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544BB636-4B90-DC49-4599-EC140A42A5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C8716345-93A6-C879-EF21-392ACE5BBE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9FBF1C9-1BF3-5EAB-1340-1C210ED6371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CEC9055-225B-2DB3-F931-94D841CBAA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4">
            <a:extLst>
              <a:ext uri="{FF2B5EF4-FFF2-40B4-BE49-F238E27FC236}">
                <a16:creationId xmlns:a16="http://schemas.microsoft.com/office/drawing/2014/main" id="{0D519562-EF52-725C-4978-FE8FF06B741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32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F4B7622-232B-8FB9-C38E-01E2769FE4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35135AA-A597-3A8C-D682-8EEC01FFB3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" name="2">
            <a:extLst>
              <a:ext uri="{FF2B5EF4-FFF2-40B4-BE49-F238E27FC236}">
                <a16:creationId xmlns:a16="http://schemas.microsoft.com/office/drawing/2014/main" id="{A3E5C5C3-4F68-EF45-F0BD-5C24F4637D7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28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3FC8810-75FA-56EA-C502-3D011BC063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CCD8635-6057-2A01-8D0B-1057641699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" name="11">
            <a:extLst>
              <a:ext uri="{FF2B5EF4-FFF2-40B4-BE49-F238E27FC236}">
                <a16:creationId xmlns:a16="http://schemas.microsoft.com/office/drawing/2014/main" id="{02BB9298-93E9-634A-45BF-C627980CD87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ED9CAD1-0078-5A0B-4589-C149176516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DEA1FE6-83BA-6487-AE0C-215CA45663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" name="1">
            <a:extLst>
              <a:ext uri="{FF2B5EF4-FFF2-40B4-BE49-F238E27FC236}">
                <a16:creationId xmlns:a16="http://schemas.microsoft.com/office/drawing/2014/main" id="{B180E511-07C5-DBEA-4AFD-F17C58E6F4F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960000">
            <a:off x="3009900" y="342900"/>
            <a:ext cx="6172200" cy="6172200"/>
            <a:chOff x="3009900" y="342900"/>
            <a:chExt cx="6172200" cy="6172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155343E-1D04-06DE-B5DC-EEE7817F65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42900"/>
              <a:ext cx="6172200" cy="617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77C5B4C-743D-6B1B-A239-9012D67CA43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800000">
              <a:off x="5788810" y="342900"/>
              <a:ext cx="1724845" cy="1601481"/>
            </a:xfrm>
            <a:custGeom>
              <a:avLst/>
              <a:gdLst>
                <a:gd name="connsiteX0" fmla="*/ 1724845 w 1724845"/>
                <a:gd name="connsiteY0" fmla="*/ 828534 h 1623287"/>
                <a:gd name="connsiteX1" fmla="*/ 1407515 w 1724845"/>
                <a:gd name="connsiteY1" fmla="*/ 1623287 h 1623287"/>
                <a:gd name="connsiteX2" fmla="*/ 469708 w 1724845"/>
                <a:gd name="connsiteY2" fmla="*/ 1371106 h 1623287"/>
                <a:gd name="connsiteX3" fmla="*/ 759555 w 1724845"/>
                <a:gd name="connsiteY3" fmla="*/ 1245810 h 1623287"/>
                <a:gd name="connsiteX4" fmla="*/ 114941 w 1724845"/>
                <a:gd name="connsiteY4" fmla="*/ 742710 h 1623287"/>
                <a:gd name="connsiteX5" fmla="*/ 0 w 1724845"/>
                <a:gd name="connsiteY5" fmla="*/ 690242 h 1623287"/>
                <a:gd name="connsiteX6" fmla="*/ 176102 w 1724845"/>
                <a:gd name="connsiteY6" fmla="*/ 0 h 1623287"/>
                <a:gd name="connsiteX7" fmla="*/ 287470 w 1724845"/>
                <a:gd name="connsiteY7" fmla="*/ 42685 h 1623287"/>
                <a:gd name="connsiteX8" fmla="*/ 1431579 w 1724845"/>
                <a:gd name="connsiteY8" fmla="*/ 955307 h 16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4845" h="1623287">
                  <a:moveTo>
                    <a:pt x="1724845" y="828534"/>
                  </a:moveTo>
                  <a:lnTo>
                    <a:pt x="1407515" y="1623287"/>
                  </a:lnTo>
                  <a:lnTo>
                    <a:pt x="469708" y="1371106"/>
                  </a:lnTo>
                  <a:lnTo>
                    <a:pt x="759555" y="1245810"/>
                  </a:lnTo>
                  <a:cubicBezTo>
                    <a:pt x="580073" y="1035781"/>
                    <a:pt x="360605" y="864966"/>
                    <a:pt x="114941" y="742710"/>
                  </a:cubicBezTo>
                  <a:lnTo>
                    <a:pt x="0" y="690242"/>
                  </a:lnTo>
                  <a:lnTo>
                    <a:pt x="176102" y="0"/>
                  </a:lnTo>
                  <a:lnTo>
                    <a:pt x="287470" y="42685"/>
                  </a:lnTo>
                  <a:cubicBezTo>
                    <a:pt x="742893" y="237717"/>
                    <a:pt x="1138647" y="552517"/>
                    <a:pt x="1431579" y="955307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635DB3D7-D41A-C783-C9CC-650CDEE4EA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1"/>
            <a:ext cx="12188951" cy="6857999"/>
          </a:xfrm>
          <a:custGeom>
            <a:avLst/>
            <a:gdLst>
              <a:gd name="connsiteX0" fmla="*/ 7448779 w 12188951"/>
              <a:gd name="connsiteY0" fmla="*/ 4865105 h 6857999"/>
              <a:gd name="connsiteX1" fmla="*/ 7354740 w 12188951"/>
              <a:gd name="connsiteY1" fmla="*/ 4949055 h 6857999"/>
              <a:gd name="connsiteX2" fmla="*/ 6639121 w 12188951"/>
              <a:gd name="connsiteY2" fmla="*/ 5336058 h 6857999"/>
              <a:gd name="connsiteX3" fmla="*/ 6644086 w 12188951"/>
              <a:gd name="connsiteY3" fmla="*/ 5020992 h 6857999"/>
              <a:gd name="connsiteX4" fmla="*/ 6035362 w 12188951"/>
              <a:gd name="connsiteY4" fmla="*/ 5776528 h 6857999"/>
              <a:gd name="connsiteX5" fmla="*/ 6622582 w 12188951"/>
              <a:gd name="connsiteY5" fmla="*/ 6385336 h 6857999"/>
              <a:gd name="connsiteX6" fmla="*/ 6627607 w 12188951"/>
              <a:gd name="connsiteY6" fmla="*/ 6066554 h 6857999"/>
              <a:gd name="connsiteX7" fmla="*/ 7915480 w 12188951"/>
              <a:gd name="connsiteY7" fmla="*/ 5387569 h 6857999"/>
              <a:gd name="connsiteX8" fmla="*/ 7999248 w 12188951"/>
              <a:gd name="connsiteY8" fmla="*/ 5302957 h 6857999"/>
              <a:gd name="connsiteX9" fmla="*/ 3843575 w 12188951"/>
              <a:gd name="connsiteY9" fmla="*/ 4098205 h 6857999"/>
              <a:gd name="connsiteX10" fmla="*/ 3446025 w 12188951"/>
              <a:gd name="connsiteY10" fmla="*/ 4844817 h 6857999"/>
              <a:gd name="connsiteX11" fmla="*/ 3750758 w 12188951"/>
              <a:gd name="connsiteY11" fmla="*/ 4751087 h 6857999"/>
              <a:gd name="connsiteX12" fmla="*/ 4794486 w 12188951"/>
              <a:gd name="connsiteY12" fmla="*/ 5766109 h 6857999"/>
              <a:gd name="connsiteX13" fmla="*/ 4900842 w 12188951"/>
              <a:gd name="connsiteY13" fmla="*/ 5819631 h 6857999"/>
              <a:gd name="connsiteX14" fmla="*/ 5147161 w 12188951"/>
              <a:gd name="connsiteY14" fmla="*/ 5160799 h 6857999"/>
              <a:gd name="connsiteX15" fmla="*/ 5038260 w 12188951"/>
              <a:gd name="connsiteY15" fmla="*/ 5097305 h 6857999"/>
              <a:gd name="connsiteX16" fmla="*/ 4449059 w 12188951"/>
              <a:gd name="connsiteY16" fmla="*/ 4536302 h 6857999"/>
              <a:gd name="connsiteX17" fmla="*/ 4750240 w 12188951"/>
              <a:gd name="connsiteY17" fmla="*/ 4443663 h 6857999"/>
              <a:gd name="connsiteX18" fmla="*/ 8465322 w 12188951"/>
              <a:gd name="connsiteY18" fmla="*/ 2196538 h 6857999"/>
              <a:gd name="connsiteX19" fmla="*/ 7878795 w 12188951"/>
              <a:gd name="connsiteY19" fmla="*/ 2584762 h 6857999"/>
              <a:gd name="connsiteX20" fmla="*/ 7929577 w 12188951"/>
              <a:gd name="connsiteY20" fmla="*/ 2700140 h 6857999"/>
              <a:gd name="connsiteX21" fmla="*/ 8076501 w 12188951"/>
              <a:gd name="connsiteY21" fmla="*/ 3500324 h 6857999"/>
              <a:gd name="connsiteX22" fmla="*/ 7778389 w 12188951"/>
              <a:gd name="connsiteY22" fmla="*/ 3398241 h 6857999"/>
              <a:gd name="connsiteX23" fmla="*/ 8308840 w 12188951"/>
              <a:gd name="connsiteY23" fmla="*/ 4210646 h 6857999"/>
              <a:gd name="connsiteX24" fmla="*/ 9069312 w 12188951"/>
              <a:gd name="connsiteY24" fmla="*/ 3840298 h 6857999"/>
              <a:gd name="connsiteX25" fmla="*/ 8767685 w 12188951"/>
              <a:gd name="connsiteY25" fmla="*/ 3737010 h 6857999"/>
              <a:gd name="connsiteX26" fmla="*/ 8519906 w 12188951"/>
              <a:gd name="connsiteY26" fmla="*/ 2302352 h 6857999"/>
              <a:gd name="connsiteX27" fmla="*/ 3929538 w 12188951"/>
              <a:gd name="connsiteY27" fmla="*/ 1347686 h 6857999"/>
              <a:gd name="connsiteX28" fmla="*/ 4112848 w 12188951"/>
              <a:gd name="connsiteY28" fmla="*/ 1608540 h 6857999"/>
              <a:gd name="connsiteX29" fmla="*/ 3470035 w 12188951"/>
              <a:gd name="connsiteY29" fmla="*/ 2914843 h 6857999"/>
              <a:gd name="connsiteX30" fmla="*/ 3451999 w 12188951"/>
              <a:gd name="connsiteY30" fmla="*/ 3032533 h 6857999"/>
              <a:gd name="connsiteX31" fmla="*/ 4154701 w 12188951"/>
              <a:gd name="connsiteY31" fmla="*/ 3063205 h 6857999"/>
              <a:gd name="connsiteX32" fmla="*/ 4181435 w 12188951"/>
              <a:gd name="connsiteY32" fmla="*/ 2940014 h 6857999"/>
              <a:gd name="connsiteX33" fmla="*/ 4532907 w 12188951"/>
              <a:gd name="connsiteY33" fmla="*/ 2206291 h 6857999"/>
              <a:gd name="connsiteX34" fmla="*/ 4714081 w 12188951"/>
              <a:gd name="connsiteY34" fmla="*/ 2464104 h 6857999"/>
              <a:gd name="connsiteX35" fmla="*/ 4762458 w 12188951"/>
              <a:gd name="connsiteY35" fmla="*/ 1495063 h 6857999"/>
              <a:gd name="connsiteX36" fmla="*/ 7404919 w 12188951"/>
              <a:gd name="connsiteY36" fmla="*/ 726860 h 6857999"/>
              <a:gd name="connsiteX37" fmla="*/ 7213479 w 12188951"/>
              <a:gd name="connsiteY37" fmla="*/ 981807 h 6857999"/>
              <a:gd name="connsiteX38" fmla="*/ 5772470 w 12188951"/>
              <a:gd name="connsiteY38" fmla="*/ 774124 h 6857999"/>
              <a:gd name="connsiteX39" fmla="*/ 5654967 w 12188951"/>
              <a:gd name="connsiteY39" fmla="*/ 793339 h 6857999"/>
              <a:gd name="connsiteX40" fmla="*/ 5842943 w 12188951"/>
              <a:gd name="connsiteY40" fmla="*/ 1471127 h 6857999"/>
              <a:gd name="connsiteX41" fmla="*/ 5968366 w 12188951"/>
              <a:gd name="connsiteY41" fmla="*/ 1458484 h 6857999"/>
              <a:gd name="connsiteX42" fmla="*/ 6774789 w 12188951"/>
              <a:gd name="connsiteY42" fmla="*/ 1566022 h 6857999"/>
              <a:gd name="connsiteX43" fmla="*/ 6585581 w 12188951"/>
              <a:gd name="connsiteY43" fmla="*/ 1817997 h 6857999"/>
              <a:gd name="connsiteX44" fmla="*/ 7522142 w 12188951"/>
              <a:gd name="connsiteY44" fmla="*/ 1564555 h 6857999"/>
              <a:gd name="connsiteX45" fmla="*/ 0 w 12188951"/>
              <a:gd name="connsiteY45" fmla="*/ 0 h 6857999"/>
              <a:gd name="connsiteX46" fmla="*/ 12188951 w 12188951"/>
              <a:gd name="connsiteY46" fmla="*/ 0 h 6857999"/>
              <a:gd name="connsiteX47" fmla="*/ 12188951 w 12188951"/>
              <a:gd name="connsiteY47" fmla="*/ 6857999 h 6857999"/>
              <a:gd name="connsiteX48" fmla="*/ 0 w 12188951"/>
              <a:gd name="connsiteY4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88951" h="6857999">
                <a:moveTo>
                  <a:pt x="7448779" y="4865105"/>
                </a:moveTo>
                <a:lnTo>
                  <a:pt x="7354740" y="4949055"/>
                </a:lnTo>
                <a:cubicBezTo>
                  <a:pt x="7144633" y="5124422"/>
                  <a:pt x="6901416" y="5256372"/>
                  <a:pt x="6639121" y="5336058"/>
                </a:cubicBezTo>
                <a:lnTo>
                  <a:pt x="6644086" y="5020992"/>
                </a:lnTo>
                <a:lnTo>
                  <a:pt x="6035362" y="5776528"/>
                </a:lnTo>
                <a:lnTo>
                  <a:pt x="6622582" y="6385336"/>
                </a:lnTo>
                <a:lnTo>
                  <a:pt x="6627607" y="6066554"/>
                </a:lnTo>
                <a:cubicBezTo>
                  <a:pt x="7109777" y="5960576"/>
                  <a:pt x="7554466" y="5725357"/>
                  <a:pt x="7915480" y="5387569"/>
                </a:cubicBezTo>
                <a:lnTo>
                  <a:pt x="7999248" y="5302957"/>
                </a:lnTo>
                <a:close/>
                <a:moveTo>
                  <a:pt x="3843575" y="4098205"/>
                </a:moveTo>
                <a:lnTo>
                  <a:pt x="3446025" y="4844817"/>
                </a:lnTo>
                <a:lnTo>
                  <a:pt x="3750758" y="4751087"/>
                </a:lnTo>
                <a:cubicBezTo>
                  <a:pt x="4000548" y="5176909"/>
                  <a:pt x="4361671" y="5527146"/>
                  <a:pt x="4794486" y="5766109"/>
                </a:cubicBezTo>
                <a:lnTo>
                  <a:pt x="4900842" y="5819631"/>
                </a:lnTo>
                <a:lnTo>
                  <a:pt x="5147161" y="5160799"/>
                </a:lnTo>
                <a:lnTo>
                  <a:pt x="5038260" y="5097305"/>
                </a:lnTo>
                <a:cubicBezTo>
                  <a:pt x="4806549" y="4951673"/>
                  <a:pt x="4605899" y="4761135"/>
                  <a:pt x="4449059" y="4536302"/>
                </a:cubicBezTo>
                <a:lnTo>
                  <a:pt x="4750240" y="4443663"/>
                </a:lnTo>
                <a:close/>
                <a:moveTo>
                  <a:pt x="8465322" y="2196538"/>
                </a:moveTo>
                <a:lnTo>
                  <a:pt x="7878795" y="2584762"/>
                </a:lnTo>
                <a:lnTo>
                  <a:pt x="7929577" y="2700140"/>
                </a:lnTo>
                <a:cubicBezTo>
                  <a:pt x="8031434" y="2954155"/>
                  <a:pt x="8081769" y="3226243"/>
                  <a:pt x="8076501" y="3500324"/>
                </a:cubicBezTo>
                <a:lnTo>
                  <a:pt x="7778389" y="3398241"/>
                </a:lnTo>
                <a:lnTo>
                  <a:pt x="8308840" y="4210646"/>
                </a:lnTo>
                <a:lnTo>
                  <a:pt x="9069312" y="3840298"/>
                </a:lnTo>
                <a:lnTo>
                  <a:pt x="8767685" y="3737010"/>
                </a:lnTo>
                <a:cubicBezTo>
                  <a:pt x="8815893" y="3245691"/>
                  <a:pt x="8729603" y="2750080"/>
                  <a:pt x="8519906" y="2302352"/>
                </a:cubicBezTo>
                <a:close/>
                <a:moveTo>
                  <a:pt x="3929538" y="1347686"/>
                </a:moveTo>
                <a:lnTo>
                  <a:pt x="4112848" y="1608540"/>
                </a:lnTo>
                <a:cubicBezTo>
                  <a:pt x="3785057" y="1977691"/>
                  <a:pt x="3563555" y="2429368"/>
                  <a:pt x="3470035" y="2914843"/>
                </a:cubicBezTo>
                <a:lnTo>
                  <a:pt x="3451999" y="3032533"/>
                </a:lnTo>
                <a:lnTo>
                  <a:pt x="4154701" y="3063205"/>
                </a:lnTo>
                <a:lnTo>
                  <a:pt x="4181435" y="2940014"/>
                </a:lnTo>
                <a:cubicBezTo>
                  <a:pt x="4248336" y="2674641"/>
                  <a:pt x="4367544" y="2424932"/>
                  <a:pt x="4532907" y="2206291"/>
                </a:cubicBezTo>
                <a:lnTo>
                  <a:pt x="4714081" y="2464104"/>
                </a:lnTo>
                <a:lnTo>
                  <a:pt x="4762458" y="1495063"/>
                </a:lnTo>
                <a:close/>
                <a:moveTo>
                  <a:pt x="7404919" y="726860"/>
                </a:moveTo>
                <a:lnTo>
                  <a:pt x="7213479" y="981807"/>
                </a:lnTo>
                <a:cubicBezTo>
                  <a:pt x="6761102" y="784132"/>
                  <a:pt x="6263084" y="713047"/>
                  <a:pt x="5772470" y="774124"/>
                </a:cubicBezTo>
                <a:lnTo>
                  <a:pt x="5654967" y="793339"/>
                </a:lnTo>
                <a:lnTo>
                  <a:pt x="5842943" y="1471127"/>
                </a:lnTo>
                <a:lnTo>
                  <a:pt x="5968366" y="1458484"/>
                </a:lnTo>
                <a:cubicBezTo>
                  <a:pt x="6241424" y="1440107"/>
                  <a:pt x="6515749" y="1476316"/>
                  <a:pt x="6774789" y="1566022"/>
                </a:cubicBezTo>
                <a:lnTo>
                  <a:pt x="6585581" y="1817997"/>
                </a:lnTo>
                <a:lnTo>
                  <a:pt x="7522142" y="1564555"/>
                </a:ln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7999"/>
                </a:lnTo>
                <a:lnTo>
                  <a:pt x="0" y="6857999"/>
                </a:lnTo>
                <a:close/>
              </a:path>
            </a:pathLst>
          </a:custGeom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!!Group 40">
            <a:extLst>
              <a:ext uri="{FF2B5EF4-FFF2-40B4-BE49-F238E27FC236}">
                <a16:creationId xmlns:a16="http://schemas.microsoft.com/office/drawing/2014/main" id="{0003E8BE-8C89-6098-DC47-5B0D30465975}"/>
              </a:ext>
            </a:extLst>
          </p:cNvPr>
          <p:cNvGrpSpPr>
            <a:grpSpLocks/>
          </p:cNvGrpSpPr>
          <p:nvPr/>
        </p:nvGrpSpPr>
        <p:grpSpPr>
          <a:xfrm>
            <a:off x="763127" y="4341581"/>
            <a:ext cx="2146304" cy="1200329"/>
            <a:chOff x="600350" y="1652633"/>
            <a:chExt cx="2146304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D8CD00-0680-9C9C-01E0-8A69EDFCE3E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DEB749-F0C1-C72D-3F12-C729D02E266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3" name="!!Group 43">
            <a:extLst>
              <a:ext uri="{FF2B5EF4-FFF2-40B4-BE49-F238E27FC236}">
                <a16:creationId xmlns:a16="http://schemas.microsoft.com/office/drawing/2014/main" id="{DBE981D8-268C-5772-F4C9-20FDE3C6C487}"/>
              </a:ext>
            </a:extLst>
          </p:cNvPr>
          <p:cNvGrpSpPr>
            <a:grpSpLocks/>
          </p:cNvGrpSpPr>
          <p:nvPr/>
        </p:nvGrpSpPr>
        <p:grpSpPr>
          <a:xfrm>
            <a:off x="679195" y="1512889"/>
            <a:ext cx="2314169" cy="1278068"/>
            <a:chOff x="600350" y="3430005"/>
            <a:chExt cx="2314169" cy="12780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85181D4-14A7-AAC0-2E59-85D0D1166B78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28F0D7A-4BB7-0429-1E8D-AE7918037E1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6">
            <a:extLst>
              <a:ext uri="{FF2B5EF4-FFF2-40B4-BE49-F238E27FC236}">
                <a16:creationId xmlns:a16="http://schemas.microsoft.com/office/drawing/2014/main" id="{E60E5378-705A-B822-B354-1064E1B0336F}"/>
              </a:ext>
            </a:extLst>
          </p:cNvPr>
          <p:cNvGrpSpPr>
            <a:grpSpLocks/>
          </p:cNvGrpSpPr>
          <p:nvPr/>
        </p:nvGrpSpPr>
        <p:grpSpPr>
          <a:xfrm>
            <a:off x="9141161" y="671157"/>
            <a:ext cx="2379048" cy="1212129"/>
            <a:chOff x="9807" y="5271553"/>
            <a:chExt cx="2379048" cy="12121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7F4271-847D-6464-C304-3DD607DE88BA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0E6A88D-E3FC-9E2B-1F0C-335CC9857E4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!!Group 49">
            <a:extLst>
              <a:ext uri="{FF2B5EF4-FFF2-40B4-BE49-F238E27FC236}">
                <a16:creationId xmlns:a16="http://schemas.microsoft.com/office/drawing/2014/main" id="{74FA6FB6-8113-4EE8-19D8-55F1C6D24687}"/>
              </a:ext>
            </a:extLst>
          </p:cNvPr>
          <p:cNvGrpSpPr>
            <a:grpSpLocks/>
          </p:cNvGrpSpPr>
          <p:nvPr/>
        </p:nvGrpSpPr>
        <p:grpSpPr>
          <a:xfrm>
            <a:off x="8726422" y="2828836"/>
            <a:ext cx="2875466" cy="1200329"/>
            <a:chOff x="8726422" y="5283353"/>
            <a:chExt cx="2875466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1E80AFA-BFD6-0548-4914-196C738D9E5A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2D4D30E-FF58-7B81-2080-3436D1343A5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4E99BB8C-0032-B2B6-167B-CF551A56556C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0D9E9C3-DE79-775C-AF96-AC16D950C3A3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92C181-A3E0-08F6-3027-2DA032BB5F00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13D5DE3C-34E2-7D6A-D339-8A6F5A8B405E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49BB4BB-E31B-0D00-E3D1-4D9BF775FE1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7462407">
            <a:off x="4337807" y="4764338"/>
            <a:ext cx="1737360" cy="1645920"/>
            <a:chOff x="7431294" y="3080454"/>
            <a:chExt cx="2028325" cy="1917488"/>
          </a:xfrm>
        </p:grpSpPr>
        <p:pic>
          <p:nvPicPr>
            <p:cNvPr id="37" name="Picture 36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FDC8DFA1-4565-F2D7-DD3C-86756AE6DA0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4368AB8C-C332-A693-F797-F82AD295A8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D1E8734-7BA7-76F3-4D94-DBC1D271CF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1120">
            <a:off x="2948552" y="2437029"/>
            <a:ext cx="1737360" cy="1645920"/>
            <a:chOff x="7431294" y="3080454"/>
            <a:chExt cx="2028325" cy="1917488"/>
          </a:xfrm>
        </p:grpSpPr>
        <p:pic>
          <p:nvPicPr>
            <p:cNvPr id="40" name="Picture 39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1A7A3CFE-A1D0-D8CA-69C4-D26A47BCBB6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DEF480AB-A40F-E1E7-F66A-2E0E14788E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A459D0-01C9-3FF6-27EF-4225CCCC30A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425481">
            <a:off x="4715070" y="472340"/>
            <a:ext cx="1737360" cy="1645920"/>
            <a:chOff x="7431294" y="3080454"/>
            <a:chExt cx="2028325" cy="1917488"/>
          </a:xfrm>
        </p:grpSpPr>
        <p:pic>
          <p:nvPicPr>
            <p:cNvPr id="43" name="Picture 42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CA765832-1AD6-404D-EF56-C6D7F33A0CA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C4CEB9EA-6F36-8033-D5F4-D0876E7A15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97482F0-263E-4137-D1CC-8DC68241CA6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752659">
            <a:off x="7143393" y="1460807"/>
            <a:ext cx="1737360" cy="1645920"/>
            <a:chOff x="7431294" y="3080454"/>
            <a:chExt cx="2028325" cy="1917488"/>
          </a:xfrm>
        </p:grpSpPr>
        <p:pic>
          <p:nvPicPr>
            <p:cNvPr id="46" name="Picture 45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6CC4D102-9F81-F1CF-987E-5C793850C41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AF01F88F-2891-27EA-5239-0338921213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0C901F8-5EC6-7A1E-13B8-8D4434F3C9B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015537">
            <a:off x="6952692" y="4088306"/>
            <a:ext cx="1737360" cy="1645920"/>
            <a:chOff x="7431294" y="3080454"/>
            <a:chExt cx="2028325" cy="1917488"/>
          </a:xfrm>
        </p:grpSpPr>
        <p:pic>
          <p:nvPicPr>
            <p:cNvPr id="49" name="Picture 48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0118E06D-06A4-0D17-C4F8-016CE64B52F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134C021C-1115-CAAA-B045-220EBF1781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444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3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8973804-0A10-FA12-B475-5BC8197F70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1AFAF3"/>
          </a:solidFill>
          <a:ln>
            <a:noFill/>
          </a:ln>
          <a:effectLst>
            <a:outerShdw blurRad="381000" sx="102000" sy="102000" algn="ctr" rotWithShape="0">
              <a:srgbClr val="1AFAF3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2ED9F583-7E7F-4FBC-2BFF-703486EB1B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11">
            <a:extLst>
              <a:ext uri="{FF2B5EF4-FFF2-40B4-BE49-F238E27FC236}">
                <a16:creationId xmlns:a16="http://schemas.microsoft.com/office/drawing/2014/main" id="{E93B69BE-352C-1EE5-BAC8-BC24148319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E3521CA-BF36-F310-BF80-08257100611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4F6A30C-DBC7-1DF7-6EA6-D80B2023A7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E77D1201-1406-9E60-F55F-FD6BEA16C1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80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EEF089D-E329-26C0-95CB-788B0BC428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39C42A0-AFD7-02AD-98F1-860DA74A2DA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0" name="3">
            <a:extLst>
              <a:ext uri="{FF2B5EF4-FFF2-40B4-BE49-F238E27FC236}">
                <a16:creationId xmlns:a16="http://schemas.microsoft.com/office/drawing/2014/main" id="{D2C4E453-A89C-E777-4580-4921F0E3EB1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D3BFBA0-8173-86BD-02D9-DFC7096918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94F9947-5E9F-6CED-D997-50899C7D7D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C76B36D7-467A-46C4-BCF5-31611B5A6B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36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1E650C4-1027-6652-E3BD-0624578ED5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B1100C7-D2C9-1CF4-FE34-F52F7ED5E0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6" name="5">
            <a:extLst>
              <a:ext uri="{FF2B5EF4-FFF2-40B4-BE49-F238E27FC236}">
                <a16:creationId xmlns:a16="http://schemas.microsoft.com/office/drawing/2014/main" id="{CD1A7BB4-4FBC-2D81-08B0-FB672331C5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4FDFBB5-8494-456F-738A-8F96A005D8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1B75484-CFB1-1F8C-F616-90E1771CF4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F44A9331-B793-4AED-A997-7E18CEEE5BC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4400000">
            <a:off x="3215640" y="547100"/>
            <a:ext cx="5760720" cy="5763801"/>
            <a:chOff x="3215640" y="547100"/>
            <a:chExt cx="5760720" cy="576380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31CC64-59D7-71CE-BCF0-CF91F6400D0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5640" y="547100"/>
              <a:ext cx="5760720" cy="576380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78FA4E2-EA3F-AC94-FA42-46960300A3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51169" y="619849"/>
              <a:ext cx="1486331" cy="1200500"/>
            </a:xfrm>
            <a:custGeom>
              <a:avLst/>
              <a:gdLst>
                <a:gd name="connsiteX0" fmla="*/ 172082 w 1728469"/>
                <a:gd name="connsiteY0" fmla="*/ 0 h 1396073"/>
                <a:gd name="connsiteX1" fmla="*/ 1604006 w 1728469"/>
                <a:gd name="connsiteY1" fmla="*/ 788237 h 1396073"/>
                <a:gd name="connsiteX2" fmla="*/ 1728469 w 1728469"/>
                <a:gd name="connsiteY2" fmla="*/ 703810 h 1396073"/>
                <a:gd name="connsiteX3" fmla="*/ 1551136 w 1728469"/>
                <a:gd name="connsiteY3" fmla="*/ 1396073 h 1396073"/>
                <a:gd name="connsiteX4" fmla="*/ 762378 w 1728469"/>
                <a:gd name="connsiteY4" fmla="*/ 1359144 h 1396073"/>
                <a:gd name="connsiteX5" fmla="*/ 883951 w 1728469"/>
                <a:gd name="connsiteY5" fmla="*/ 1276676 h 1396073"/>
                <a:gd name="connsiteX6" fmla="*/ 0 w 1728469"/>
                <a:gd name="connsiteY6" fmla="*/ 833920 h 139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28469" h="1396073">
                  <a:moveTo>
                    <a:pt x="172082" y="0"/>
                  </a:moveTo>
                  <a:cubicBezTo>
                    <a:pt x="717852" y="112622"/>
                    <a:pt x="1216922" y="387347"/>
                    <a:pt x="1604006" y="788237"/>
                  </a:cubicBezTo>
                  <a:lnTo>
                    <a:pt x="1728469" y="703810"/>
                  </a:lnTo>
                  <a:lnTo>
                    <a:pt x="1551136" y="1396073"/>
                  </a:lnTo>
                  <a:lnTo>
                    <a:pt x="762378" y="1359144"/>
                  </a:lnTo>
                  <a:lnTo>
                    <a:pt x="883951" y="1276676"/>
                  </a:lnTo>
                  <a:cubicBezTo>
                    <a:pt x="633090" y="1054330"/>
                    <a:pt x="328300" y="901666"/>
                    <a:pt x="0" y="833920"/>
                  </a:cubicBez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A0F738E7-2F4C-9357-C326-9C8BA771B5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91999" cy="6857999"/>
          </a:xfrm>
          <a:custGeom>
            <a:avLst/>
            <a:gdLst>
              <a:gd name="connsiteX0" fmla="*/ 4406990 w 12191999"/>
              <a:gd name="connsiteY0" fmla="*/ 5037651 h 6857999"/>
              <a:gd name="connsiteX1" fmla="*/ 4254499 w 12191999"/>
              <a:gd name="connsiteY1" fmla="*/ 5632937 h 6857999"/>
              <a:gd name="connsiteX2" fmla="*/ 4361526 w 12191999"/>
              <a:gd name="connsiteY2" fmla="*/ 5560337 h 6857999"/>
              <a:gd name="connsiteX3" fmla="*/ 5592853 w 12191999"/>
              <a:gd name="connsiteY3" fmla="*/ 6238151 h 6857999"/>
              <a:gd name="connsiteX4" fmla="*/ 5740829 w 12191999"/>
              <a:gd name="connsiteY4" fmla="*/ 5521053 h 6857999"/>
              <a:gd name="connsiteX5" fmla="*/ 4980710 w 12191999"/>
              <a:gd name="connsiteY5" fmla="*/ 5140322 h 6857999"/>
              <a:gd name="connsiteX6" fmla="*/ 5085252 w 12191999"/>
              <a:gd name="connsiteY6" fmla="*/ 5069407 h 6857999"/>
              <a:gd name="connsiteX7" fmla="*/ 7730185 w 12191999"/>
              <a:gd name="connsiteY7" fmla="*/ 4782612 h 6857999"/>
              <a:gd name="connsiteX8" fmla="*/ 7219720 w 12191999"/>
              <a:gd name="connsiteY8" fmla="*/ 5169220 h 6857999"/>
              <a:gd name="connsiteX9" fmla="*/ 7140780 w 12191999"/>
              <a:gd name="connsiteY9" fmla="*/ 5201423 h 6857999"/>
              <a:gd name="connsiteX10" fmla="*/ 7020403 w 12191999"/>
              <a:gd name="connsiteY10" fmla="*/ 5250530 h 6857999"/>
              <a:gd name="connsiteX11" fmla="*/ 7011260 w 12191999"/>
              <a:gd name="connsiteY11" fmla="*/ 5124536 h 6857999"/>
              <a:gd name="connsiteX12" fmla="*/ 7011259 w 12191999"/>
              <a:gd name="connsiteY12" fmla="*/ 5124538 h 6857999"/>
              <a:gd name="connsiteX13" fmla="*/ 7011259 w 12191999"/>
              <a:gd name="connsiteY13" fmla="*/ 5124536 h 6857999"/>
              <a:gd name="connsiteX14" fmla="*/ 6644627 w 12191999"/>
              <a:gd name="connsiteY14" fmla="*/ 5696051 h 6857999"/>
              <a:gd name="connsiteX15" fmla="*/ 7083913 w 12191999"/>
              <a:gd name="connsiteY15" fmla="*/ 6125754 h 6857999"/>
              <a:gd name="connsiteX16" fmla="*/ 7083913 w 12191999"/>
              <a:gd name="connsiteY16" fmla="*/ 6125753 h 6857999"/>
              <a:gd name="connsiteX17" fmla="*/ 7083914 w 12191999"/>
              <a:gd name="connsiteY17" fmla="*/ 6125754 h 6857999"/>
              <a:gd name="connsiteX18" fmla="*/ 7074555 w 12191999"/>
              <a:gd name="connsiteY18" fmla="*/ 5996766 h 6857999"/>
              <a:gd name="connsiteX19" fmla="*/ 7246665 w 12191999"/>
              <a:gd name="connsiteY19" fmla="*/ 5946917 h 6857999"/>
              <a:gd name="connsiteX20" fmla="*/ 7413839 w 12191999"/>
              <a:gd name="connsiteY20" fmla="*/ 5884553 h 6857999"/>
              <a:gd name="connsiteX21" fmla="*/ 7501338 w 12191999"/>
              <a:gd name="connsiteY21" fmla="*/ 5844218 h 6857999"/>
              <a:gd name="connsiteX22" fmla="*/ 7575434 w 12191999"/>
              <a:gd name="connsiteY22" fmla="*/ 5810061 h 6857999"/>
              <a:gd name="connsiteX23" fmla="*/ 8277224 w 12191999"/>
              <a:gd name="connsiteY23" fmla="*/ 5269311 h 6857999"/>
              <a:gd name="connsiteX24" fmla="*/ 7730186 w 12191999"/>
              <a:gd name="connsiteY24" fmla="*/ 4782612 h 6857999"/>
              <a:gd name="connsiteX25" fmla="*/ 7730186 w 12191999"/>
              <a:gd name="connsiteY25" fmla="*/ 4782613 h 6857999"/>
              <a:gd name="connsiteX26" fmla="*/ 3858361 w 12191999"/>
              <a:gd name="connsiteY26" fmla="*/ 2770601 h 6857999"/>
              <a:gd name="connsiteX27" fmla="*/ 3266584 w 12191999"/>
              <a:gd name="connsiteY27" fmla="*/ 2936183 h 6857999"/>
              <a:gd name="connsiteX28" fmla="*/ 3266584 w 12191999"/>
              <a:gd name="connsiteY28" fmla="*/ 2936183 h 6857999"/>
              <a:gd name="connsiteX29" fmla="*/ 3266584 w 12191999"/>
              <a:gd name="connsiteY29" fmla="*/ 2936183 h 6857999"/>
              <a:gd name="connsiteX30" fmla="*/ 3266585 w 12191999"/>
              <a:gd name="connsiteY30" fmla="*/ 2936183 h 6857999"/>
              <a:gd name="connsiteX31" fmla="*/ 3266584 w 12191999"/>
              <a:gd name="connsiteY31" fmla="*/ 2936184 h 6857999"/>
              <a:gd name="connsiteX32" fmla="*/ 3382970 w 12191999"/>
              <a:gd name="connsiteY32" fmla="*/ 2992572 h 6857999"/>
              <a:gd name="connsiteX33" fmla="*/ 3362404 w 12191999"/>
              <a:gd name="connsiteY33" fmla="*/ 3091892 h 6857999"/>
              <a:gd name="connsiteX34" fmla="*/ 3310508 w 12191999"/>
              <a:gd name="connsiteY34" fmla="*/ 3342507 h 6857999"/>
              <a:gd name="connsiteX35" fmla="*/ 3291212 w 12191999"/>
              <a:gd name="connsiteY35" fmla="*/ 3697368 h 6857999"/>
              <a:gd name="connsiteX36" fmla="*/ 3291212 w 12191999"/>
              <a:gd name="connsiteY36" fmla="*/ 3697369 h 6857999"/>
              <a:gd name="connsiteX37" fmla="*/ 3291212 w 12191999"/>
              <a:gd name="connsiteY37" fmla="*/ 3697369 h 6857999"/>
              <a:gd name="connsiteX38" fmla="*/ 3292930 w 12191999"/>
              <a:gd name="connsiteY38" fmla="*/ 3715385 h 6857999"/>
              <a:gd name="connsiteX39" fmla="*/ 3324960 w 12191999"/>
              <a:gd name="connsiteY39" fmla="*/ 4051148 h 6857999"/>
              <a:gd name="connsiteX40" fmla="*/ 3411630 w 12191999"/>
              <a:gd name="connsiteY40" fmla="*/ 4397840 h 6857999"/>
              <a:gd name="connsiteX41" fmla="*/ 3411630 w 12191999"/>
              <a:gd name="connsiteY41" fmla="*/ 4397840 h 6857999"/>
              <a:gd name="connsiteX42" fmla="*/ 3411631 w 12191999"/>
              <a:gd name="connsiteY42" fmla="*/ 4397840 h 6857999"/>
              <a:gd name="connsiteX43" fmla="*/ 3411631 w 12191999"/>
              <a:gd name="connsiteY43" fmla="*/ 4397840 h 6857999"/>
              <a:gd name="connsiteX44" fmla="*/ 4106644 w 12191999"/>
              <a:gd name="connsiteY44" fmla="*/ 4167441 h 6857999"/>
              <a:gd name="connsiteX45" fmla="*/ 4106627 w 12191999"/>
              <a:gd name="connsiteY45" fmla="*/ 4167379 h 6857999"/>
              <a:gd name="connsiteX46" fmla="*/ 4057805 w 12191999"/>
              <a:gd name="connsiteY46" fmla="*/ 3979898 h 6857999"/>
              <a:gd name="connsiteX47" fmla="*/ 4047948 w 12191999"/>
              <a:gd name="connsiteY47" fmla="*/ 3923541 h 6857999"/>
              <a:gd name="connsiteX48" fmla="*/ 4030245 w 12191999"/>
              <a:gd name="connsiteY48" fmla="*/ 3781875 h 6857999"/>
              <a:gd name="connsiteX49" fmla="*/ 4025939 w 12191999"/>
              <a:gd name="connsiteY49" fmla="*/ 3724959 h 6857999"/>
              <a:gd name="connsiteX50" fmla="*/ 4027063 w 12191999"/>
              <a:gd name="connsiteY50" fmla="*/ 3532117 h 6857999"/>
              <a:gd name="connsiteX51" fmla="*/ 4027065 w 12191999"/>
              <a:gd name="connsiteY51" fmla="*/ 3532061 h 6857999"/>
              <a:gd name="connsiteX52" fmla="*/ 4056306 w 12191999"/>
              <a:gd name="connsiteY52" fmla="*/ 3318794 h 6857999"/>
              <a:gd name="connsiteX53" fmla="*/ 4169991 w 12191999"/>
              <a:gd name="connsiteY53" fmla="*/ 3373872 h 6857999"/>
              <a:gd name="connsiteX54" fmla="*/ 4169991 w 12191999"/>
              <a:gd name="connsiteY54" fmla="*/ 3373871 h 6857999"/>
              <a:gd name="connsiteX55" fmla="*/ 4169991 w 12191999"/>
              <a:gd name="connsiteY55" fmla="*/ 3373871 h 6857999"/>
              <a:gd name="connsiteX56" fmla="*/ 4169992 w 12191999"/>
              <a:gd name="connsiteY56" fmla="*/ 3373872 h 6857999"/>
              <a:gd name="connsiteX57" fmla="*/ 3858362 w 12191999"/>
              <a:gd name="connsiteY57" fmla="*/ 2770601 h 6857999"/>
              <a:gd name="connsiteX58" fmla="*/ 3858361 w 12191999"/>
              <a:gd name="connsiteY58" fmla="*/ 2770602 h 6857999"/>
              <a:gd name="connsiteX59" fmla="*/ 8780368 w 12191999"/>
              <a:gd name="connsiteY59" fmla="*/ 2460159 h 6857999"/>
              <a:gd name="connsiteX60" fmla="*/ 8085356 w 12191999"/>
              <a:gd name="connsiteY60" fmla="*/ 2690558 h 6857999"/>
              <a:gd name="connsiteX61" fmla="*/ 8085356 w 12191999"/>
              <a:gd name="connsiteY61" fmla="*/ 2690559 h 6857999"/>
              <a:gd name="connsiteX62" fmla="*/ 8085355 w 12191999"/>
              <a:gd name="connsiteY62" fmla="*/ 2690559 h 6857999"/>
              <a:gd name="connsiteX63" fmla="*/ 8164934 w 12191999"/>
              <a:gd name="connsiteY63" fmla="*/ 3325938 h 6857999"/>
              <a:gd name="connsiteX64" fmla="*/ 8135692 w 12191999"/>
              <a:gd name="connsiteY64" fmla="*/ 3539206 h 6857999"/>
              <a:gd name="connsiteX65" fmla="*/ 8022007 w 12191999"/>
              <a:gd name="connsiteY65" fmla="*/ 3484128 h 6857999"/>
              <a:gd name="connsiteX66" fmla="*/ 8022008 w 12191999"/>
              <a:gd name="connsiteY66" fmla="*/ 3484129 h 6857999"/>
              <a:gd name="connsiteX67" fmla="*/ 8022006 w 12191999"/>
              <a:gd name="connsiteY67" fmla="*/ 3484128 h 6857999"/>
              <a:gd name="connsiteX68" fmla="*/ 8333636 w 12191999"/>
              <a:gd name="connsiteY68" fmla="*/ 4087398 h 6857999"/>
              <a:gd name="connsiteX69" fmla="*/ 8333637 w 12191999"/>
              <a:gd name="connsiteY69" fmla="*/ 4087398 h 6857999"/>
              <a:gd name="connsiteX70" fmla="*/ 8333637 w 12191999"/>
              <a:gd name="connsiteY70" fmla="*/ 4087398 h 6857999"/>
              <a:gd name="connsiteX71" fmla="*/ 8712978 w 12191999"/>
              <a:gd name="connsiteY71" fmla="*/ 3981257 h 6857999"/>
              <a:gd name="connsiteX72" fmla="*/ 8925414 w 12191999"/>
              <a:gd name="connsiteY72" fmla="*/ 3921817 h 6857999"/>
              <a:gd name="connsiteX73" fmla="*/ 8925414 w 12191999"/>
              <a:gd name="connsiteY73" fmla="*/ 3921817 h 6857999"/>
              <a:gd name="connsiteX74" fmla="*/ 8925415 w 12191999"/>
              <a:gd name="connsiteY74" fmla="*/ 3921817 h 6857999"/>
              <a:gd name="connsiteX75" fmla="*/ 8809028 w 12191999"/>
              <a:gd name="connsiteY75" fmla="*/ 3865428 h 6857999"/>
              <a:gd name="connsiteX76" fmla="*/ 8780368 w 12191999"/>
              <a:gd name="connsiteY76" fmla="*/ 2460159 h 6857999"/>
              <a:gd name="connsiteX77" fmla="*/ 5108084 w 12191999"/>
              <a:gd name="connsiteY77" fmla="*/ 732246 h 6857999"/>
              <a:gd name="connsiteX78" fmla="*/ 5117444 w 12191999"/>
              <a:gd name="connsiteY78" fmla="*/ 861234 h 6857999"/>
              <a:gd name="connsiteX79" fmla="*/ 4945333 w 12191999"/>
              <a:gd name="connsiteY79" fmla="*/ 911083 h 6857999"/>
              <a:gd name="connsiteX80" fmla="*/ 4616564 w 12191999"/>
              <a:gd name="connsiteY80" fmla="*/ 1047938 h 6857999"/>
              <a:gd name="connsiteX81" fmla="*/ 4603936 w 12191999"/>
              <a:gd name="connsiteY81" fmla="*/ 1054947 h 6857999"/>
              <a:gd name="connsiteX82" fmla="*/ 4461191 w 12191999"/>
              <a:gd name="connsiteY82" fmla="*/ 1134168 h 6857999"/>
              <a:gd name="connsiteX83" fmla="*/ 4322822 w 12191999"/>
              <a:gd name="connsiteY83" fmla="*/ 1225084 h 6857999"/>
              <a:gd name="connsiteX84" fmla="*/ 4312685 w 12191999"/>
              <a:gd name="connsiteY84" fmla="*/ 1231745 h 6857999"/>
              <a:gd name="connsiteX85" fmla="*/ 4312685 w 12191999"/>
              <a:gd name="connsiteY85" fmla="*/ 1231746 h 6857999"/>
              <a:gd name="connsiteX86" fmla="*/ 4312683 w 12191999"/>
              <a:gd name="connsiteY86" fmla="*/ 1231746 h 6857999"/>
              <a:gd name="connsiteX87" fmla="*/ 3914776 w 12191999"/>
              <a:gd name="connsiteY87" fmla="*/ 1588689 h 6857999"/>
              <a:gd name="connsiteX88" fmla="*/ 4461812 w 12191999"/>
              <a:gd name="connsiteY88" fmla="*/ 2075389 h 6857999"/>
              <a:gd name="connsiteX89" fmla="*/ 4573790 w 12191999"/>
              <a:gd name="connsiteY89" fmla="*/ 1964978 h 6857999"/>
              <a:gd name="connsiteX90" fmla="*/ 4615097 w 12191999"/>
              <a:gd name="connsiteY90" fmla="*/ 1924249 h 6857999"/>
              <a:gd name="connsiteX91" fmla="*/ 4786016 w 12191999"/>
              <a:gd name="connsiteY91" fmla="*/ 1794876 h 6857999"/>
              <a:gd name="connsiteX92" fmla="*/ 4972277 w 12191999"/>
              <a:gd name="connsiteY92" fmla="*/ 1688781 h 6857999"/>
              <a:gd name="connsiteX93" fmla="*/ 5171595 w 12191999"/>
              <a:gd name="connsiteY93" fmla="*/ 1607471 h 6857999"/>
              <a:gd name="connsiteX94" fmla="*/ 5180738 w 12191999"/>
              <a:gd name="connsiteY94" fmla="*/ 1733465 h 6857999"/>
              <a:gd name="connsiteX95" fmla="*/ 5180739 w 12191999"/>
              <a:gd name="connsiteY95" fmla="*/ 1733463 h 6857999"/>
              <a:gd name="connsiteX96" fmla="*/ 5180739 w 12191999"/>
              <a:gd name="connsiteY96" fmla="*/ 1733464 h 6857999"/>
              <a:gd name="connsiteX97" fmla="*/ 5547371 w 12191999"/>
              <a:gd name="connsiteY97" fmla="*/ 1161949 h 6857999"/>
              <a:gd name="connsiteX98" fmla="*/ 5108085 w 12191999"/>
              <a:gd name="connsiteY98" fmla="*/ 732246 h 6857999"/>
              <a:gd name="connsiteX99" fmla="*/ 5108085 w 12191999"/>
              <a:gd name="connsiteY99" fmla="*/ 732247 h 6857999"/>
              <a:gd name="connsiteX100" fmla="*/ 6599144 w 12191999"/>
              <a:gd name="connsiteY100" fmla="*/ 619848 h 6857999"/>
              <a:gd name="connsiteX101" fmla="*/ 6599144 w 12191999"/>
              <a:gd name="connsiteY101" fmla="*/ 619849 h 6857999"/>
              <a:gd name="connsiteX102" fmla="*/ 6599143 w 12191999"/>
              <a:gd name="connsiteY102" fmla="*/ 619849 h 6857999"/>
              <a:gd name="connsiteX103" fmla="*/ 6451167 w 12191999"/>
              <a:gd name="connsiteY103" fmla="*/ 1336947 h 6857999"/>
              <a:gd name="connsiteX104" fmla="*/ 7041212 w 12191999"/>
              <a:gd name="connsiteY104" fmla="*/ 1585720 h 6857999"/>
              <a:gd name="connsiteX105" fmla="*/ 7211287 w 12191999"/>
              <a:gd name="connsiteY105" fmla="*/ 1717679 h 6857999"/>
              <a:gd name="connsiteX106" fmla="*/ 7106746 w 12191999"/>
              <a:gd name="connsiteY106" fmla="*/ 1788593 h 6857999"/>
              <a:gd name="connsiteX107" fmla="*/ 7106747 w 12191999"/>
              <a:gd name="connsiteY107" fmla="*/ 1788593 h 6857999"/>
              <a:gd name="connsiteX108" fmla="*/ 7106745 w 12191999"/>
              <a:gd name="connsiteY108" fmla="*/ 1788594 h 6857999"/>
              <a:gd name="connsiteX109" fmla="*/ 7785007 w 12191999"/>
              <a:gd name="connsiteY109" fmla="*/ 1820349 h 6857999"/>
              <a:gd name="connsiteX110" fmla="*/ 7785007 w 12191999"/>
              <a:gd name="connsiteY110" fmla="*/ 1820349 h 6857999"/>
              <a:gd name="connsiteX111" fmla="*/ 7785008 w 12191999"/>
              <a:gd name="connsiteY111" fmla="*/ 1820349 h 6857999"/>
              <a:gd name="connsiteX112" fmla="*/ 7937499 w 12191999"/>
              <a:gd name="connsiteY112" fmla="*/ 1225063 h 6857999"/>
              <a:gd name="connsiteX113" fmla="*/ 7937498 w 12191999"/>
              <a:gd name="connsiteY113" fmla="*/ 1225064 h 6857999"/>
              <a:gd name="connsiteX114" fmla="*/ 7937498 w 12191999"/>
              <a:gd name="connsiteY114" fmla="*/ 1225064 h 6857999"/>
              <a:gd name="connsiteX115" fmla="*/ 7896251 w 12191999"/>
              <a:gd name="connsiteY115" fmla="*/ 1253043 h 6857999"/>
              <a:gd name="connsiteX116" fmla="*/ 7830472 w 12191999"/>
              <a:gd name="connsiteY116" fmla="*/ 1297663 h 6857999"/>
              <a:gd name="connsiteX117" fmla="*/ 6599144 w 12191999"/>
              <a:gd name="connsiteY117" fmla="*/ 619848 h 6857999"/>
              <a:gd name="connsiteX118" fmla="*/ 0 w 12191999"/>
              <a:gd name="connsiteY118" fmla="*/ 0 h 6857999"/>
              <a:gd name="connsiteX119" fmla="*/ 12191999 w 12191999"/>
              <a:gd name="connsiteY119" fmla="*/ 0 h 6857999"/>
              <a:gd name="connsiteX120" fmla="*/ 12191999 w 12191999"/>
              <a:gd name="connsiteY120" fmla="*/ 6857999 h 6857999"/>
              <a:gd name="connsiteX121" fmla="*/ 0 w 12191999"/>
              <a:gd name="connsiteY12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2191999" h="6857999">
                <a:moveTo>
                  <a:pt x="4406990" y="5037651"/>
                </a:moveTo>
                <a:lnTo>
                  <a:pt x="4254499" y="5632937"/>
                </a:lnTo>
                <a:lnTo>
                  <a:pt x="4361526" y="5560337"/>
                </a:lnTo>
                <a:cubicBezTo>
                  <a:pt x="4694384" y="5905067"/>
                  <a:pt x="5123540" y="6141306"/>
                  <a:pt x="5592853" y="6238151"/>
                </a:cubicBezTo>
                <a:lnTo>
                  <a:pt x="5740829" y="5521053"/>
                </a:lnTo>
                <a:cubicBezTo>
                  <a:pt x="5458520" y="5462798"/>
                  <a:pt x="5196427" y="5331520"/>
                  <a:pt x="4980710" y="5140322"/>
                </a:cubicBezTo>
                <a:lnTo>
                  <a:pt x="5085252" y="5069407"/>
                </a:lnTo>
                <a:close/>
                <a:moveTo>
                  <a:pt x="7730185" y="4782612"/>
                </a:moveTo>
                <a:cubicBezTo>
                  <a:pt x="7586482" y="4944131"/>
                  <a:pt x="7412892" y="5075265"/>
                  <a:pt x="7219720" y="5169220"/>
                </a:cubicBezTo>
                <a:lnTo>
                  <a:pt x="7140780" y="5201423"/>
                </a:lnTo>
                <a:lnTo>
                  <a:pt x="7020403" y="5250530"/>
                </a:lnTo>
                <a:lnTo>
                  <a:pt x="7011260" y="5124536"/>
                </a:lnTo>
                <a:lnTo>
                  <a:pt x="7011259" y="5124538"/>
                </a:lnTo>
                <a:lnTo>
                  <a:pt x="7011259" y="5124536"/>
                </a:lnTo>
                <a:lnTo>
                  <a:pt x="6644627" y="5696051"/>
                </a:lnTo>
                <a:lnTo>
                  <a:pt x="7083913" y="6125754"/>
                </a:lnTo>
                <a:lnTo>
                  <a:pt x="7083913" y="6125753"/>
                </a:lnTo>
                <a:lnTo>
                  <a:pt x="7083914" y="6125754"/>
                </a:lnTo>
                <a:lnTo>
                  <a:pt x="7074555" y="5996766"/>
                </a:lnTo>
                <a:lnTo>
                  <a:pt x="7246665" y="5946917"/>
                </a:lnTo>
                <a:cubicBezTo>
                  <a:pt x="7303248" y="5928193"/>
                  <a:pt x="7359009" y="5907383"/>
                  <a:pt x="7413839" y="5884553"/>
                </a:cubicBezTo>
                <a:lnTo>
                  <a:pt x="7501338" y="5844218"/>
                </a:lnTo>
                <a:lnTo>
                  <a:pt x="7575434" y="5810061"/>
                </a:lnTo>
                <a:cubicBezTo>
                  <a:pt x="7839752" y="5676020"/>
                  <a:pt x="8078144" y="5493071"/>
                  <a:pt x="8277224" y="5269311"/>
                </a:cubicBezTo>
                <a:lnTo>
                  <a:pt x="7730186" y="4782612"/>
                </a:lnTo>
                <a:lnTo>
                  <a:pt x="7730186" y="4782613"/>
                </a:lnTo>
                <a:close/>
                <a:moveTo>
                  <a:pt x="3858361" y="2770601"/>
                </a:moveTo>
                <a:lnTo>
                  <a:pt x="3266584" y="2936183"/>
                </a:lnTo>
                <a:lnTo>
                  <a:pt x="3266584" y="2936183"/>
                </a:lnTo>
                <a:lnTo>
                  <a:pt x="3266584" y="2936183"/>
                </a:lnTo>
                <a:lnTo>
                  <a:pt x="3266585" y="2936183"/>
                </a:lnTo>
                <a:lnTo>
                  <a:pt x="3266584" y="2936184"/>
                </a:lnTo>
                <a:lnTo>
                  <a:pt x="3382970" y="2992572"/>
                </a:lnTo>
                <a:lnTo>
                  <a:pt x="3362404" y="3091892"/>
                </a:lnTo>
                <a:lnTo>
                  <a:pt x="3310508" y="3342507"/>
                </a:lnTo>
                <a:cubicBezTo>
                  <a:pt x="3295221" y="3460307"/>
                  <a:pt x="3288796" y="3578928"/>
                  <a:pt x="3291212" y="3697368"/>
                </a:cubicBezTo>
                <a:lnTo>
                  <a:pt x="3291212" y="3697369"/>
                </a:lnTo>
                <a:lnTo>
                  <a:pt x="3291212" y="3697369"/>
                </a:lnTo>
                <a:lnTo>
                  <a:pt x="3292930" y="3715385"/>
                </a:lnTo>
                <a:lnTo>
                  <a:pt x="3324960" y="4051148"/>
                </a:lnTo>
                <a:cubicBezTo>
                  <a:pt x="3345036" y="4168227"/>
                  <a:pt x="3373933" y="4284125"/>
                  <a:pt x="3411630" y="4397840"/>
                </a:cubicBezTo>
                <a:lnTo>
                  <a:pt x="3411630" y="4397840"/>
                </a:lnTo>
                <a:lnTo>
                  <a:pt x="3411631" y="4397840"/>
                </a:lnTo>
                <a:lnTo>
                  <a:pt x="3411631" y="4397840"/>
                </a:lnTo>
                <a:lnTo>
                  <a:pt x="4106644" y="4167441"/>
                </a:lnTo>
                <a:lnTo>
                  <a:pt x="4106627" y="4167379"/>
                </a:lnTo>
                <a:lnTo>
                  <a:pt x="4057805" y="3979898"/>
                </a:lnTo>
                <a:lnTo>
                  <a:pt x="4047948" y="3923541"/>
                </a:lnTo>
                <a:lnTo>
                  <a:pt x="4030245" y="3781875"/>
                </a:lnTo>
                <a:lnTo>
                  <a:pt x="4025939" y="3724959"/>
                </a:lnTo>
                <a:lnTo>
                  <a:pt x="4027063" y="3532117"/>
                </a:lnTo>
                <a:lnTo>
                  <a:pt x="4027065" y="3532061"/>
                </a:lnTo>
                <a:lnTo>
                  <a:pt x="4056306" y="3318794"/>
                </a:lnTo>
                <a:lnTo>
                  <a:pt x="4169991" y="3373872"/>
                </a:lnTo>
                <a:lnTo>
                  <a:pt x="4169991" y="3373871"/>
                </a:lnTo>
                <a:lnTo>
                  <a:pt x="4169991" y="3373871"/>
                </a:lnTo>
                <a:lnTo>
                  <a:pt x="4169992" y="3373872"/>
                </a:lnTo>
                <a:lnTo>
                  <a:pt x="3858362" y="2770601"/>
                </a:lnTo>
                <a:lnTo>
                  <a:pt x="3858361" y="2770602"/>
                </a:lnTo>
                <a:close/>
                <a:moveTo>
                  <a:pt x="8780368" y="2460159"/>
                </a:moveTo>
                <a:lnTo>
                  <a:pt x="8085356" y="2690558"/>
                </a:lnTo>
                <a:lnTo>
                  <a:pt x="8085356" y="2690559"/>
                </a:lnTo>
                <a:lnTo>
                  <a:pt x="8085355" y="2690559"/>
                </a:lnTo>
                <a:cubicBezTo>
                  <a:pt x="8153383" y="2895769"/>
                  <a:pt x="8180153" y="3111670"/>
                  <a:pt x="8164934" y="3325938"/>
                </a:cubicBezTo>
                <a:lnTo>
                  <a:pt x="8135692" y="3539206"/>
                </a:lnTo>
                <a:lnTo>
                  <a:pt x="8022007" y="3484128"/>
                </a:lnTo>
                <a:lnTo>
                  <a:pt x="8022008" y="3484129"/>
                </a:lnTo>
                <a:lnTo>
                  <a:pt x="8022006" y="3484128"/>
                </a:lnTo>
                <a:lnTo>
                  <a:pt x="8333636" y="4087398"/>
                </a:lnTo>
                <a:lnTo>
                  <a:pt x="8333637" y="4087398"/>
                </a:lnTo>
                <a:lnTo>
                  <a:pt x="8333637" y="4087398"/>
                </a:lnTo>
                <a:lnTo>
                  <a:pt x="8712978" y="3981257"/>
                </a:lnTo>
                <a:lnTo>
                  <a:pt x="8925414" y="3921817"/>
                </a:lnTo>
                <a:lnTo>
                  <a:pt x="8925414" y="3921817"/>
                </a:lnTo>
                <a:lnTo>
                  <a:pt x="8925415" y="3921817"/>
                </a:lnTo>
                <a:lnTo>
                  <a:pt x="8809028" y="3865428"/>
                </a:lnTo>
                <a:cubicBezTo>
                  <a:pt x="8941144" y="3404800"/>
                  <a:pt x="8931155" y="2915020"/>
                  <a:pt x="8780368" y="2460159"/>
                </a:cubicBezTo>
                <a:close/>
                <a:moveTo>
                  <a:pt x="5108084" y="732246"/>
                </a:moveTo>
                <a:lnTo>
                  <a:pt x="5117444" y="861234"/>
                </a:lnTo>
                <a:lnTo>
                  <a:pt x="4945333" y="911083"/>
                </a:lnTo>
                <a:cubicBezTo>
                  <a:pt x="4832167" y="948531"/>
                  <a:pt x="4722292" y="994322"/>
                  <a:pt x="4616564" y="1047938"/>
                </a:cubicBezTo>
                <a:lnTo>
                  <a:pt x="4603936" y="1054947"/>
                </a:lnTo>
                <a:lnTo>
                  <a:pt x="4461191" y="1134168"/>
                </a:lnTo>
                <a:lnTo>
                  <a:pt x="4322822" y="1225084"/>
                </a:lnTo>
                <a:lnTo>
                  <a:pt x="4312685" y="1231745"/>
                </a:lnTo>
                <a:lnTo>
                  <a:pt x="4312685" y="1231746"/>
                </a:lnTo>
                <a:lnTo>
                  <a:pt x="4312683" y="1231746"/>
                </a:lnTo>
                <a:cubicBezTo>
                  <a:pt x="4167823" y="1334869"/>
                  <a:pt x="4034223" y="1454433"/>
                  <a:pt x="3914776" y="1588689"/>
                </a:cubicBezTo>
                <a:lnTo>
                  <a:pt x="4461812" y="2075389"/>
                </a:lnTo>
                <a:lnTo>
                  <a:pt x="4573790" y="1964978"/>
                </a:lnTo>
                <a:lnTo>
                  <a:pt x="4615097" y="1924249"/>
                </a:lnTo>
                <a:cubicBezTo>
                  <a:pt x="4669259" y="1877413"/>
                  <a:pt x="4726358" y="1834205"/>
                  <a:pt x="4786016" y="1794876"/>
                </a:cubicBezTo>
                <a:lnTo>
                  <a:pt x="4972277" y="1688781"/>
                </a:lnTo>
                <a:lnTo>
                  <a:pt x="5171595" y="1607471"/>
                </a:lnTo>
                <a:lnTo>
                  <a:pt x="5180738" y="1733465"/>
                </a:lnTo>
                <a:lnTo>
                  <a:pt x="5180739" y="1733463"/>
                </a:lnTo>
                <a:lnTo>
                  <a:pt x="5180739" y="1733464"/>
                </a:lnTo>
                <a:lnTo>
                  <a:pt x="5547371" y="1161949"/>
                </a:lnTo>
                <a:lnTo>
                  <a:pt x="5108085" y="732246"/>
                </a:lnTo>
                <a:lnTo>
                  <a:pt x="5108085" y="732247"/>
                </a:lnTo>
                <a:close/>
                <a:moveTo>
                  <a:pt x="6599144" y="619848"/>
                </a:moveTo>
                <a:lnTo>
                  <a:pt x="6599144" y="619849"/>
                </a:lnTo>
                <a:lnTo>
                  <a:pt x="6599143" y="619849"/>
                </a:lnTo>
                <a:lnTo>
                  <a:pt x="6451167" y="1336947"/>
                </a:lnTo>
                <a:cubicBezTo>
                  <a:pt x="6662899" y="1380639"/>
                  <a:pt x="6863259" y="1465405"/>
                  <a:pt x="7041212" y="1585720"/>
                </a:cubicBezTo>
                <a:lnTo>
                  <a:pt x="7211287" y="1717679"/>
                </a:lnTo>
                <a:lnTo>
                  <a:pt x="7106746" y="1788593"/>
                </a:lnTo>
                <a:lnTo>
                  <a:pt x="7106747" y="1788593"/>
                </a:lnTo>
                <a:lnTo>
                  <a:pt x="7106745" y="1788594"/>
                </a:lnTo>
                <a:lnTo>
                  <a:pt x="7785007" y="1820349"/>
                </a:lnTo>
                <a:lnTo>
                  <a:pt x="7785007" y="1820349"/>
                </a:lnTo>
                <a:lnTo>
                  <a:pt x="7785008" y="1820349"/>
                </a:lnTo>
                <a:lnTo>
                  <a:pt x="7937499" y="1225063"/>
                </a:lnTo>
                <a:lnTo>
                  <a:pt x="7937498" y="1225064"/>
                </a:lnTo>
                <a:lnTo>
                  <a:pt x="7937498" y="1225064"/>
                </a:lnTo>
                <a:lnTo>
                  <a:pt x="7896251" y="1253043"/>
                </a:lnTo>
                <a:lnTo>
                  <a:pt x="7830472" y="1297663"/>
                </a:lnTo>
                <a:cubicBezTo>
                  <a:pt x="7497614" y="952933"/>
                  <a:pt x="7068458" y="716693"/>
                  <a:pt x="6599144" y="61984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3" name="!!Group 40">
            <a:extLst>
              <a:ext uri="{FF2B5EF4-FFF2-40B4-BE49-F238E27FC236}">
                <a16:creationId xmlns:a16="http://schemas.microsoft.com/office/drawing/2014/main" id="{7A7412B9-F9EE-4998-DAFB-1493562020E9}"/>
              </a:ext>
            </a:extLst>
          </p:cNvPr>
          <p:cNvGrpSpPr>
            <a:grpSpLocks/>
          </p:cNvGrpSpPr>
          <p:nvPr/>
        </p:nvGrpSpPr>
        <p:grpSpPr>
          <a:xfrm>
            <a:off x="763127" y="2875745"/>
            <a:ext cx="2146304" cy="1200329"/>
            <a:chOff x="600350" y="1652633"/>
            <a:chExt cx="2146304" cy="1200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C29DD2A-4C49-5939-07DD-0A7AC6CF7F2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19721D0-3600-8409-22BF-6893019938D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!!Group 43">
            <a:extLst>
              <a:ext uri="{FF2B5EF4-FFF2-40B4-BE49-F238E27FC236}">
                <a16:creationId xmlns:a16="http://schemas.microsoft.com/office/drawing/2014/main" id="{A1D759D3-0931-37D7-2297-ECFFEDAB7A5D}"/>
              </a:ext>
            </a:extLst>
          </p:cNvPr>
          <p:cNvGrpSpPr>
            <a:grpSpLocks/>
          </p:cNvGrpSpPr>
          <p:nvPr/>
        </p:nvGrpSpPr>
        <p:grpSpPr>
          <a:xfrm>
            <a:off x="679195" y="638187"/>
            <a:ext cx="2314169" cy="1278068"/>
            <a:chOff x="600350" y="3430005"/>
            <a:chExt cx="2314169" cy="12780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44FE29-23C1-B769-92A0-58A9D121BD5C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21C53C-6FD4-6342-942A-44D393B6D3D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!!Group 46">
            <a:extLst>
              <a:ext uri="{FF2B5EF4-FFF2-40B4-BE49-F238E27FC236}">
                <a16:creationId xmlns:a16="http://schemas.microsoft.com/office/drawing/2014/main" id="{940E370D-CC20-DA93-36F0-3D004AE80F04}"/>
              </a:ext>
            </a:extLst>
          </p:cNvPr>
          <p:cNvGrpSpPr>
            <a:grpSpLocks/>
          </p:cNvGrpSpPr>
          <p:nvPr/>
        </p:nvGrpSpPr>
        <p:grpSpPr>
          <a:xfrm>
            <a:off x="8942112" y="671157"/>
            <a:ext cx="2444087" cy="1212129"/>
            <a:chOff x="-189242" y="5271553"/>
            <a:chExt cx="2444087" cy="12121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400ED6B-1828-AB8B-4626-435BE63C4B60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A71DB19-7E82-AB37-08A4-35C676D9CC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2" name="!!Group 49">
            <a:extLst>
              <a:ext uri="{FF2B5EF4-FFF2-40B4-BE49-F238E27FC236}">
                <a16:creationId xmlns:a16="http://schemas.microsoft.com/office/drawing/2014/main" id="{5BEAC631-1BF5-64DC-86F9-ACA95D036E89}"/>
              </a:ext>
            </a:extLst>
          </p:cNvPr>
          <p:cNvGrpSpPr>
            <a:grpSpLocks/>
          </p:cNvGrpSpPr>
          <p:nvPr/>
        </p:nvGrpSpPr>
        <p:grpSpPr>
          <a:xfrm>
            <a:off x="8726422" y="2875745"/>
            <a:ext cx="2875466" cy="1200329"/>
            <a:chOff x="8726422" y="5283353"/>
            <a:chExt cx="2875466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64D1454-BF30-8BE6-A7E9-DE5A7DA3F244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5DD6BB-2940-F410-8730-714A9B7CE4CE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5" name="!!Group 52">
            <a:extLst>
              <a:ext uri="{FF2B5EF4-FFF2-40B4-BE49-F238E27FC236}">
                <a16:creationId xmlns:a16="http://schemas.microsoft.com/office/drawing/2014/main" id="{4F5C0B77-AA8C-543A-2FCF-F7B31F5961EA}"/>
              </a:ext>
            </a:extLst>
          </p:cNvPr>
          <p:cNvGrpSpPr>
            <a:grpSpLocks/>
          </p:cNvGrpSpPr>
          <p:nvPr/>
        </p:nvGrpSpPr>
        <p:grpSpPr>
          <a:xfrm>
            <a:off x="8726422" y="5063284"/>
            <a:ext cx="2875466" cy="1200329"/>
            <a:chOff x="8726422" y="3222396"/>
            <a:chExt cx="2875466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A14C70E-6524-3EC9-7CA3-D61D3D0E58B6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0311A39-01F9-9237-B72F-40C068A6BFDF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8" name="!!Group 40">
            <a:extLst>
              <a:ext uri="{FF2B5EF4-FFF2-40B4-BE49-F238E27FC236}">
                <a16:creationId xmlns:a16="http://schemas.microsoft.com/office/drawing/2014/main" id="{B7A045E8-4929-0F76-BB2C-0E149B8F7095}"/>
              </a:ext>
            </a:extLst>
          </p:cNvPr>
          <p:cNvGrpSpPr>
            <a:grpSpLocks/>
          </p:cNvGrpSpPr>
          <p:nvPr/>
        </p:nvGrpSpPr>
        <p:grpSpPr>
          <a:xfrm>
            <a:off x="629450" y="5063284"/>
            <a:ext cx="2413659" cy="1200329"/>
            <a:chOff x="600350" y="1652633"/>
            <a:chExt cx="2413659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7199EAA-5EB3-E309-82C3-FB8A07452385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CA1EF00-3A2E-7489-A1FB-2B14A12B72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41" name="!!TextBox 39">
            <a:extLst>
              <a:ext uri="{FF2B5EF4-FFF2-40B4-BE49-F238E27FC236}">
                <a16:creationId xmlns:a16="http://schemas.microsoft.com/office/drawing/2014/main" id="{86EA8A4D-ED00-9BBC-FB77-9A9B03F02882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B2449B4-BAA8-A4A8-9B56-4A33E129199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923479">
            <a:off x="4959290" y="5086358"/>
            <a:ext cx="1737360" cy="1645920"/>
            <a:chOff x="7431294" y="3080454"/>
            <a:chExt cx="2028325" cy="1917488"/>
          </a:xfrm>
        </p:grpSpPr>
        <p:pic>
          <p:nvPicPr>
            <p:cNvPr id="43" name="Picture 42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D60C1CCB-DB82-2C5D-69D5-5355CDE1570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4" name="Rectangle 43">
              <a:extLst>
                <a:ext uri="{FF2B5EF4-FFF2-40B4-BE49-F238E27FC236}">
                  <a16:creationId xmlns:a16="http://schemas.microsoft.com/office/drawing/2014/main" id="{E1C351D9-B915-4D7D-2FF1-9E1032F611E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867CDED-80CE-B712-2A50-AF87BBA895E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0452626">
            <a:off x="2996364" y="3637245"/>
            <a:ext cx="1737360" cy="1645920"/>
            <a:chOff x="7431294" y="3080454"/>
            <a:chExt cx="2028325" cy="1917488"/>
          </a:xfrm>
        </p:grpSpPr>
        <p:pic>
          <p:nvPicPr>
            <p:cNvPr id="46" name="Picture 45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4A78DD34-6ED5-DECE-0D49-95CE7F34C24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861B2F47-8865-0C9A-1CBA-6469E2DB44C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CC0B93F-965A-99B3-EB3F-432C9CD0E8E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2440991">
            <a:off x="3201023" y="1188519"/>
            <a:ext cx="1737360" cy="1645920"/>
            <a:chOff x="7431294" y="3080454"/>
            <a:chExt cx="2028325" cy="1917488"/>
          </a:xfrm>
        </p:grpSpPr>
        <p:pic>
          <p:nvPicPr>
            <p:cNvPr id="49" name="Picture 48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28158E60-5CC3-9660-53A4-52617000BAF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50" name="Rectangle 49">
              <a:extLst>
                <a:ext uri="{FF2B5EF4-FFF2-40B4-BE49-F238E27FC236}">
                  <a16:creationId xmlns:a16="http://schemas.microsoft.com/office/drawing/2014/main" id="{23DF6C0D-AFBE-B705-A827-5B484C50A5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7961676-1E12-C60B-51E6-7F9D86A991C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6111495">
            <a:off x="5465439" y="165013"/>
            <a:ext cx="1737360" cy="1645920"/>
            <a:chOff x="7431294" y="3080454"/>
            <a:chExt cx="2028325" cy="1917488"/>
          </a:xfrm>
        </p:grpSpPr>
        <p:pic>
          <p:nvPicPr>
            <p:cNvPr id="52" name="Picture 51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C9976B9F-4888-0C22-8F3D-156AA210E5F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53" name="Rectangle 52">
              <a:extLst>
                <a:ext uri="{FF2B5EF4-FFF2-40B4-BE49-F238E27FC236}">
                  <a16:creationId xmlns:a16="http://schemas.microsoft.com/office/drawing/2014/main" id="{F969FB49-1C43-C416-A659-0B10F40A40B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9F11233-D18D-E06B-5DC4-5AF1D831DA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9684378">
            <a:off x="7460385" y="1561693"/>
            <a:ext cx="1737360" cy="1645920"/>
            <a:chOff x="7431294" y="3080454"/>
            <a:chExt cx="2028325" cy="1917488"/>
          </a:xfrm>
        </p:grpSpPr>
        <p:pic>
          <p:nvPicPr>
            <p:cNvPr id="55" name="Picture 54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8899C8B1-340B-979A-0699-518C6D51257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56" name="Rectangle 55">
              <a:extLst>
                <a:ext uri="{FF2B5EF4-FFF2-40B4-BE49-F238E27FC236}">
                  <a16:creationId xmlns:a16="http://schemas.microsoft.com/office/drawing/2014/main" id="{E7F6E062-D8D6-1A14-6900-C04871B59D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4096B56-A8C6-9974-1CBE-E0552CDFA2D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3360152">
            <a:off x="7327890" y="4069891"/>
            <a:ext cx="1737360" cy="1645920"/>
            <a:chOff x="7431294" y="3080454"/>
            <a:chExt cx="2028325" cy="1917488"/>
          </a:xfrm>
        </p:grpSpPr>
        <p:pic>
          <p:nvPicPr>
            <p:cNvPr id="58" name="Picture 57" descr="A blue light on a black background&#10;&#10;Description automatically generated">
              <a:extLst>
                <a:ext uri="{FF2B5EF4-FFF2-40B4-BE49-F238E27FC236}">
                  <a16:creationId xmlns:a16="http://schemas.microsoft.com/office/drawing/2014/main" id="{30294F10-6240-EDA3-0BB3-82720C10163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20000" flipV="1">
              <a:off x="7431294" y="3080454"/>
              <a:ext cx="2028325" cy="1917488"/>
            </a:xfrm>
            <a:prstGeom prst="rect">
              <a:avLst/>
            </a:prstGeom>
          </p:spPr>
        </p:pic>
        <p:sp useBgFill="1">
          <p:nvSpPr>
            <p:cNvPr id="59" name="Rectangle 58">
              <a:extLst>
                <a:ext uri="{FF2B5EF4-FFF2-40B4-BE49-F238E27FC236}">
                  <a16:creationId xmlns:a16="http://schemas.microsoft.com/office/drawing/2014/main" id="{54B9AF47-2292-E6D1-CE9F-FB28F520FA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32397" y="3786380"/>
              <a:ext cx="1847347" cy="7975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65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5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974CEA4-7988-28C0-61BF-410FCD9924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5A24FD">
                <a:alpha val="58824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11237C9D-8782-CB3C-35E8-6A0C613AD7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4" name="1">
            <a:extLst>
              <a:ext uri="{FF2B5EF4-FFF2-40B4-BE49-F238E27FC236}">
                <a16:creationId xmlns:a16="http://schemas.microsoft.com/office/drawing/2014/main" id="{28876983-48B3-F5C5-09A2-7CD1CCF065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51315" y="-315685"/>
            <a:ext cx="7489371" cy="7489371"/>
            <a:chOff x="2351315" y="-315685"/>
            <a:chExt cx="7489371" cy="7489371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B1E4E52-C5D2-724A-BE3F-72ECF599D7A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51315" y="-315685"/>
              <a:ext cx="7489371" cy="748937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row: Circular 25">
              <a:extLst>
                <a:ext uri="{FF2B5EF4-FFF2-40B4-BE49-F238E27FC236}">
                  <a16:creationId xmlns:a16="http://schemas.microsoft.com/office/drawing/2014/main" id="{7CC1ACA8-97CB-7790-96EB-B825FF9042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3151632" y="484632"/>
              <a:ext cx="5888736" cy="5888736"/>
            </a:xfrm>
            <a:prstGeom prst="circularArrow">
              <a:avLst>
                <a:gd name="adj1" fmla="val 12913"/>
                <a:gd name="adj2" fmla="val 1072293"/>
                <a:gd name="adj3" fmla="val 14941668"/>
                <a:gd name="adj4" fmla="val 11029031"/>
                <a:gd name="adj5" fmla="val 11038"/>
              </a:avLst>
            </a:pr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C5B726D1-8CEF-BBB6-7766-012360A853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17472 w 12192000"/>
              <a:gd name="connsiteY0" fmla="*/ 1800285 h 6858000"/>
              <a:gd name="connsiteX1" fmla="*/ 7614314 w 12192000"/>
              <a:gd name="connsiteY1" fmla="*/ 2263347 h 6858000"/>
              <a:gd name="connsiteX2" fmla="*/ 7844878 w 12192000"/>
              <a:gd name="connsiteY2" fmla="*/ 4207109 h 6858000"/>
              <a:gd name="connsiteX3" fmla="*/ 7672452 w 12192000"/>
              <a:gd name="connsiteY3" fmla="*/ 4031232 h 6858000"/>
              <a:gd name="connsiteX4" fmla="*/ 7702213 w 12192000"/>
              <a:gd name="connsiteY4" fmla="*/ 5067358 h 6858000"/>
              <a:gd name="connsiteX5" fmla="*/ 8582537 w 12192000"/>
              <a:gd name="connsiteY5" fmla="*/ 4959531 h 6858000"/>
              <a:gd name="connsiteX6" fmla="*/ 8405121 w 12192000"/>
              <a:gd name="connsiteY6" fmla="*/ 4778566 h 6858000"/>
              <a:gd name="connsiteX7" fmla="*/ 8217472 w 12192000"/>
              <a:gd name="connsiteY7" fmla="*/ 1800285 h 6858000"/>
              <a:gd name="connsiteX8" fmla="*/ 4489789 w 12192000"/>
              <a:gd name="connsiteY8" fmla="*/ 1790644 h 6858000"/>
              <a:gd name="connsiteX9" fmla="*/ 3609465 w 12192000"/>
              <a:gd name="connsiteY9" fmla="*/ 1898471 h 6858000"/>
              <a:gd name="connsiteX10" fmla="*/ 3786881 w 12192000"/>
              <a:gd name="connsiteY10" fmla="*/ 2079436 h 6858000"/>
              <a:gd name="connsiteX11" fmla="*/ 3974530 w 12192000"/>
              <a:gd name="connsiteY11" fmla="*/ 5057717 h 6858000"/>
              <a:gd name="connsiteX12" fmla="*/ 4577688 w 12192000"/>
              <a:gd name="connsiteY12" fmla="*/ 4594654 h 6858000"/>
              <a:gd name="connsiteX13" fmla="*/ 4347124 w 12192000"/>
              <a:gd name="connsiteY13" fmla="*/ 2650892 h 6858000"/>
              <a:gd name="connsiteX14" fmla="*/ 4519549 w 12192000"/>
              <a:gd name="connsiteY14" fmla="*/ 2826769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217472" y="1800285"/>
                </a:moveTo>
                <a:lnTo>
                  <a:pt x="7614314" y="2263347"/>
                </a:lnTo>
                <a:cubicBezTo>
                  <a:pt x="8041682" y="2820012"/>
                  <a:pt x="8130158" y="3565912"/>
                  <a:pt x="7844878" y="4207109"/>
                </a:cubicBezTo>
                <a:lnTo>
                  <a:pt x="7672452" y="4031232"/>
                </a:lnTo>
                <a:lnTo>
                  <a:pt x="7702213" y="5067358"/>
                </a:lnTo>
                <a:lnTo>
                  <a:pt x="8582537" y="4959531"/>
                </a:lnTo>
                <a:lnTo>
                  <a:pt x="8405121" y="4778566"/>
                </a:lnTo>
                <a:cubicBezTo>
                  <a:pt x="8953702" y="3839936"/>
                  <a:pt x="8879525" y="2662636"/>
                  <a:pt x="8217472" y="1800285"/>
                </a:cubicBezTo>
                <a:close/>
                <a:moveTo>
                  <a:pt x="4489789" y="1790644"/>
                </a:moveTo>
                <a:lnTo>
                  <a:pt x="3609465" y="1898471"/>
                </a:lnTo>
                <a:lnTo>
                  <a:pt x="3786881" y="2079436"/>
                </a:lnTo>
                <a:cubicBezTo>
                  <a:pt x="3238300" y="3018065"/>
                  <a:pt x="3312477" y="4195365"/>
                  <a:pt x="3974530" y="5057717"/>
                </a:cubicBezTo>
                <a:lnTo>
                  <a:pt x="4577688" y="4594654"/>
                </a:lnTo>
                <a:cubicBezTo>
                  <a:pt x="4150320" y="4037989"/>
                  <a:pt x="4061844" y="3292089"/>
                  <a:pt x="4347124" y="2650892"/>
                </a:cubicBezTo>
                <a:lnTo>
                  <a:pt x="4519549" y="282676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11">
            <a:extLst>
              <a:ext uri="{FF2B5EF4-FFF2-40B4-BE49-F238E27FC236}">
                <a16:creationId xmlns:a16="http://schemas.microsoft.com/office/drawing/2014/main" id="{CCD9E6D1-C3E5-964B-0F00-883B8BC63C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120097">
            <a:off x="3151632" y="484632"/>
            <a:ext cx="5888736" cy="5888736"/>
          </a:xfrm>
          <a:prstGeom prst="circularArrow">
            <a:avLst>
              <a:gd name="adj1" fmla="val 12913"/>
              <a:gd name="adj2" fmla="val 1072293"/>
              <a:gd name="adj3" fmla="val 14941668"/>
              <a:gd name="adj4" fmla="val 11029031"/>
              <a:gd name="adj5" fmla="val 11038"/>
            </a:avLst>
          </a:prstGeom>
          <a:gradFill>
            <a:gsLst>
              <a:gs pos="27000">
                <a:srgbClr val="8A72D7"/>
              </a:gs>
              <a:gs pos="100000">
                <a:srgbClr val="67FA9B"/>
              </a:gs>
            </a:gsLst>
            <a:lin ang="5400000" scaled="1"/>
          </a:gra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29" name="!!Group 40">
            <a:extLst>
              <a:ext uri="{FF2B5EF4-FFF2-40B4-BE49-F238E27FC236}">
                <a16:creationId xmlns:a16="http://schemas.microsoft.com/office/drawing/2014/main" id="{ADE92489-64C6-9D17-BB10-F31E065E45AC}"/>
              </a:ext>
            </a:extLst>
          </p:cNvPr>
          <p:cNvGrpSpPr>
            <a:grpSpLocks/>
          </p:cNvGrpSpPr>
          <p:nvPr/>
        </p:nvGrpSpPr>
        <p:grpSpPr>
          <a:xfrm>
            <a:off x="763127" y="2828836"/>
            <a:ext cx="2146304" cy="1200329"/>
            <a:chOff x="600350" y="1652633"/>
            <a:chExt cx="2146304" cy="1200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9CA2BDA-31AE-B29F-8B41-C4A5F831CDD0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155B41-C574-F949-D42B-5871109334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46">
            <a:extLst>
              <a:ext uri="{FF2B5EF4-FFF2-40B4-BE49-F238E27FC236}">
                <a16:creationId xmlns:a16="http://schemas.microsoft.com/office/drawing/2014/main" id="{10829D48-D1FA-A2ED-B3E1-B8505570D60E}"/>
              </a:ext>
            </a:extLst>
          </p:cNvPr>
          <p:cNvGrpSpPr>
            <a:grpSpLocks/>
          </p:cNvGrpSpPr>
          <p:nvPr/>
        </p:nvGrpSpPr>
        <p:grpSpPr>
          <a:xfrm>
            <a:off x="9199150" y="2822936"/>
            <a:ext cx="2379048" cy="1212129"/>
            <a:chOff x="9807" y="5271553"/>
            <a:chExt cx="2379048" cy="12121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C731F1-3458-EF54-87F9-42B64F8E0F14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7A450FB-39B8-37D7-8E1A-1F657B07DE5E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!!TextBox 39">
            <a:extLst>
              <a:ext uri="{FF2B5EF4-FFF2-40B4-BE49-F238E27FC236}">
                <a16:creationId xmlns:a16="http://schemas.microsoft.com/office/drawing/2014/main" id="{86DC19F4-78A5-CF76-8A12-C29EA44FCE4E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D25FAFB-7BA8-4B4D-AC2E-86807B6A99D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36555" y="4074795"/>
            <a:ext cx="2028325" cy="1917488"/>
            <a:chOff x="5081837" y="2470256"/>
            <a:chExt cx="2028325" cy="1917488"/>
          </a:xfrm>
        </p:grpSpPr>
        <p:pic>
          <p:nvPicPr>
            <p:cNvPr id="37" name="Picture 36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BF63A5E6-F24D-D3F0-03A2-262124893413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8" name="Rectangle 37">
              <a:extLst>
                <a:ext uri="{FF2B5EF4-FFF2-40B4-BE49-F238E27FC236}">
                  <a16:creationId xmlns:a16="http://schemas.microsoft.com/office/drawing/2014/main" id="{7CB2C837-2742-EAE8-F723-D1DF6A63E4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B29A6A5-F294-E2C4-2E15-207153C988A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8533704">
            <a:off x="6713072" y="902012"/>
            <a:ext cx="2028325" cy="1917488"/>
            <a:chOff x="5081837" y="2470256"/>
            <a:chExt cx="2028325" cy="1917488"/>
          </a:xfrm>
        </p:grpSpPr>
        <p:pic>
          <p:nvPicPr>
            <p:cNvPr id="40" name="Picture 39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5D06DCE7-C436-AA9E-3ECC-81BAC0C10702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323848E2-453C-FF3E-C069-6E6C28E9E1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055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265FC2B-96F5-57FE-4441-8552461862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357E1544-2F28-F516-5B89-5179516A2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2">
            <a:extLst>
              <a:ext uri="{FF2B5EF4-FFF2-40B4-BE49-F238E27FC236}">
                <a16:creationId xmlns:a16="http://schemas.microsoft.com/office/drawing/2014/main" id="{A8034C1F-EE9E-9705-A375-2881DB541AC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200000"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A31A232-7B2F-0B5D-680D-89A42240DB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C718DA3-B3E3-9E7D-62B1-4B8A7C9BE8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" name="11">
            <a:extLst>
              <a:ext uri="{FF2B5EF4-FFF2-40B4-BE49-F238E27FC236}">
                <a16:creationId xmlns:a16="http://schemas.microsoft.com/office/drawing/2014/main" id="{925580FE-C9E5-5FBB-9DB6-C00CC8DFC4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7A02241-18EA-47EF-51FD-FC9CDCA881E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054D296-ED34-C3B6-CDA9-C39767BF9F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D4AAAAEC-2E1A-742C-517B-3F6859FF12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7700" y="-749300"/>
            <a:ext cx="8356600" cy="8356600"/>
            <a:chOff x="1917700" y="-749300"/>
            <a:chExt cx="8356600" cy="83566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56E4FF3-490C-EC66-57D4-A6523702FD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17700" y="-749300"/>
              <a:ext cx="8356600" cy="83566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DC42743-21BC-F01F-29AB-75D1DBCF36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120097">
              <a:off x="2811365" y="1908070"/>
              <a:ext cx="2544539" cy="2663992"/>
            </a:xfrm>
            <a:custGeom>
              <a:avLst/>
              <a:gdLst>
                <a:gd name="connsiteX0" fmla="*/ 1042850 w 2544539"/>
                <a:gd name="connsiteY0" fmla="*/ 1782659 h 2663992"/>
                <a:gd name="connsiteX1" fmla="*/ 1023869 w 2544539"/>
                <a:gd name="connsiteY1" fmla="*/ 1812259 h 2663992"/>
                <a:gd name="connsiteX2" fmla="*/ 758725 w 2544539"/>
                <a:gd name="connsiteY2" fmla="*/ 2663992 h 2663992"/>
                <a:gd name="connsiteX3" fmla="*/ 0 w 2544539"/>
                <a:gd name="connsiteY3" fmla="*/ 2613369 h 2663992"/>
                <a:gd name="connsiteX4" fmla="*/ 439488 w 2544539"/>
                <a:gd name="connsiteY4" fmla="*/ 1313486 h 2663992"/>
                <a:gd name="connsiteX5" fmla="*/ 465021 w 2544539"/>
                <a:gd name="connsiteY5" fmla="*/ 1277875 h 2663992"/>
                <a:gd name="connsiteX6" fmla="*/ 2544539 w 2544539"/>
                <a:gd name="connsiteY6" fmla="*/ 500414 h 2663992"/>
                <a:gd name="connsiteX7" fmla="*/ 1882611 w 2544539"/>
                <a:gd name="connsiteY7" fmla="*/ 1298094 h 2663992"/>
                <a:gd name="connsiteX8" fmla="*/ 1869289 w 2544539"/>
                <a:gd name="connsiteY8" fmla="*/ 1052155 h 2663992"/>
                <a:gd name="connsiteX9" fmla="*/ 1092400 w 2544539"/>
                <a:gd name="connsiteY9" fmla="*/ 1705385 h 2663992"/>
                <a:gd name="connsiteX10" fmla="*/ 1042850 w 2544539"/>
                <a:gd name="connsiteY10" fmla="*/ 1782658 h 2663992"/>
                <a:gd name="connsiteX11" fmla="*/ 465021 w 2544539"/>
                <a:gd name="connsiteY11" fmla="*/ 1277874 h 2663992"/>
                <a:gd name="connsiteX12" fmla="*/ 553212 w 2544539"/>
                <a:gd name="connsiteY12" fmla="*/ 1154869 h 2663992"/>
                <a:gd name="connsiteX13" fmla="*/ 1826003 w 2544539"/>
                <a:gd name="connsiteY13" fmla="*/ 253055 h 2663992"/>
                <a:gd name="connsiteX14" fmla="*/ 1812294 w 2544539"/>
                <a:gd name="connsiteY14" fmla="*/ 0 h 26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4539" h="2663992">
                  <a:moveTo>
                    <a:pt x="1042850" y="1782659"/>
                  </a:moveTo>
                  <a:lnTo>
                    <a:pt x="1023869" y="1812259"/>
                  </a:lnTo>
                  <a:cubicBezTo>
                    <a:pt x="872235" y="2066922"/>
                    <a:pt x="779166" y="2357637"/>
                    <a:pt x="758725" y="2663992"/>
                  </a:cubicBezTo>
                  <a:lnTo>
                    <a:pt x="0" y="2613369"/>
                  </a:lnTo>
                  <a:cubicBezTo>
                    <a:pt x="31665" y="2138782"/>
                    <a:pt x="187635" y="1693241"/>
                    <a:pt x="439488" y="1313486"/>
                  </a:cubicBezTo>
                  <a:lnTo>
                    <a:pt x="465021" y="1277875"/>
                  </a:lnTo>
                  <a:close/>
                  <a:moveTo>
                    <a:pt x="2544539" y="500414"/>
                  </a:moveTo>
                  <a:lnTo>
                    <a:pt x="1882611" y="1298094"/>
                  </a:lnTo>
                  <a:lnTo>
                    <a:pt x="1869289" y="1052155"/>
                  </a:lnTo>
                  <a:cubicBezTo>
                    <a:pt x="1550452" y="1198690"/>
                    <a:pt x="1284491" y="1426589"/>
                    <a:pt x="1092400" y="1705385"/>
                  </a:cubicBezTo>
                  <a:lnTo>
                    <a:pt x="1042850" y="1782658"/>
                  </a:lnTo>
                  <a:lnTo>
                    <a:pt x="465021" y="1277874"/>
                  </a:lnTo>
                  <a:lnTo>
                    <a:pt x="553212" y="1154869"/>
                  </a:lnTo>
                  <a:cubicBezTo>
                    <a:pt x="871688" y="743203"/>
                    <a:pt x="1310095" y="424317"/>
                    <a:pt x="1826003" y="253055"/>
                  </a:cubicBezTo>
                  <a:lnTo>
                    <a:pt x="1812294" y="0"/>
                  </a:lnTo>
                  <a:close/>
                </a:path>
              </a:pathLst>
            </a:custGeom>
            <a:gradFill>
              <a:gsLst>
                <a:gs pos="27000">
                  <a:srgbClr val="8A72D7"/>
                </a:gs>
                <a:gs pos="100000">
                  <a:srgbClr val="67FA9B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</p:grp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E426810C-5DDB-022D-B59B-09FC9792FE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5" y="0"/>
            <a:ext cx="12188951" cy="6858000"/>
          </a:xfrm>
          <a:custGeom>
            <a:avLst/>
            <a:gdLst>
              <a:gd name="connsiteX0" fmla="*/ 7298638 w 12188951"/>
              <a:gd name="connsiteY0" fmla="*/ 4912711 h 6858000"/>
              <a:gd name="connsiteX1" fmla="*/ 7226960 w 12188951"/>
              <a:gd name="connsiteY1" fmla="*/ 4970058 h 6858000"/>
              <a:gd name="connsiteX2" fmla="*/ 6281854 w 12188951"/>
              <a:gd name="connsiteY2" fmla="*/ 5340247 h 6858000"/>
              <a:gd name="connsiteX3" fmla="*/ 6347955 w 12188951"/>
              <a:gd name="connsiteY3" fmla="*/ 5102983 h 6858000"/>
              <a:gd name="connsiteX4" fmla="*/ 5465524 w 12188951"/>
              <a:gd name="connsiteY4" fmla="*/ 5646820 h 6858000"/>
              <a:gd name="connsiteX5" fmla="*/ 5999067 w 12188951"/>
              <a:gd name="connsiteY5" fmla="*/ 6355289 h 6858000"/>
              <a:gd name="connsiteX6" fmla="*/ 6067080 w 12188951"/>
              <a:gd name="connsiteY6" fmla="*/ 6111160 h 6858000"/>
              <a:gd name="connsiteX7" fmla="*/ 7561567 w 12188951"/>
              <a:gd name="connsiteY7" fmla="*/ 5664198 h 6858000"/>
              <a:gd name="connsiteX8" fmla="*/ 7684490 w 12188951"/>
              <a:gd name="connsiteY8" fmla="*/ 5575894 h 6858000"/>
              <a:gd name="connsiteX9" fmla="*/ 7849919 w 12188951"/>
              <a:gd name="connsiteY9" fmla="*/ 4168691 h 6858000"/>
              <a:gd name="connsiteX10" fmla="*/ 7326095 w 12188951"/>
              <a:gd name="connsiteY10" fmla="*/ 4890743 h 6858000"/>
              <a:gd name="connsiteX11" fmla="*/ 7298638 w 12188951"/>
              <a:gd name="connsiteY11" fmla="*/ 4912710 h 6858000"/>
              <a:gd name="connsiteX12" fmla="*/ 7684490 w 12188951"/>
              <a:gd name="connsiteY12" fmla="*/ 5575893 h 6858000"/>
              <a:gd name="connsiteX13" fmla="*/ 7720079 w 12188951"/>
              <a:gd name="connsiteY13" fmla="*/ 5550328 h 6858000"/>
              <a:gd name="connsiteX14" fmla="*/ 8552522 w 12188951"/>
              <a:gd name="connsiteY14" fmla="*/ 4459510 h 6858000"/>
              <a:gd name="connsiteX15" fmla="*/ 4207465 w 12188951"/>
              <a:gd name="connsiteY15" fmla="*/ 3729981 h 6858000"/>
              <a:gd name="connsiteX16" fmla="*/ 3440206 w 12188951"/>
              <a:gd name="connsiteY16" fmla="*/ 3732548 h 6858000"/>
              <a:gd name="connsiteX17" fmla="*/ 3444551 w 12188951"/>
              <a:gd name="connsiteY17" fmla="*/ 3776150 h 6858000"/>
              <a:gd name="connsiteX18" fmla="*/ 3973006 w 12188951"/>
              <a:gd name="connsiteY18" fmla="*/ 5042476 h 6858000"/>
              <a:gd name="connsiteX19" fmla="*/ 4576164 w 12188951"/>
              <a:gd name="connsiteY19" fmla="*/ 4579414 h 6858000"/>
              <a:gd name="connsiteX20" fmla="*/ 4212761 w 12188951"/>
              <a:gd name="connsiteY20" fmla="*/ 3764743 h 6858000"/>
              <a:gd name="connsiteX21" fmla="*/ 4488264 w 12188951"/>
              <a:gd name="connsiteY21" fmla="*/ 1775404 h 6858000"/>
              <a:gd name="connsiteX22" fmla="*/ 3607941 w 12188951"/>
              <a:gd name="connsiteY22" fmla="*/ 1883231 h 6858000"/>
              <a:gd name="connsiteX23" fmla="*/ 3785357 w 12188951"/>
              <a:gd name="connsiteY23" fmla="*/ 2064196 h 6858000"/>
              <a:gd name="connsiteX24" fmla="*/ 3425193 w 12188951"/>
              <a:gd name="connsiteY24" fmla="*/ 3581940 h 6858000"/>
              <a:gd name="connsiteX25" fmla="*/ 3440205 w 12188951"/>
              <a:gd name="connsiteY25" fmla="*/ 3732547 h 6858000"/>
              <a:gd name="connsiteX26" fmla="*/ 4207464 w 12188951"/>
              <a:gd name="connsiteY26" fmla="*/ 3729980 h 6858000"/>
              <a:gd name="connsiteX27" fmla="*/ 4193639 w 12188951"/>
              <a:gd name="connsiteY27" fmla="*/ 3639232 h 6858000"/>
              <a:gd name="connsiteX28" fmla="*/ 4345599 w 12188951"/>
              <a:gd name="connsiteY28" fmla="*/ 2635652 h 6858000"/>
              <a:gd name="connsiteX29" fmla="*/ 4518025 w 12188951"/>
              <a:gd name="connsiteY29" fmla="*/ 2811529 h 6858000"/>
              <a:gd name="connsiteX30" fmla="*/ 7158731 w 12188951"/>
              <a:gd name="connsiteY30" fmla="*/ 978561 h 6858000"/>
              <a:gd name="connsiteX31" fmla="*/ 6777325 w 12188951"/>
              <a:gd name="connsiteY31" fmla="*/ 1644310 h 6858000"/>
              <a:gd name="connsiteX32" fmla="*/ 6862827 w 12188951"/>
              <a:gd name="connsiteY32" fmla="*/ 1677711 h 6858000"/>
              <a:gd name="connsiteX33" fmla="*/ 7655973 w 12188951"/>
              <a:gd name="connsiteY33" fmla="*/ 2311103 h 6858000"/>
              <a:gd name="connsiteX34" fmla="*/ 7417446 w 12188951"/>
              <a:gd name="connsiteY34" fmla="*/ 2372489 h 6858000"/>
              <a:gd name="connsiteX35" fmla="*/ 8329638 w 12188951"/>
              <a:gd name="connsiteY35" fmla="*/ 2864779 h 6858000"/>
              <a:gd name="connsiteX36" fmla="*/ 8676418 w 12188951"/>
              <a:gd name="connsiteY36" fmla="*/ 2048482 h 6858000"/>
              <a:gd name="connsiteX37" fmla="*/ 8430990 w 12188951"/>
              <a:gd name="connsiteY37" fmla="*/ 2111646 h 6858000"/>
              <a:gd name="connsiteX38" fmla="*/ 7296667 w 12188951"/>
              <a:gd name="connsiteY38" fmla="*/ 1040863 h 6858000"/>
              <a:gd name="connsiteX39" fmla="*/ 6110157 w 12188951"/>
              <a:gd name="connsiteY39" fmla="*/ 761963 h 6858000"/>
              <a:gd name="connsiteX40" fmla="*/ 5757899 w 12188951"/>
              <a:gd name="connsiteY40" fmla="*/ 785015 h 6858000"/>
              <a:gd name="connsiteX41" fmla="*/ 5857344 w 12188951"/>
              <a:gd name="connsiteY41" fmla="*/ 1538896 h 6858000"/>
              <a:gd name="connsiteX42" fmla="*/ 6744571 w 12188951"/>
              <a:gd name="connsiteY42" fmla="*/ 1631515 h 6858000"/>
              <a:gd name="connsiteX43" fmla="*/ 6777324 w 12188951"/>
              <a:gd name="connsiteY43" fmla="*/ 1644310 h 6858000"/>
              <a:gd name="connsiteX44" fmla="*/ 7158730 w 12188951"/>
              <a:gd name="connsiteY44" fmla="*/ 978561 h 6858000"/>
              <a:gd name="connsiteX45" fmla="*/ 7118797 w 12188951"/>
              <a:gd name="connsiteY45" fmla="*/ 960523 h 6858000"/>
              <a:gd name="connsiteX46" fmla="*/ 6110157 w 12188951"/>
              <a:gd name="connsiteY46" fmla="*/ 761963 h 6858000"/>
              <a:gd name="connsiteX47" fmla="*/ 0 w 12188951"/>
              <a:gd name="connsiteY47" fmla="*/ 0 h 6858000"/>
              <a:gd name="connsiteX48" fmla="*/ 12188951 w 12188951"/>
              <a:gd name="connsiteY48" fmla="*/ 0 h 6858000"/>
              <a:gd name="connsiteX49" fmla="*/ 12188951 w 12188951"/>
              <a:gd name="connsiteY49" fmla="*/ 6858000 h 6858000"/>
              <a:gd name="connsiteX50" fmla="*/ 0 w 12188951"/>
              <a:gd name="connsiteY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88951" h="6858000">
                <a:moveTo>
                  <a:pt x="7298638" y="4912711"/>
                </a:moveTo>
                <a:lnTo>
                  <a:pt x="7226960" y="4970058"/>
                </a:lnTo>
                <a:cubicBezTo>
                  <a:pt x="6955736" y="5172700"/>
                  <a:pt x="6630820" y="5303478"/>
                  <a:pt x="6281854" y="5340247"/>
                </a:cubicBezTo>
                <a:lnTo>
                  <a:pt x="6347955" y="5102983"/>
                </a:lnTo>
                <a:lnTo>
                  <a:pt x="5465524" y="5646820"/>
                </a:lnTo>
                <a:lnTo>
                  <a:pt x="5999067" y="6355289"/>
                </a:lnTo>
                <a:lnTo>
                  <a:pt x="6067080" y="6111160"/>
                </a:lnTo>
                <a:cubicBezTo>
                  <a:pt x="6610664" y="6114045"/>
                  <a:pt x="7128077" y="5952265"/>
                  <a:pt x="7561567" y="5664198"/>
                </a:cubicBezTo>
                <a:lnTo>
                  <a:pt x="7684490" y="5575894"/>
                </a:lnTo>
                <a:close/>
                <a:moveTo>
                  <a:pt x="7849919" y="4168691"/>
                </a:moveTo>
                <a:cubicBezTo>
                  <a:pt x="7732493" y="4452385"/>
                  <a:pt x="7551266" y="4698015"/>
                  <a:pt x="7326095" y="4890743"/>
                </a:cubicBezTo>
                <a:lnTo>
                  <a:pt x="7298638" y="4912710"/>
                </a:lnTo>
                <a:lnTo>
                  <a:pt x="7684490" y="5575893"/>
                </a:lnTo>
                <a:lnTo>
                  <a:pt x="7720079" y="5550328"/>
                </a:lnTo>
                <a:cubicBezTo>
                  <a:pt x="8080236" y="5271168"/>
                  <a:pt x="8370613" y="4898993"/>
                  <a:pt x="8552522" y="4459510"/>
                </a:cubicBezTo>
                <a:close/>
                <a:moveTo>
                  <a:pt x="4207465" y="3729981"/>
                </a:moveTo>
                <a:lnTo>
                  <a:pt x="3440206" y="3732548"/>
                </a:lnTo>
                <a:lnTo>
                  <a:pt x="3444551" y="3776150"/>
                </a:lnTo>
                <a:cubicBezTo>
                  <a:pt x="3506232" y="4227636"/>
                  <a:pt x="3683358" y="4665198"/>
                  <a:pt x="3973006" y="5042476"/>
                </a:cubicBezTo>
                <a:lnTo>
                  <a:pt x="4576164" y="4579414"/>
                </a:lnTo>
                <a:cubicBezTo>
                  <a:pt x="4389190" y="4335873"/>
                  <a:pt x="4267082" y="4056111"/>
                  <a:pt x="4212761" y="3764743"/>
                </a:cubicBezTo>
                <a:close/>
                <a:moveTo>
                  <a:pt x="4488264" y="1775404"/>
                </a:moveTo>
                <a:lnTo>
                  <a:pt x="3607941" y="1883231"/>
                </a:lnTo>
                <a:lnTo>
                  <a:pt x="3785357" y="2064196"/>
                </a:lnTo>
                <a:cubicBezTo>
                  <a:pt x="3511066" y="2533511"/>
                  <a:pt x="3392465" y="3062494"/>
                  <a:pt x="3425193" y="3581940"/>
                </a:cubicBezTo>
                <a:lnTo>
                  <a:pt x="3440205" y="3732547"/>
                </a:lnTo>
                <a:lnTo>
                  <a:pt x="4207464" y="3729980"/>
                </a:lnTo>
                <a:lnTo>
                  <a:pt x="4193639" y="3639232"/>
                </a:lnTo>
                <a:cubicBezTo>
                  <a:pt x="4153758" y="3303025"/>
                  <a:pt x="4202959" y="2956251"/>
                  <a:pt x="4345599" y="2635652"/>
                </a:cubicBezTo>
                <a:lnTo>
                  <a:pt x="4518025" y="2811529"/>
                </a:lnTo>
                <a:close/>
                <a:moveTo>
                  <a:pt x="7158731" y="978561"/>
                </a:moveTo>
                <a:lnTo>
                  <a:pt x="6777325" y="1644310"/>
                </a:lnTo>
                <a:lnTo>
                  <a:pt x="6862827" y="1677711"/>
                </a:lnTo>
                <a:cubicBezTo>
                  <a:pt x="7173932" y="1811277"/>
                  <a:pt x="7449647" y="2027274"/>
                  <a:pt x="7655973" y="2311103"/>
                </a:cubicBezTo>
                <a:lnTo>
                  <a:pt x="7417446" y="2372489"/>
                </a:lnTo>
                <a:lnTo>
                  <a:pt x="8329638" y="2864779"/>
                </a:lnTo>
                <a:lnTo>
                  <a:pt x="8676418" y="2048482"/>
                </a:lnTo>
                <a:lnTo>
                  <a:pt x="8430990" y="2111646"/>
                </a:lnTo>
                <a:cubicBezTo>
                  <a:pt x="8161697" y="1639447"/>
                  <a:pt x="7762885" y="1272243"/>
                  <a:pt x="7296667" y="1040863"/>
                </a:cubicBezTo>
                <a:close/>
                <a:moveTo>
                  <a:pt x="6110157" y="761963"/>
                </a:moveTo>
                <a:cubicBezTo>
                  <a:pt x="5993424" y="761888"/>
                  <a:pt x="5875788" y="769464"/>
                  <a:pt x="5757899" y="785015"/>
                </a:cubicBezTo>
                <a:lnTo>
                  <a:pt x="5857344" y="1538896"/>
                </a:lnTo>
                <a:cubicBezTo>
                  <a:pt x="6161743" y="1498743"/>
                  <a:pt x="6465078" y="1532876"/>
                  <a:pt x="6744571" y="1631515"/>
                </a:cubicBezTo>
                <a:lnTo>
                  <a:pt x="6777324" y="1644310"/>
                </a:lnTo>
                <a:lnTo>
                  <a:pt x="7158730" y="978561"/>
                </a:lnTo>
                <a:lnTo>
                  <a:pt x="7118797" y="960523"/>
                </a:lnTo>
                <a:cubicBezTo>
                  <a:pt x="6802418" y="831279"/>
                  <a:pt x="6460353" y="762188"/>
                  <a:pt x="6110157" y="761963"/>
                </a:cubicBezTo>
                <a:close/>
                <a:moveTo>
                  <a:pt x="0" y="0"/>
                </a:moveTo>
                <a:lnTo>
                  <a:pt x="12188951" y="0"/>
                </a:lnTo>
                <a:lnTo>
                  <a:pt x="1218895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!!Group 40">
            <a:extLst>
              <a:ext uri="{FF2B5EF4-FFF2-40B4-BE49-F238E27FC236}">
                <a16:creationId xmlns:a16="http://schemas.microsoft.com/office/drawing/2014/main" id="{3CD4E1CF-D0C2-6823-E794-36F3755E82F4}"/>
              </a:ext>
            </a:extLst>
          </p:cNvPr>
          <p:cNvGrpSpPr>
            <a:grpSpLocks/>
          </p:cNvGrpSpPr>
          <p:nvPr/>
        </p:nvGrpSpPr>
        <p:grpSpPr>
          <a:xfrm>
            <a:off x="763127" y="2959554"/>
            <a:ext cx="2146304" cy="1200329"/>
            <a:chOff x="600350" y="1652633"/>
            <a:chExt cx="2146304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8C13F51-8AF7-839D-BDED-96303601944F}"/>
                </a:ext>
              </a:extLst>
            </p:cNvPr>
            <p:cNvSpPr txBox="1">
              <a:spLocks/>
            </p:cNvSpPr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305D89-CA8A-BAE1-1A97-DE1B1FA9BDB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!!Group 46">
            <a:extLst>
              <a:ext uri="{FF2B5EF4-FFF2-40B4-BE49-F238E27FC236}">
                <a16:creationId xmlns:a16="http://schemas.microsoft.com/office/drawing/2014/main" id="{7EE1E7E1-54A4-5574-73DC-D0D15B156780}"/>
              </a:ext>
            </a:extLst>
          </p:cNvPr>
          <p:cNvGrpSpPr>
            <a:grpSpLocks/>
          </p:cNvGrpSpPr>
          <p:nvPr/>
        </p:nvGrpSpPr>
        <p:grpSpPr>
          <a:xfrm>
            <a:off x="8847631" y="683857"/>
            <a:ext cx="2379048" cy="1212129"/>
            <a:chOff x="9807" y="5271553"/>
            <a:chExt cx="2379048" cy="1212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B7F56C-0822-4601-8345-BBC99AC847AB}"/>
                </a:ext>
              </a:extLst>
            </p:cNvPr>
            <p:cNvSpPr txBox="1">
              <a:spLocks/>
            </p:cNvSpPr>
            <p:nvPr/>
          </p:nvSpPr>
          <p:spPr>
            <a:xfrm>
              <a:off x="980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2FE91F-C71C-F088-F26E-48ADA3BF45A0}"/>
                </a:ext>
              </a:extLst>
            </p:cNvPr>
            <p:cNvSpPr txBox="1">
              <a:spLocks/>
            </p:cNvSpPr>
            <p:nvPr/>
          </p:nvSpPr>
          <p:spPr>
            <a:xfrm>
              <a:off x="73436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0" name="!!Group 49">
            <a:extLst>
              <a:ext uri="{FF2B5EF4-FFF2-40B4-BE49-F238E27FC236}">
                <a16:creationId xmlns:a16="http://schemas.microsoft.com/office/drawing/2014/main" id="{BB0BA890-D88E-6456-1641-39F4C37E1B05}"/>
              </a:ext>
            </a:extLst>
          </p:cNvPr>
          <p:cNvGrpSpPr>
            <a:grpSpLocks/>
          </p:cNvGrpSpPr>
          <p:nvPr/>
        </p:nvGrpSpPr>
        <p:grpSpPr>
          <a:xfrm>
            <a:off x="8599422" y="4759236"/>
            <a:ext cx="2875466" cy="1200329"/>
            <a:chOff x="8726422" y="5283353"/>
            <a:chExt cx="2875466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8783D0B-93D3-AB9E-045D-410E2B8A1FF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1AF0090-9AE0-62FE-2EA4-E311AC964182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!!TextBox 39">
            <a:extLst>
              <a:ext uri="{FF2B5EF4-FFF2-40B4-BE49-F238E27FC236}">
                <a16:creationId xmlns:a16="http://schemas.microsoft.com/office/drawing/2014/main" id="{332DA57B-6088-FD84-1167-BF1D30027FDA}"/>
              </a:ext>
            </a:extLst>
          </p:cNvPr>
          <p:cNvSpPr txBox="1">
            <a:spLocks/>
          </p:cNvSpPr>
          <p:nvPr/>
        </p:nvSpPr>
        <p:spPr>
          <a:xfrm>
            <a:off x="4387165" y="2890391"/>
            <a:ext cx="3417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2074BD-BD63-66CE-1085-E760E14DCD6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9295919">
            <a:off x="3424633" y="4024587"/>
            <a:ext cx="2028325" cy="1917488"/>
            <a:chOff x="5081837" y="2470256"/>
            <a:chExt cx="2028325" cy="1917488"/>
          </a:xfrm>
        </p:grpSpPr>
        <p:pic>
          <p:nvPicPr>
            <p:cNvPr id="25" name="Picture 24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9CFAACBC-DC46-FBAB-42EC-DC223E0D35C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7A653CA3-FA87-F50A-0628-D150EDC7FB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4F4DF4E-ECDF-DCB6-CBB1-AC9A0AF2E1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4886502">
            <a:off x="4579048" y="263099"/>
            <a:ext cx="2028325" cy="1917488"/>
            <a:chOff x="5081837" y="2470256"/>
            <a:chExt cx="2028325" cy="1917488"/>
          </a:xfrm>
        </p:grpSpPr>
        <p:pic>
          <p:nvPicPr>
            <p:cNvPr id="28" name="Picture 27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F464BF7E-ACF1-52F0-9D56-E32253B9CE3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29" name="Rectangle 28">
              <a:extLst>
                <a:ext uri="{FF2B5EF4-FFF2-40B4-BE49-F238E27FC236}">
                  <a16:creationId xmlns:a16="http://schemas.microsoft.com/office/drawing/2014/main" id="{BAD16027-A034-25CE-EE20-A4F1E5E33C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1AD991-AC0D-DE92-E0F9-2499AC1B024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2212994">
            <a:off x="7290272" y="3139608"/>
            <a:ext cx="2028325" cy="1917488"/>
            <a:chOff x="5081837" y="2470256"/>
            <a:chExt cx="2028325" cy="1917488"/>
          </a:xfrm>
        </p:grpSpPr>
        <p:pic>
          <p:nvPicPr>
            <p:cNvPr id="31" name="Picture 30" descr="A purple light on a black background&#10;&#10;Description automatically generated">
              <a:extLst>
                <a:ext uri="{FF2B5EF4-FFF2-40B4-BE49-F238E27FC236}">
                  <a16:creationId xmlns:a16="http://schemas.microsoft.com/office/drawing/2014/main" id="{2ECC928E-3F67-8263-FCF6-1966A56B87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28725">
              <a:off x="5081837" y="2470256"/>
              <a:ext cx="2028325" cy="1917488"/>
            </a:xfrm>
            <a:prstGeom prst="rect">
              <a:avLst/>
            </a:prstGeom>
          </p:spPr>
        </p:pic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95A5E4B1-A88C-FFE2-C3C4-B4446BCA70C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8723" y="3170944"/>
              <a:ext cx="1854552" cy="8074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005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7200000">
                                          <p:cBhvr>
                                            <p:cTn id="2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3860</Words>
  <Application>Microsoft Office PowerPoint</Application>
  <PresentationFormat>Widescreen</PresentationFormat>
  <Paragraphs>1057</Paragraphs>
  <Slides>77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3" baseType="lpstr">
      <vt:lpstr>Aptos</vt:lpstr>
      <vt:lpstr>Aptos Display</vt:lpstr>
      <vt:lpstr>Arial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27</cp:revision>
  <dcterms:created xsi:type="dcterms:W3CDTF">2024-08-15T07:32:11Z</dcterms:created>
  <dcterms:modified xsi:type="dcterms:W3CDTF">2024-08-17T05:11:18Z</dcterms:modified>
</cp:coreProperties>
</file>