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0" r:id="rId3"/>
    <p:sldId id="256" r:id="rId4"/>
    <p:sldId id="257" r:id="rId5"/>
    <p:sldId id="259" r:id="rId6"/>
    <p:sldId id="281" r:id="rId7"/>
    <p:sldId id="28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3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66" d="100"/>
          <a:sy n="66" d="100"/>
        </p:scale>
        <p:origin x="1650" y="10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0D3B8-4968-F470-B896-482F8D0F18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859084-9617-B0A9-92AD-A83B71FE06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FFFA0-B5B7-FD06-06D4-6AF548EAE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7A62-7DF4-4BA0-8B47-9E699E2D2EED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FCDB5-EFA5-E34C-60F7-83ED84FEA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CC532B-FE26-0A2E-6F92-934A9F116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E5BBD-90BE-4391-A15A-25F33F162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90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86380-BF30-4FC7-C9C8-723CA9963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9DEDF6-2E64-96CA-AC11-351068209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A2EECB-9524-4123-3939-01FD17AD1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7A62-7DF4-4BA0-8B47-9E699E2D2EED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C7044-CCA5-659C-C7DB-8071AD291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50842-2677-6D82-3B3A-2A70269E3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E5BBD-90BE-4391-A15A-25F33F162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13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46A33F8-0186-0A96-D499-CC69B102B4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C105E9-9398-718D-A3A8-1566AF832B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67DD03-8A11-2E76-B572-F9DE81620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7A62-7DF4-4BA0-8B47-9E699E2D2EED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ED50F-90EA-7513-CFA9-0E959A3C9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94881-7C27-3C27-F099-878EB6650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E5BBD-90BE-4391-A15A-25F33F162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382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81186-42B8-39F6-F5F4-FC7567ECA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4F44D0-21BF-0750-1CEA-01A4FA41B4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98496E-3E1D-3684-5BA0-D42E15AAD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7A62-7DF4-4BA0-8B47-9E699E2D2EED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4A8977-6C39-F229-26F9-7053B6AC9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3C5BDA-C20E-ED2F-A9E2-E2E1DA635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E5BBD-90BE-4391-A15A-25F33F162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8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44D130-75DD-74F6-4478-2E3AF51C5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E1B7D1-4388-3502-46A5-4CC45AD575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DD340-BF24-DAA9-CA39-22FE09622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7A62-7DF4-4BA0-8B47-9E699E2D2EED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C4529-3EF8-4AB0-A82C-2A967DB0E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649614-28BD-1CA9-F1F4-F155E5393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E5BBD-90BE-4391-A15A-25F33F162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90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915BF-470C-FD55-9140-32A8EBAC9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CE0FE7-B874-522F-C211-741CF3A53A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0556F3-382E-6B09-48BF-DBE5AB49D5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25D661-B540-5A37-C496-459F750E18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7A62-7DF4-4BA0-8B47-9E699E2D2EED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F67AF7-2CFA-4153-2CD8-7596C55E1A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22B093-0A0D-4F52-89B4-5E3CE9901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E5BBD-90BE-4391-A15A-25F33F162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416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134ED4-0816-D990-0653-A73240171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E61A40-AD8A-51B3-2F0D-3A73543518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8BF9A0-3B26-C60C-43B7-69A33CEA3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A24A54-220B-0FE5-B0A5-51D2E229AD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B0DF7E-8586-CE16-7441-8278234610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14E13C-3852-2638-5E99-9B8805C31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7A62-7DF4-4BA0-8B47-9E699E2D2EED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ED8859-9363-2016-4C44-9FCE95B12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11DB43-7AC5-5088-A74B-DBB07A55D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E5BBD-90BE-4391-A15A-25F33F162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03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1D88-9A18-4EE5-F5DA-1E93FB16BE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33E3BA-A4ED-31AC-123E-968FEF75F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7A62-7DF4-4BA0-8B47-9E699E2D2EED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178646-A79A-AC7C-DD1F-0A6C626CC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63C03F-91D2-FB51-B545-A927F7FD9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E5BBD-90BE-4391-A15A-25F33F162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732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28A0C6-B24E-C6DF-E6EA-F8A45F936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7A62-7DF4-4BA0-8B47-9E699E2D2EED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C1BF15-2719-D02B-17AA-EB0488F29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BFA2EB-CC1C-2F0E-80BE-27CB342D2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E5BBD-90BE-4391-A15A-25F33F162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265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6662CD-5B93-02EA-055A-56FC4EF4C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55019-9CD6-9734-EA3A-E34A73548D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A300A9-7226-2E7E-6391-D4C0BC251B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204C8D-CD33-792E-E1CA-515C7B58C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7A62-7DF4-4BA0-8B47-9E699E2D2EED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A268C2-E82C-C351-BE12-84F2DDF41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DDE776-5C64-BC63-66EB-403A73C58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E5BBD-90BE-4391-A15A-25F33F162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311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DAB19-B2F8-11C2-9123-762F6E367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E4BFD-FF73-8FB3-EF8D-B8A4A73A45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B933DD-6E00-F9D7-1CD9-EB109A05C5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F8816F-392F-8D4F-268B-A54F03ABC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397A62-7DF4-4BA0-8B47-9E699E2D2EED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8A889A-C6DF-96AD-631A-B3BF63D95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037A0B-797F-AB71-778C-1BFE0B5BB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8E5BBD-90BE-4391-A15A-25F33F162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4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0D5892A-BCF1-2C15-9A81-5A0CF32CC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AA75AD-2F9B-0D83-0680-FB305CBBB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70DC7E-3BE1-6AFB-92E3-FC3BFD53D3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97A62-7DF4-4BA0-8B47-9E699E2D2EED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552978-CB0F-2793-6488-A918C8E0D1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BFD26-7385-BE39-6BDE-313FC3A990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8E5BBD-90BE-4391-A15A-25F33F162D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95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efonts.com/objective-font-family.html" TargetMode="External"/><Relationship Id="rId2" Type="http://schemas.openxmlformats.org/officeDocument/2006/relationships/hyperlink" Target="https://fonts.google.com/specimen/Russo+On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E7142F-09C8-9D36-3C1E-67804C8860A0}"/>
              </a:ext>
            </a:extLst>
          </p:cNvPr>
          <p:cNvSpPr txBox="1"/>
          <p:nvPr/>
        </p:nvSpPr>
        <p:spPr>
          <a:xfrm>
            <a:off x="1826834" y="2059395"/>
            <a:ext cx="8538332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https://fonts.google.com/specimen/Russo+One</a:t>
            </a:r>
            <a:endParaRPr lang="en-US" sz="3200" dirty="0"/>
          </a:p>
          <a:p>
            <a:endParaRPr lang="en-US" sz="3200" dirty="0"/>
          </a:p>
          <a:p>
            <a:r>
              <a:rPr lang="en-US" sz="3200" dirty="0">
                <a:hlinkClick r:id="rId3"/>
              </a:rPr>
              <a:t>https://befonts.com/objective-font-family.html</a:t>
            </a:r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82488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F2290226-A309-0E80-7547-5F7E223E17A6}"/>
              </a:ext>
            </a:extLst>
          </p:cNvPr>
          <p:cNvGrpSpPr/>
          <p:nvPr/>
        </p:nvGrpSpPr>
        <p:grpSpPr>
          <a:xfrm>
            <a:off x="2667000" y="1932340"/>
            <a:ext cx="6858000" cy="2993321"/>
            <a:chOff x="2667000" y="1617702"/>
            <a:chExt cx="6858000" cy="2993321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4B1CF1CB-AC8B-41D2-24A5-4183FB08ABFE}"/>
                </a:ext>
              </a:extLst>
            </p:cNvPr>
            <p:cNvSpPr txBox="1"/>
            <p:nvPr/>
          </p:nvSpPr>
          <p:spPr>
            <a:xfrm>
              <a:off x="2667000" y="1617702"/>
              <a:ext cx="6858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/>
                <a:t>With Animations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D498224-93AA-5A90-254F-FECBD4189682}"/>
                </a:ext>
              </a:extLst>
            </p:cNvPr>
            <p:cNvSpPr txBox="1"/>
            <p:nvPr/>
          </p:nvSpPr>
          <p:spPr>
            <a:xfrm>
              <a:off x="3474524" y="3041363"/>
              <a:ext cx="50493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FF0000"/>
                  </a:solidFill>
                </a:rPr>
                <a:t>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05427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3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!!Group 89">
            <a:extLst>
              <a:ext uri="{FF2B5EF4-FFF2-40B4-BE49-F238E27FC236}">
                <a16:creationId xmlns:a16="http://schemas.microsoft.com/office/drawing/2014/main" id="{F7CECFE9-3E40-8D0A-48AA-4541F019A42E}"/>
              </a:ext>
            </a:extLst>
          </p:cNvPr>
          <p:cNvGrpSpPr/>
          <p:nvPr/>
        </p:nvGrpSpPr>
        <p:grpSpPr>
          <a:xfrm>
            <a:off x="651472" y="1625970"/>
            <a:ext cx="10889056" cy="3145428"/>
            <a:chOff x="651472" y="1625970"/>
            <a:chExt cx="10889056" cy="3145428"/>
          </a:xfrm>
        </p:grpSpPr>
        <p:grpSp>
          <p:nvGrpSpPr>
            <p:cNvPr id="91" name="POWERPOINT">
              <a:extLst>
                <a:ext uri="{FF2B5EF4-FFF2-40B4-BE49-F238E27FC236}">
                  <a16:creationId xmlns:a16="http://schemas.microsoft.com/office/drawing/2014/main" id="{92E16F84-4295-69CB-2D6D-49ECE09F9719}"/>
                </a:ext>
              </a:extLst>
            </p:cNvPr>
            <p:cNvGrpSpPr/>
            <p:nvPr/>
          </p:nvGrpSpPr>
          <p:grpSpPr>
            <a:xfrm>
              <a:off x="2474997" y="3201738"/>
              <a:ext cx="7242006" cy="1569660"/>
              <a:chOff x="1227594" y="2999647"/>
              <a:chExt cx="7907609" cy="1569660"/>
            </a:xfrm>
          </p:grpSpPr>
          <p:sp>
            <p:nvSpPr>
              <p:cNvPr id="104" name="T">
                <a:extLst>
                  <a:ext uri="{FF2B5EF4-FFF2-40B4-BE49-F238E27FC236}">
                    <a16:creationId xmlns:a16="http://schemas.microsoft.com/office/drawing/2014/main" id="{F8F0EC88-7B8A-1D63-422F-531E7AB0E816}"/>
                  </a:ext>
                </a:extLst>
              </p:cNvPr>
              <p:cNvSpPr txBox="1"/>
              <p:nvPr/>
            </p:nvSpPr>
            <p:spPr>
              <a:xfrm>
                <a:off x="7433403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T</a:t>
                </a:r>
              </a:p>
            </p:txBody>
          </p:sp>
          <p:sp>
            <p:nvSpPr>
              <p:cNvPr id="105" name="N">
                <a:extLst>
                  <a:ext uri="{FF2B5EF4-FFF2-40B4-BE49-F238E27FC236}">
                    <a16:creationId xmlns:a16="http://schemas.microsoft.com/office/drawing/2014/main" id="{CA1C5AC9-2D3C-7879-EF7C-F25D0C32C3AF}"/>
                  </a:ext>
                </a:extLst>
              </p:cNvPr>
              <p:cNvSpPr txBox="1"/>
              <p:nvPr/>
            </p:nvSpPr>
            <p:spPr>
              <a:xfrm>
                <a:off x="673504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106" name="I">
                <a:extLst>
                  <a:ext uri="{FF2B5EF4-FFF2-40B4-BE49-F238E27FC236}">
                    <a16:creationId xmlns:a16="http://schemas.microsoft.com/office/drawing/2014/main" id="{56062FD3-8CF9-286B-1944-D3D595FCE3C7}"/>
                  </a:ext>
                </a:extLst>
              </p:cNvPr>
              <p:cNvSpPr txBox="1"/>
              <p:nvPr/>
            </p:nvSpPr>
            <p:spPr>
              <a:xfrm>
                <a:off x="6138265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107" name="O">
                <a:extLst>
                  <a:ext uri="{FF2B5EF4-FFF2-40B4-BE49-F238E27FC236}">
                    <a16:creationId xmlns:a16="http://schemas.microsoft.com/office/drawing/2014/main" id="{02D3DBF2-E3CD-A105-89EB-B89DC5063E75}"/>
                  </a:ext>
                </a:extLst>
              </p:cNvPr>
              <p:cNvSpPr txBox="1"/>
              <p:nvPr/>
            </p:nvSpPr>
            <p:spPr>
              <a:xfrm>
                <a:off x="557081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108" name="P2">
                <a:extLst>
                  <a:ext uri="{FF2B5EF4-FFF2-40B4-BE49-F238E27FC236}">
                    <a16:creationId xmlns:a16="http://schemas.microsoft.com/office/drawing/2014/main" id="{DF3BD7CF-E9D0-755D-9E80-5CDEACC3023F}"/>
                  </a:ext>
                </a:extLst>
              </p:cNvPr>
              <p:cNvSpPr txBox="1"/>
              <p:nvPr/>
            </p:nvSpPr>
            <p:spPr>
              <a:xfrm>
                <a:off x="4939808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109" name="R">
                <a:extLst>
                  <a:ext uri="{FF2B5EF4-FFF2-40B4-BE49-F238E27FC236}">
                    <a16:creationId xmlns:a16="http://schemas.microsoft.com/office/drawing/2014/main" id="{17B5DA9F-26FF-5F90-A74F-BCF30A01BAAA}"/>
                  </a:ext>
                </a:extLst>
              </p:cNvPr>
              <p:cNvSpPr txBox="1"/>
              <p:nvPr/>
            </p:nvSpPr>
            <p:spPr>
              <a:xfrm>
                <a:off x="431198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110" name="E">
                <a:extLst>
                  <a:ext uri="{FF2B5EF4-FFF2-40B4-BE49-F238E27FC236}">
                    <a16:creationId xmlns:a16="http://schemas.microsoft.com/office/drawing/2014/main" id="{2F53B1F7-9F2A-553D-259C-0A9A91A6F73D}"/>
                  </a:ext>
                </a:extLst>
              </p:cNvPr>
              <p:cNvSpPr txBox="1"/>
              <p:nvPr/>
            </p:nvSpPr>
            <p:spPr>
              <a:xfrm>
                <a:off x="3613030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E</a:t>
                </a:r>
              </a:p>
            </p:txBody>
          </p:sp>
          <p:sp>
            <p:nvSpPr>
              <p:cNvPr id="111" name="W">
                <a:extLst>
                  <a:ext uri="{FF2B5EF4-FFF2-40B4-BE49-F238E27FC236}">
                    <a16:creationId xmlns:a16="http://schemas.microsoft.com/office/drawing/2014/main" id="{DF3627E8-1A2A-A97A-6ABB-AF7A453FA551}"/>
                  </a:ext>
                </a:extLst>
              </p:cNvPr>
              <p:cNvSpPr txBox="1"/>
              <p:nvPr/>
            </p:nvSpPr>
            <p:spPr>
              <a:xfrm>
                <a:off x="2781697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W</a:t>
                </a:r>
              </a:p>
            </p:txBody>
          </p:sp>
          <p:sp>
            <p:nvSpPr>
              <p:cNvPr id="112" name="O">
                <a:extLst>
                  <a:ext uri="{FF2B5EF4-FFF2-40B4-BE49-F238E27FC236}">
                    <a16:creationId xmlns:a16="http://schemas.microsoft.com/office/drawing/2014/main" id="{D49B951E-B7D7-811B-7033-8A35BEF8A81C}"/>
                  </a:ext>
                </a:extLst>
              </p:cNvPr>
              <p:cNvSpPr txBox="1"/>
              <p:nvPr/>
            </p:nvSpPr>
            <p:spPr>
              <a:xfrm>
                <a:off x="1875122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113" name="P">
                <a:extLst>
                  <a:ext uri="{FF2B5EF4-FFF2-40B4-BE49-F238E27FC236}">
                    <a16:creationId xmlns:a16="http://schemas.microsoft.com/office/drawing/2014/main" id="{AD365538-3CD6-E474-48EA-C513B87D89DE}"/>
                  </a:ext>
                </a:extLst>
              </p:cNvPr>
              <p:cNvSpPr txBox="1"/>
              <p:nvPr/>
            </p:nvSpPr>
            <p:spPr>
              <a:xfrm>
                <a:off x="122759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B5E4B1D-28C7-892D-1062-9719CEBCEA0D}"/>
                </a:ext>
              </a:extLst>
            </p:cNvPr>
            <p:cNvGrpSpPr/>
            <p:nvPr/>
          </p:nvGrpSpPr>
          <p:grpSpPr>
            <a:xfrm>
              <a:off x="651472" y="1625970"/>
              <a:ext cx="10889056" cy="2215992"/>
              <a:chOff x="516998" y="1893309"/>
              <a:chExt cx="7480898" cy="1522410"/>
            </a:xfrm>
            <a:effectLst/>
          </p:grpSpPr>
          <p:sp>
            <p:nvSpPr>
              <p:cNvPr id="93" name="C">
                <a:extLst>
                  <a:ext uri="{FF2B5EF4-FFF2-40B4-BE49-F238E27FC236}">
                    <a16:creationId xmlns:a16="http://schemas.microsoft.com/office/drawing/2014/main" id="{047EBCB9-43FE-59F1-1FFD-6B4D9292697D}"/>
                  </a:ext>
                </a:extLst>
              </p:cNvPr>
              <p:cNvSpPr txBox="1"/>
              <p:nvPr/>
            </p:nvSpPr>
            <p:spPr>
              <a:xfrm>
                <a:off x="6027237" y="1893309"/>
                <a:ext cx="1970659" cy="152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C</a:t>
                </a:r>
              </a:p>
            </p:txBody>
          </p:sp>
          <p:sp>
            <p:nvSpPr>
              <p:cNvPr id="94" name="I">
                <a:extLst>
                  <a:ext uri="{FF2B5EF4-FFF2-40B4-BE49-F238E27FC236}">
                    <a16:creationId xmlns:a16="http://schemas.microsoft.com/office/drawing/2014/main" id="{CC6FA648-2947-AEFF-6223-03CFB2568F0E}"/>
                  </a:ext>
                </a:extLst>
              </p:cNvPr>
              <p:cNvSpPr txBox="1"/>
              <p:nvPr/>
            </p:nvSpPr>
            <p:spPr>
              <a:xfrm>
                <a:off x="5678996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95" name="H">
                <a:extLst>
                  <a:ext uri="{FF2B5EF4-FFF2-40B4-BE49-F238E27FC236}">
                    <a16:creationId xmlns:a16="http://schemas.microsoft.com/office/drawing/2014/main" id="{75274564-B267-A198-2049-24A3B0F83591}"/>
                  </a:ext>
                </a:extLst>
              </p:cNvPr>
              <p:cNvSpPr txBox="1"/>
              <p:nvPr/>
            </p:nvSpPr>
            <p:spPr>
              <a:xfrm>
                <a:off x="516318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H</a:t>
                </a:r>
              </a:p>
            </p:txBody>
          </p:sp>
          <p:sp>
            <p:nvSpPr>
              <p:cNvPr id="96" name="P">
                <a:extLst>
                  <a:ext uri="{FF2B5EF4-FFF2-40B4-BE49-F238E27FC236}">
                    <a16:creationId xmlns:a16="http://schemas.microsoft.com/office/drawing/2014/main" id="{0F2706D9-66FE-80B4-3641-66AA1483F632}"/>
                  </a:ext>
                </a:extLst>
              </p:cNvPr>
              <p:cNvSpPr txBox="1"/>
              <p:nvPr/>
            </p:nvSpPr>
            <p:spPr>
              <a:xfrm>
                <a:off x="4647383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97" name="A">
                <a:extLst>
                  <a:ext uri="{FF2B5EF4-FFF2-40B4-BE49-F238E27FC236}">
                    <a16:creationId xmlns:a16="http://schemas.microsoft.com/office/drawing/2014/main" id="{C1EFAF41-2A5F-480E-F8C9-83FAFE628B39}"/>
                  </a:ext>
                </a:extLst>
              </p:cNvPr>
              <p:cNvSpPr txBox="1"/>
              <p:nvPr/>
            </p:nvSpPr>
            <p:spPr>
              <a:xfrm>
                <a:off x="4091315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A</a:t>
                </a:r>
              </a:p>
            </p:txBody>
          </p:sp>
          <p:sp>
            <p:nvSpPr>
              <p:cNvPr id="98" name="R">
                <a:extLst>
                  <a:ext uri="{FF2B5EF4-FFF2-40B4-BE49-F238E27FC236}">
                    <a16:creationId xmlns:a16="http://schemas.microsoft.com/office/drawing/2014/main" id="{B39C6A62-0CDD-46E6-DCCE-E2DABDDFB346}"/>
                  </a:ext>
                </a:extLst>
              </p:cNvPr>
              <p:cNvSpPr txBox="1"/>
              <p:nvPr/>
            </p:nvSpPr>
            <p:spPr>
              <a:xfrm>
                <a:off x="357550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99" name="G">
                <a:extLst>
                  <a:ext uri="{FF2B5EF4-FFF2-40B4-BE49-F238E27FC236}">
                    <a16:creationId xmlns:a16="http://schemas.microsoft.com/office/drawing/2014/main" id="{076B86EA-53EB-986E-12D0-A508EDE95878}"/>
                  </a:ext>
                </a:extLst>
              </p:cNvPr>
              <p:cNvSpPr txBox="1"/>
              <p:nvPr/>
            </p:nvSpPr>
            <p:spPr>
              <a:xfrm>
                <a:off x="291048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G</a:t>
                </a:r>
              </a:p>
            </p:txBody>
          </p:sp>
          <p:sp>
            <p:nvSpPr>
              <p:cNvPr id="100" name="O">
                <a:extLst>
                  <a:ext uri="{FF2B5EF4-FFF2-40B4-BE49-F238E27FC236}">
                    <a16:creationId xmlns:a16="http://schemas.microsoft.com/office/drawing/2014/main" id="{0B81CBF4-F20A-4B0F-E31F-54813491AB35}"/>
                  </a:ext>
                </a:extLst>
              </p:cNvPr>
              <p:cNvSpPr txBox="1"/>
              <p:nvPr/>
            </p:nvSpPr>
            <p:spPr>
              <a:xfrm>
                <a:off x="2202887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101" name="F">
                <a:extLst>
                  <a:ext uri="{FF2B5EF4-FFF2-40B4-BE49-F238E27FC236}">
                    <a16:creationId xmlns:a16="http://schemas.microsoft.com/office/drawing/2014/main" id="{49A18FE5-F346-1725-F809-E9107120E302}"/>
                  </a:ext>
                </a:extLst>
              </p:cNvPr>
              <p:cNvSpPr txBox="1"/>
              <p:nvPr/>
            </p:nvSpPr>
            <p:spPr>
              <a:xfrm>
                <a:off x="1687081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F</a:t>
                </a:r>
              </a:p>
            </p:txBody>
          </p:sp>
          <p:sp>
            <p:nvSpPr>
              <p:cNvPr id="102" name="N">
                <a:extLst>
                  <a:ext uri="{FF2B5EF4-FFF2-40B4-BE49-F238E27FC236}">
                    <a16:creationId xmlns:a16="http://schemas.microsoft.com/office/drawing/2014/main" id="{AAEF8D96-B9A9-F1C9-3B12-FE22F50D56FD}"/>
                  </a:ext>
                </a:extLst>
              </p:cNvPr>
              <p:cNvSpPr txBox="1"/>
              <p:nvPr/>
            </p:nvSpPr>
            <p:spPr>
              <a:xfrm>
                <a:off x="1089044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103" name="I">
                <a:extLst>
                  <a:ext uri="{FF2B5EF4-FFF2-40B4-BE49-F238E27FC236}">
                    <a16:creationId xmlns:a16="http://schemas.microsoft.com/office/drawing/2014/main" id="{91DAB73F-A59E-2F15-1D9D-0B0750206851}"/>
                  </a:ext>
                </a:extLst>
              </p:cNvPr>
              <p:cNvSpPr txBox="1"/>
              <p:nvPr/>
            </p:nvSpPr>
            <p:spPr>
              <a:xfrm>
                <a:off x="51699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235848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3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!!TextBox 39">
            <a:extLst>
              <a:ext uri="{FF2B5EF4-FFF2-40B4-BE49-F238E27FC236}">
                <a16:creationId xmlns:a16="http://schemas.microsoft.com/office/drawing/2014/main" id="{503699ED-C714-AFB8-BA1C-36B3DE7952BE}"/>
              </a:ext>
            </a:extLst>
          </p:cNvPr>
          <p:cNvSpPr txBox="1"/>
          <p:nvPr/>
        </p:nvSpPr>
        <p:spPr>
          <a:xfrm>
            <a:off x="830606" y="783113"/>
            <a:ext cx="4073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41" name="!!Group 40">
            <a:extLst>
              <a:ext uri="{FF2B5EF4-FFF2-40B4-BE49-F238E27FC236}">
                <a16:creationId xmlns:a16="http://schemas.microsoft.com/office/drawing/2014/main" id="{EF16CA55-5568-9381-E561-26DF39FADDA2}"/>
              </a:ext>
            </a:extLst>
          </p:cNvPr>
          <p:cNvGrpSpPr/>
          <p:nvPr/>
        </p:nvGrpSpPr>
        <p:grpSpPr>
          <a:xfrm>
            <a:off x="600350" y="1784546"/>
            <a:ext cx="2146304" cy="1200329"/>
            <a:chOff x="600350" y="1652633"/>
            <a:chExt cx="2146304" cy="12003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C96AB82-4727-41CE-98BE-2D1A87830DE2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E8F9CA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rgbClr val="E8F9CA"/>
                </a:solidFill>
                <a:latin typeface="Objective" pitchFamily="50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9303BBD-7BD4-7770-48ED-D34837EF185A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E8F9CA"/>
                  </a:solidFill>
                </a:rPr>
                <a:t>IDEA</a:t>
              </a:r>
              <a:endParaRPr lang="en-US" sz="1400" dirty="0">
                <a:solidFill>
                  <a:srgbClr val="E8F9CA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!!Group 43">
            <a:extLst>
              <a:ext uri="{FF2B5EF4-FFF2-40B4-BE49-F238E27FC236}">
                <a16:creationId xmlns:a16="http://schemas.microsoft.com/office/drawing/2014/main" id="{371C5328-7E0A-8AC7-E1FC-4E373196618B}"/>
              </a:ext>
            </a:extLst>
          </p:cNvPr>
          <p:cNvGrpSpPr/>
          <p:nvPr/>
        </p:nvGrpSpPr>
        <p:grpSpPr>
          <a:xfrm>
            <a:off x="600350" y="3475644"/>
            <a:ext cx="2314169" cy="1278068"/>
            <a:chOff x="600350" y="3430005"/>
            <a:chExt cx="2314169" cy="127806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0506F6E-2887-683E-0516-433BE8AD0E5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C5ECBF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rgbClr val="C5ECBF"/>
                </a:solidFill>
                <a:latin typeface="Objective" pitchFamily="50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41BA14D-D122-5E0B-DB0A-B3FA69A132EA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C5ECBF"/>
                  </a:solidFill>
                </a:rPr>
                <a:t>RESEARCH</a:t>
              </a:r>
              <a:endParaRPr lang="en-US" sz="1400" dirty="0">
                <a:solidFill>
                  <a:srgbClr val="C5ECBF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!!Group 46">
            <a:extLst>
              <a:ext uri="{FF2B5EF4-FFF2-40B4-BE49-F238E27FC236}">
                <a16:creationId xmlns:a16="http://schemas.microsoft.com/office/drawing/2014/main" id="{AB694F64-68C9-E6BC-1ADD-A04343636C7A}"/>
              </a:ext>
            </a:extLst>
          </p:cNvPr>
          <p:cNvGrpSpPr/>
          <p:nvPr/>
        </p:nvGrpSpPr>
        <p:grpSpPr>
          <a:xfrm>
            <a:off x="600350" y="5283353"/>
            <a:ext cx="2327262" cy="1200329"/>
            <a:chOff x="600350" y="5283353"/>
            <a:chExt cx="2327262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5FAEF94-352C-EA7E-5983-D89633BA2528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A4DDB1"/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rgbClr val="A4DDB1"/>
                </a:solidFill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05B5A1C-1C19-265D-9927-060A4C2ECB9B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A4DDB1"/>
                  </a:solidFill>
                </a:rPr>
                <a:t>PLANNING</a:t>
              </a:r>
              <a:endParaRPr lang="en-US" sz="1400" dirty="0">
                <a:solidFill>
                  <a:srgbClr val="A4DDB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0" name="!!Group 49">
            <a:extLst>
              <a:ext uri="{FF2B5EF4-FFF2-40B4-BE49-F238E27FC236}">
                <a16:creationId xmlns:a16="http://schemas.microsoft.com/office/drawing/2014/main" id="{EAA29E7F-0344-1853-6FFA-1A55BAC28F38}"/>
              </a:ext>
            </a:extLst>
          </p:cNvPr>
          <p:cNvGrpSpPr/>
          <p:nvPr/>
        </p:nvGrpSpPr>
        <p:grpSpPr>
          <a:xfrm>
            <a:off x="8726422" y="5283353"/>
            <a:ext cx="2875466" cy="1200329"/>
            <a:chOff x="8726422" y="5283353"/>
            <a:chExt cx="2875466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201D6CB-C1B1-A2D2-FA8F-6980B36DEA0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7AC4AB"/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rgbClr val="7AC4AB"/>
                </a:solidFill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63ED4EC-A464-9572-B6CF-FC0BFD1C071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7AC4AB"/>
                  </a:solidFill>
                </a:rPr>
                <a:t>STARTUP</a:t>
              </a:r>
              <a:endParaRPr lang="en-US" sz="1400" dirty="0">
                <a:solidFill>
                  <a:srgbClr val="7AC4AB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!!Group 52">
            <a:extLst>
              <a:ext uri="{FF2B5EF4-FFF2-40B4-BE49-F238E27FC236}">
                <a16:creationId xmlns:a16="http://schemas.microsoft.com/office/drawing/2014/main" id="{A58C3CC7-EC16-8243-3B9F-B30AEE608634}"/>
              </a:ext>
            </a:extLst>
          </p:cNvPr>
          <p:cNvGrpSpPr/>
          <p:nvPr/>
        </p:nvGrpSpPr>
        <p:grpSpPr>
          <a:xfrm>
            <a:off x="8726422" y="3514514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7892372-D2BF-8179-489B-A62352F8DFED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51ADA5"/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rgbClr val="51ADA5"/>
                </a:solidFill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FF12876-D6C9-88A1-6D4D-FE3A4DF10A61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51ADA5"/>
                  </a:solidFill>
                </a:rPr>
                <a:t>PROJECT</a:t>
              </a:r>
              <a:endParaRPr lang="en-US" sz="1400" dirty="0">
                <a:solidFill>
                  <a:srgbClr val="51ADA5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!!Group 55">
            <a:extLst>
              <a:ext uri="{FF2B5EF4-FFF2-40B4-BE49-F238E27FC236}">
                <a16:creationId xmlns:a16="http://schemas.microsoft.com/office/drawing/2014/main" id="{1F7BE4F7-7D75-90E5-3B39-C18F6550F21B}"/>
              </a:ext>
            </a:extLst>
          </p:cNvPr>
          <p:cNvGrpSpPr/>
          <p:nvPr/>
        </p:nvGrpSpPr>
        <p:grpSpPr>
          <a:xfrm>
            <a:off x="8726422" y="1784546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50F589B-703E-1CE4-DB26-7F17B7DE3E3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559292"/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rgbClr val="559292"/>
                </a:solidFill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49DFC95-0C5D-756E-DE1D-6D98CD9CD000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559292"/>
                  </a:solidFill>
                </a:rPr>
                <a:t>BUSINESS</a:t>
              </a:r>
              <a:endParaRPr lang="en-US" sz="1400" dirty="0">
                <a:solidFill>
                  <a:srgbClr val="559292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!!Group 58">
            <a:extLst>
              <a:ext uri="{FF2B5EF4-FFF2-40B4-BE49-F238E27FC236}">
                <a16:creationId xmlns:a16="http://schemas.microsoft.com/office/drawing/2014/main" id="{565EA9E0-B3A8-7A6E-0075-669802244573}"/>
              </a:ext>
            </a:extLst>
          </p:cNvPr>
          <p:cNvGrpSpPr/>
          <p:nvPr/>
        </p:nvGrpSpPr>
        <p:grpSpPr>
          <a:xfrm>
            <a:off x="8726422" y="233011"/>
            <a:ext cx="2875466" cy="1200329"/>
            <a:chOff x="8726422" y="233011"/>
            <a:chExt cx="2875466" cy="120032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82F4AFC-915D-3276-E6BE-E3B1A43CD15B}"/>
                </a:ext>
              </a:extLst>
            </p:cNvPr>
            <p:cNvSpPr txBox="1"/>
            <p:nvPr/>
          </p:nvSpPr>
          <p:spPr>
            <a:xfrm>
              <a:off x="8726422" y="23301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547D7C"/>
                  </a:solidFill>
                  <a:latin typeface="Objective" pitchFamily="50" charset="0"/>
                </a:rPr>
                <a:t>7</a:t>
              </a:r>
              <a:endParaRPr lang="en-US" sz="8000" dirty="0">
                <a:solidFill>
                  <a:srgbClr val="547D7C"/>
                </a:solidFill>
                <a:latin typeface="Objective" pitchFamily="50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6C68460-553E-4C94-F0AB-F1A026C9BF17}"/>
                </a:ext>
              </a:extLst>
            </p:cNvPr>
            <p:cNvSpPr txBox="1"/>
            <p:nvPr/>
          </p:nvSpPr>
          <p:spPr>
            <a:xfrm>
              <a:off x="9947393" y="289348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547D7C"/>
                  </a:solidFill>
                </a:rPr>
                <a:t>SUCCESS</a:t>
              </a:r>
              <a:endParaRPr lang="en-US" sz="1400" dirty="0">
                <a:solidFill>
                  <a:srgbClr val="547D7C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9" name="!!Group 68">
            <a:extLst>
              <a:ext uri="{FF2B5EF4-FFF2-40B4-BE49-F238E27FC236}">
                <a16:creationId xmlns:a16="http://schemas.microsoft.com/office/drawing/2014/main" id="{E455F3C1-5A58-D4F3-F8DE-1ECFEC8ED482}"/>
              </a:ext>
            </a:extLst>
          </p:cNvPr>
          <p:cNvGrpSpPr/>
          <p:nvPr/>
        </p:nvGrpSpPr>
        <p:grpSpPr>
          <a:xfrm>
            <a:off x="4962653" y="352138"/>
            <a:ext cx="2718344" cy="2718344"/>
            <a:chOff x="4962653" y="352138"/>
            <a:chExt cx="2718344" cy="2718344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1D32257-85ED-2A78-BA94-07B3C695A788}"/>
                </a:ext>
              </a:extLst>
            </p:cNvPr>
            <p:cNvSpPr/>
            <p:nvPr/>
          </p:nvSpPr>
          <p:spPr>
            <a:xfrm rot="5400000">
              <a:off x="4962653" y="352138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547D7C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1" name="Graphic 70" descr="Bar graph with upward trend with solid fill">
              <a:extLst>
                <a:ext uri="{FF2B5EF4-FFF2-40B4-BE49-F238E27FC236}">
                  <a16:creationId xmlns:a16="http://schemas.microsoft.com/office/drawing/2014/main" id="{C30BD472-F3C5-B73A-6839-AB747A3DD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92000" y="694027"/>
              <a:ext cx="686837" cy="686837"/>
            </a:xfrm>
            <a:prstGeom prst="rect">
              <a:avLst/>
            </a:prstGeom>
          </p:spPr>
        </p:pic>
      </p:grpSp>
      <p:grpSp>
        <p:nvGrpSpPr>
          <p:cNvPr id="72" name="!!Group 71">
            <a:extLst>
              <a:ext uri="{FF2B5EF4-FFF2-40B4-BE49-F238E27FC236}">
                <a16:creationId xmlns:a16="http://schemas.microsoft.com/office/drawing/2014/main" id="{1F0C3671-39E1-8CB7-1A60-162CAD4B088F}"/>
              </a:ext>
            </a:extLst>
          </p:cNvPr>
          <p:cNvGrpSpPr/>
          <p:nvPr/>
        </p:nvGrpSpPr>
        <p:grpSpPr>
          <a:xfrm>
            <a:off x="6066812" y="1035305"/>
            <a:ext cx="2718344" cy="2718344"/>
            <a:chOff x="6066812" y="1035305"/>
            <a:chExt cx="2718344" cy="2718344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8F840DA-6BEC-019F-33E5-FB1017E02E23}"/>
                </a:ext>
              </a:extLst>
            </p:cNvPr>
            <p:cNvSpPr/>
            <p:nvPr/>
          </p:nvSpPr>
          <p:spPr>
            <a:xfrm rot="8100000">
              <a:off x="6066812" y="1035305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559292"/>
            </a:solidFill>
            <a:ln>
              <a:noFill/>
            </a:ln>
            <a:effectLst>
              <a:outerShdw blurRad="635000" dist="381000" dir="10800000" algn="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4" name="Graphic 73" descr="Briefcase with solid fill">
              <a:extLst>
                <a:ext uri="{FF2B5EF4-FFF2-40B4-BE49-F238E27FC236}">
                  <a16:creationId xmlns:a16="http://schemas.microsoft.com/office/drawing/2014/main" id="{B7BE1284-F081-021D-FB87-47EAB05A8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73404" y="1892263"/>
              <a:ext cx="686837" cy="686837"/>
            </a:xfrm>
            <a:prstGeom prst="rect">
              <a:avLst/>
            </a:prstGeom>
          </p:spPr>
        </p:pic>
      </p:grpSp>
      <p:grpSp>
        <p:nvGrpSpPr>
          <p:cNvPr id="75" name="!!Group 74">
            <a:extLst>
              <a:ext uri="{FF2B5EF4-FFF2-40B4-BE49-F238E27FC236}">
                <a16:creationId xmlns:a16="http://schemas.microsoft.com/office/drawing/2014/main" id="{88490F89-83D4-0A44-02C4-D32983E43898}"/>
              </a:ext>
            </a:extLst>
          </p:cNvPr>
          <p:cNvGrpSpPr/>
          <p:nvPr/>
        </p:nvGrpSpPr>
        <p:grpSpPr>
          <a:xfrm>
            <a:off x="6366144" y="2305238"/>
            <a:ext cx="2718344" cy="2718344"/>
            <a:chOff x="6366144" y="2305238"/>
            <a:chExt cx="2718344" cy="2718344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7F6E7B3-2299-478E-A435-D822516C047B}"/>
                </a:ext>
              </a:extLst>
            </p:cNvPr>
            <p:cNvSpPr/>
            <p:nvPr/>
          </p:nvSpPr>
          <p:spPr>
            <a:xfrm rot="10800000">
              <a:off x="6366144" y="2305238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51ADA5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8C6BDC13-E2A4-952E-6238-F287DC3BE2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956147" y="3675838"/>
              <a:ext cx="686837" cy="686837"/>
            </a:xfrm>
            <a:prstGeom prst="rect">
              <a:avLst/>
            </a:prstGeom>
          </p:spPr>
        </p:pic>
      </p:grpSp>
      <p:grpSp>
        <p:nvGrpSpPr>
          <p:cNvPr id="78" name="!!Group 77">
            <a:extLst>
              <a:ext uri="{FF2B5EF4-FFF2-40B4-BE49-F238E27FC236}">
                <a16:creationId xmlns:a16="http://schemas.microsoft.com/office/drawing/2014/main" id="{17B6A4C7-0BC7-CD01-9B70-80F7CB3C5B6C}"/>
              </a:ext>
            </a:extLst>
          </p:cNvPr>
          <p:cNvGrpSpPr/>
          <p:nvPr/>
        </p:nvGrpSpPr>
        <p:grpSpPr>
          <a:xfrm>
            <a:off x="5686623" y="3415950"/>
            <a:ext cx="2718344" cy="2718344"/>
            <a:chOff x="5686623" y="3415950"/>
            <a:chExt cx="2718344" cy="2718344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402DA64-095B-123B-A9A2-8F7DB6969348}"/>
                </a:ext>
              </a:extLst>
            </p:cNvPr>
            <p:cNvSpPr/>
            <p:nvPr/>
          </p:nvSpPr>
          <p:spPr>
            <a:xfrm rot="13500000">
              <a:off x="5686623" y="3415950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7AC4AB"/>
            </a:solidFill>
            <a:ln>
              <a:noFill/>
            </a:ln>
            <a:effectLst>
              <a:outerShdw blurRad="635000" dist="381000" dir="162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F5108AE2-AA54-07FC-1691-D11E1BF03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842903" y="5103888"/>
              <a:ext cx="686837" cy="686837"/>
            </a:xfrm>
            <a:prstGeom prst="rect">
              <a:avLst/>
            </a:prstGeom>
          </p:spPr>
        </p:pic>
      </p:grpSp>
      <p:grpSp>
        <p:nvGrpSpPr>
          <p:cNvPr id="81" name="!!Group 80">
            <a:extLst>
              <a:ext uri="{FF2B5EF4-FFF2-40B4-BE49-F238E27FC236}">
                <a16:creationId xmlns:a16="http://schemas.microsoft.com/office/drawing/2014/main" id="{DE94CA05-4087-188F-52BE-C5668AA5F386}"/>
              </a:ext>
            </a:extLst>
          </p:cNvPr>
          <p:cNvGrpSpPr/>
          <p:nvPr/>
        </p:nvGrpSpPr>
        <p:grpSpPr>
          <a:xfrm>
            <a:off x="4365828" y="3716291"/>
            <a:ext cx="2718344" cy="2718344"/>
            <a:chOff x="4365828" y="3716291"/>
            <a:chExt cx="2718344" cy="2718344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F456A5C-25BA-EB31-87FC-2C6A7F9B5443}"/>
                </a:ext>
              </a:extLst>
            </p:cNvPr>
            <p:cNvSpPr/>
            <p:nvPr/>
          </p:nvSpPr>
          <p:spPr>
            <a:xfrm rot="16200000">
              <a:off x="4365828" y="3716291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A4DDB1"/>
            </a:solidFill>
            <a:ln>
              <a:noFill/>
            </a:ln>
            <a:effectLst>
              <a:outerShdw blurRad="635000" dist="381000" algn="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817F44C9-F26E-3D35-0B17-8F283EEDB7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078526" y="5434574"/>
              <a:ext cx="686837" cy="686837"/>
            </a:xfrm>
            <a:prstGeom prst="rect">
              <a:avLst/>
            </a:prstGeom>
          </p:spPr>
        </p:pic>
      </p:grpSp>
      <p:grpSp>
        <p:nvGrpSpPr>
          <p:cNvPr id="84" name="!!Group 83">
            <a:extLst>
              <a:ext uri="{FF2B5EF4-FFF2-40B4-BE49-F238E27FC236}">
                <a16:creationId xmlns:a16="http://schemas.microsoft.com/office/drawing/2014/main" id="{A9337EE4-0044-FE9E-1480-4FB2445D017F}"/>
              </a:ext>
            </a:extLst>
          </p:cNvPr>
          <p:cNvGrpSpPr/>
          <p:nvPr/>
        </p:nvGrpSpPr>
        <p:grpSpPr>
          <a:xfrm>
            <a:off x="3277544" y="3049541"/>
            <a:ext cx="2718344" cy="2718344"/>
            <a:chOff x="3277544" y="3049541"/>
            <a:chExt cx="2718344" cy="2718344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925153C-E938-78D7-4309-3406D8A84E76}"/>
                </a:ext>
              </a:extLst>
            </p:cNvPr>
            <p:cNvSpPr/>
            <p:nvPr/>
          </p:nvSpPr>
          <p:spPr>
            <a:xfrm rot="18900000">
              <a:off x="3277544" y="3049541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C5ECBF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6" name="Graphic 85" descr="Books with solid fill">
              <a:extLst>
                <a:ext uri="{FF2B5EF4-FFF2-40B4-BE49-F238E27FC236}">
                  <a16:creationId xmlns:a16="http://schemas.microsoft.com/office/drawing/2014/main" id="{B34BD8A8-AEF7-7A82-BBF2-7409EC753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661912" y="4246609"/>
              <a:ext cx="686837" cy="686837"/>
            </a:xfrm>
            <a:prstGeom prst="rect">
              <a:avLst/>
            </a:prstGeom>
          </p:spPr>
        </p:pic>
      </p:grpSp>
      <p:grpSp>
        <p:nvGrpSpPr>
          <p:cNvPr id="87" name="!!Group 86">
            <a:extLst>
              <a:ext uri="{FF2B5EF4-FFF2-40B4-BE49-F238E27FC236}">
                <a16:creationId xmlns:a16="http://schemas.microsoft.com/office/drawing/2014/main" id="{C1147036-8186-B401-5E9A-17F43FC107FB}"/>
              </a:ext>
            </a:extLst>
          </p:cNvPr>
          <p:cNvGrpSpPr/>
          <p:nvPr/>
        </p:nvGrpSpPr>
        <p:grpSpPr>
          <a:xfrm>
            <a:off x="2968556" y="1690369"/>
            <a:ext cx="2718344" cy="2718344"/>
            <a:chOff x="2968556" y="1690369"/>
            <a:chExt cx="2718344" cy="2718344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B70D3-CF69-BFB6-D5D5-A0FA2BAA2325}"/>
                </a:ext>
              </a:extLst>
            </p:cNvPr>
            <p:cNvSpPr/>
            <p:nvPr/>
          </p:nvSpPr>
          <p:spPr>
            <a:xfrm>
              <a:off x="2968556" y="1690369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E8F9CA"/>
            </a:soli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9" name="Graphic 88" descr="Lightbulb and gear with solid fill">
              <a:extLst>
                <a:ext uri="{FF2B5EF4-FFF2-40B4-BE49-F238E27FC236}">
                  <a16:creationId xmlns:a16="http://schemas.microsoft.com/office/drawing/2014/main" id="{372F9047-5D68-6E9A-FF57-629F827E5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515251" y="2083459"/>
              <a:ext cx="686837" cy="686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85694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96296E-6 L -0.26797 -0.59282 " pathEditMode="relative" rAng="0" ptsTypes="AA">
                                      <p:cBhvr>
                                        <p:cTn id="6" dur="2500" spd="-100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98" y="-2963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4.81481E-6 L -0.44349 -0.34769 " pathEditMode="relative" rAng="0" ptsTypes="AA">
                                      <p:cBhvr>
                                        <p:cTn id="8" dur="25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174" y="-1738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1.48148E-6 L -0.48789 -0.02037 " pathEditMode="relative" rAng="0" ptsTypes="AA">
                                      <p:cBhvr>
                                        <p:cTn id="10" dur="2500" spd="-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388" y="-101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7037E-7 L -0.07917 0.6338 " pathEditMode="relative" rAng="0" ptsTypes="AA">
                                      <p:cBhvr>
                                        <p:cTn id="12" dur="2500" spd="-100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8" y="3169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7 L 0.37422 0.40046 " pathEditMode="relative" rAng="0" ptsTypes="AA">
                                      <p:cBhvr>
                                        <p:cTn id="14" dur="2500" spd="-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711" y="200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11022E-16 L 0.44662 0.25741 " pathEditMode="relative" rAng="0" ptsTypes="AA">
                                      <p:cBhvr>
                                        <p:cTn id="16" dur="2500" spd="-100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31" y="1287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4.81481E-6 L 0.48829 -0.15718 " pathEditMode="relative" rAng="0" ptsTypes="AA">
                                      <p:cBhvr>
                                        <p:cTn id="18" dur="2500" spd="-100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14" y="-787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22222E-6 L 0.20079 -0.62431 " pathEditMode="relative" rAng="0" ptsTypes="AA">
                                      <p:cBhvr>
                                        <p:cTn id="20" dur="2500" spd="-100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39" y="-3120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96296E-6 L -0.33737 -0.61343 " pathEditMode="relative" rAng="0" ptsTypes="AA">
                                      <p:cBhvr>
                                        <p:cTn id="22" dur="2500" spd="-100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75" y="-3067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4.07407E-6 L -0.00546 -0.77129 " pathEditMode="relative" rAng="0" ptsTypes="AA">
                                      <p:cBhvr>
                                        <p:cTn id="24" dur="2500" spd="-100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" y="-38565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7.40741E-7 L 0.56954 -0.9287 " pathEditMode="relative" rAng="0" ptsTypes="AA">
                                      <p:cBhvr>
                                        <p:cTn id="26" dur="2500" spd="-100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77" y="-4643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6 L 0.75183 -0.00139 " pathEditMode="relative" rAng="0" ptsTypes="AA">
                                      <p:cBhvr>
                                        <p:cTn id="28" dur="2500" spd="-100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91" y="-69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3.7037E-6 L 0.42891 0.73217 " pathEditMode="relative" rAng="0" ptsTypes="AA">
                                      <p:cBhvr>
                                        <p:cTn id="30" dur="2500" spd="-100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45" y="36597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07407E-6 L 1.45833E-6 0.8544 " pathEditMode="relative" rAng="0" ptsTypes="AA">
                                      <p:cBhvr>
                                        <p:cTn id="32" dur="2500" spd="-100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2708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42" presetClass="path" presetSubtype="0" accel="20000" decel="8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4.07407E-6 L -0.55964 0.90254 " pathEditMode="relative" rAng="0" ptsTypes="AA">
                                      <p:cBhvr>
                                        <p:cTn id="34" dur="2500" spd="-100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982" y="4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3C2D856-2499-AC19-3A69-402AA0399E88}"/>
              </a:ext>
            </a:extLst>
          </p:cNvPr>
          <p:cNvGrpSpPr/>
          <p:nvPr/>
        </p:nvGrpSpPr>
        <p:grpSpPr>
          <a:xfrm>
            <a:off x="2667000" y="1932340"/>
            <a:ext cx="6858000" cy="2993321"/>
            <a:chOff x="2667000" y="1617702"/>
            <a:chExt cx="6858000" cy="2993321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302DBBB-C354-2013-ED81-192042519F85}"/>
                </a:ext>
              </a:extLst>
            </p:cNvPr>
            <p:cNvSpPr txBox="1"/>
            <p:nvPr/>
          </p:nvSpPr>
          <p:spPr>
            <a:xfrm>
              <a:off x="2667000" y="1617702"/>
              <a:ext cx="6858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600" b="1" dirty="0"/>
                <a:t>With Morph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ED2AF24-FC1B-C26E-D44C-4A67123FE52B}"/>
                </a:ext>
              </a:extLst>
            </p:cNvPr>
            <p:cNvSpPr txBox="1"/>
            <p:nvPr/>
          </p:nvSpPr>
          <p:spPr>
            <a:xfrm>
              <a:off x="3474524" y="3041363"/>
              <a:ext cx="504932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600" dirty="0">
                  <a:solidFill>
                    <a:srgbClr val="FF0000"/>
                  </a:solidFill>
                </a:rPr>
                <a:t>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3778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3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!!TextBox 39">
            <a:extLst>
              <a:ext uri="{FF2B5EF4-FFF2-40B4-BE49-F238E27FC236}">
                <a16:creationId xmlns:a16="http://schemas.microsoft.com/office/drawing/2014/main" id="{503699ED-C714-AFB8-BA1C-36B3DE7952BE}"/>
              </a:ext>
            </a:extLst>
          </p:cNvPr>
          <p:cNvSpPr txBox="1"/>
          <p:nvPr/>
        </p:nvSpPr>
        <p:spPr>
          <a:xfrm>
            <a:off x="931571" y="-5381713"/>
            <a:ext cx="4073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41" name="!!Group 40">
            <a:extLst>
              <a:ext uri="{FF2B5EF4-FFF2-40B4-BE49-F238E27FC236}">
                <a16:creationId xmlns:a16="http://schemas.microsoft.com/office/drawing/2014/main" id="{EF16CA55-5568-9381-E561-26DF39FADDA2}"/>
              </a:ext>
            </a:extLst>
          </p:cNvPr>
          <p:cNvGrpSpPr/>
          <p:nvPr/>
        </p:nvGrpSpPr>
        <p:grpSpPr>
          <a:xfrm>
            <a:off x="-4455351" y="-3078126"/>
            <a:ext cx="2146304" cy="1200329"/>
            <a:chOff x="600350" y="1652633"/>
            <a:chExt cx="2146304" cy="12003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C96AB82-4727-41CE-98BE-2D1A87830DE2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E8F9CA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rgbClr val="E8F9CA"/>
                </a:solidFill>
                <a:latin typeface="Objective" pitchFamily="50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9303BBD-7BD4-7770-48ED-D34837EF185A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E8F9CA"/>
                  </a:solidFill>
                </a:rPr>
                <a:t>IDEA</a:t>
              </a:r>
              <a:endParaRPr lang="en-US" sz="1400" dirty="0">
                <a:solidFill>
                  <a:srgbClr val="E8F9CA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!!Group 43">
            <a:extLst>
              <a:ext uri="{FF2B5EF4-FFF2-40B4-BE49-F238E27FC236}">
                <a16:creationId xmlns:a16="http://schemas.microsoft.com/office/drawing/2014/main" id="{371C5328-7E0A-8AC7-E1FC-4E373196618B}"/>
              </a:ext>
            </a:extLst>
          </p:cNvPr>
          <p:cNvGrpSpPr/>
          <p:nvPr/>
        </p:nvGrpSpPr>
        <p:grpSpPr>
          <a:xfrm>
            <a:off x="-7325890" y="8939316"/>
            <a:ext cx="2314169" cy="1278068"/>
            <a:chOff x="600350" y="3430005"/>
            <a:chExt cx="2314169" cy="127806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0506F6E-2887-683E-0516-433BE8AD0E5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C5ECBF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rgbClr val="C5ECBF"/>
                </a:solidFill>
                <a:latin typeface="Objective" pitchFamily="50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41BA14D-D122-5E0B-DB0A-B3FA69A132EA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C5ECBF"/>
                  </a:solidFill>
                </a:rPr>
                <a:t>RESEARCH</a:t>
              </a:r>
              <a:endParaRPr lang="en-US" sz="1400" dirty="0">
                <a:solidFill>
                  <a:srgbClr val="C5ECBF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!!Group 46">
            <a:extLst>
              <a:ext uri="{FF2B5EF4-FFF2-40B4-BE49-F238E27FC236}">
                <a16:creationId xmlns:a16="http://schemas.microsoft.com/office/drawing/2014/main" id="{AB694F64-68C9-E6BC-1ADD-A04343636C7A}"/>
              </a:ext>
            </a:extLst>
          </p:cNvPr>
          <p:cNvGrpSpPr/>
          <p:nvPr/>
        </p:nvGrpSpPr>
        <p:grpSpPr>
          <a:xfrm>
            <a:off x="443874" y="11358065"/>
            <a:ext cx="2327262" cy="1200329"/>
            <a:chOff x="600350" y="5283353"/>
            <a:chExt cx="2327262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5FAEF94-352C-EA7E-5983-D89633BA2528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A4DDB1"/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rgbClr val="A4DDB1"/>
                </a:solidFill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05B5A1C-1C19-265D-9927-060A4C2ECB9B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A4DDB1"/>
                  </a:solidFill>
                </a:rPr>
                <a:t>PLANNING</a:t>
              </a:r>
              <a:endParaRPr lang="en-US" sz="1400" dirty="0">
                <a:solidFill>
                  <a:srgbClr val="A4DDB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0" name="!!Group 49">
            <a:extLst>
              <a:ext uri="{FF2B5EF4-FFF2-40B4-BE49-F238E27FC236}">
                <a16:creationId xmlns:a16="http://schemas.microsoft.com/office/drawing/2014/main" id="{EAA29E7F-0344-1853-6FFA-1A55BAC28F38}"/>
              </a:ext>
            </a:extLst>
          </p:cNvPr>
          <p:cNvGrpSpPr/>
          <p:nvPr/>
        </p:nvGrpSpPr>
        <p:grpSpPr>
          <a:xfrm>
            <a:off x="9586303" y="12154250"/>
            <a:ext cx="2875466" cy="1200329"/>
            <a:chOff x="8726422" y="5283353"/>
            <a:chExt cx="2875466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201D6CB-C1B1-A2D2-FA8F-6980B36DEA0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7AC4AB"/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rgbClr val="7AC4AB"/>
                </a:solidFill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63ED4EC-A464-9572-B6CF-FC0BFD1C071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7AC4AB"/>
                  </a:solidFill>
                </a:rPr>
                <a:t>STARTUP</a:t>
              </a:r>
              <a:endParaRPr lang="en-US" sz="1400" dirty="0">
                <a:solidFill>
                  <a:srgbClr val="7AC4AB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!!Group 52">
            <a:extLst>
              <a:ext uri="{FF2B5EF4-FFF2-40B4-BE49-F238E27FC236}">
                <a16:creationId xmlns:a16="http://schemas.microsoft.com/office/drawing/2014/main" id="{A58C3CC7-EC16-8243-3B9F-B30AEE608634}"/>
              </a:ext>
            </a:extLst>
          </p:cNvPr>
          <p:cNvGrpSpPr/>
          <p:nvPr/>
        </p:nvGrpSpPr>
        <p:grpSpPr>
          <a:xfrm>
            <a:off x="17005983" y="8027612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7892372-D2BF-8179-489B-A62352F8DFED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51ADA5"/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rgbClr val="51ADA5"/>
                </a:solidFill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FF12876-D6C9-88A1-6D4D-FE3A4DF10A61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51ADA5"/>
                  </a:solidFill>
                </a:rPr>
                <a:t>PROJECT</a:t>
              </a:r>
              <a:endParaRPr lang="en-US" sz="1400" dirty="0">
                <a:solidFill>
                  <a:srgbClr val="51ADA5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!!Group 55">
            <a:extLst>
              <a:ext uri="{FF2B5EF4-FFF2-40B4-BE49-F238E27FC236}">
                <a16:creationId xmlns:a16="http://schemas.microsoft.com/office/drawing/2014/main" id="{1F7BE4F7-7D75-90E5-3B39-C18F6550F21B}"/>
              </a:ext>
            </a:extLst>
          </p:cNvPr>
          <p:cNvGrpSpPr/>
          <p:nvPr/>
        </p:nvGrpSpPr>
        <p:grpSpPr>
          <a:xfrm>
            <a:off x="15977838" y="-3991800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50F589B-703E-1CE4-DB26-7F17B7DE3E3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559292"/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rgbClr val="559292"/>
                </a:solidFill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49DFC95-0C5D-756E-DE1D-6D98CD9CD000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559292"/>
                  </a:solidFill>
                </a:rPr>
                <a:t>BUSINESS</a:t>
              </a:r>
              <a:endParaRPr lang="en-US" sz="1400" dirty="0">
                <a:solidFill>
                  <a:srgbClr val="559292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!!Group 58">
            <a:extLst>
              <a:ext uri="{FF2B5EF4-FFF2-40B4-BE49-F238E27FC236}">
                <a16:creationId xmlns:a16="http://schemas.microsoft.com/office/drawing/2014/main" id="{565EA9E0-B3A8-7A6E-0075-669802244573}"/>
              </a:ext>
            </a:extLst>
          </p:cNvPr>
          <p:cNvGrpSpPr/>
          <p:nvPr/>
        </p:nvGrpSpPr>
        <p:grpSpPr>
          <a:xfrm>
            <a:off x="9172024" y="-3807177"/>
            <a:ext cx="2875466" cy="1200329"/>
            <a:chOff x="8726422" y="233011"/>
            <a:chExt cx="2875466" cy="120032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82F4AFC-915D-3276-E6BE-E3B1A43CD15B}"/>
                </a:ext>
              </a:extLst>
            </p:cNvPr>
            <p:cNvSpPr txBox="1"/>
            <p:nvPr/>
          </p:nvSpPr>
          <p:spPr>
            <a:xfrm>
              <a:off x="8726422" y="23301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547D7C"/>
                  </a:solidFill>
                  <a:latin typeface="Objective" pitchFamily="50" charset="0"/>
                </a:rPr>
                <a:t>7</a:t>
              </a:r>
              <a:endParaRPr lang="en-US" sz="8000" dirty="0">
                <a:solidFill>
                  <a:srgbClr val="547D7C"/>
                </a:solidFill>
                <a:latin typeface="Objective" pitchFamily="50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6C68460-553E-4C94-F0AB-F1A026C9BF17}"/>
                </a:ext>
              </a:extLst>
            </p:cNvPr>
            <p:cNvSpPr txBox="1"/>
            <p:nvPr/>
          </p:nvSpPr>
          <p:spPr>
            <a:xfrm>
              <a:off x="9947393" y="289348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547D7C"/>
                  </a:solidFill>
                </a:rPr>
                <a:t>SUCCESS</a:t>
              </a:r>
              <a:endParaRPr lang="en-US" sz="1400" dirty="0">
                <a:solidFill>
                  <a:srgbClr val="547D7C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9" name="!!Group 68">
            <a:extLst>
              <a:ext uri="{FF2B5EF4-FFF2-40B4-BE49-F238E27FC236}">
                <a16:creationId xmlns:a16="http://schemas.microsoft.com/office/drawing/2014/main" id="{E455F3C1-5A58-D4F3-F8DE-1ECFEC8ED482}"/>
              </a:ext>
            </a:extLst>
          </p:cNvPr>
          <p:cNvGrpSpPr/>
          <p:nvPr/>
        </p:nvGrpSpPr>
        <p:grpSpPr>
          <a:xfrm>
            <a:off x="311092" y="-4141874"/>
            <a:ext cx="2718344" cy="2718344"/>
            <a:chOff x="4962653" y="352138"/>
            <a:chExt cx="2718344" cy="2718344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1D32257-85ED-2A78-BA94-07B3C695A788}"/>
                </a:ext>
              </a:extLst>
            </p:cNvPr>
            <p:cNvSpPr/>
            <p:nvPr/>
          </p:nvSpPr>
          <p:spPr>
            <a:xfrm rot="5400000">
              <a:off x="4962653" y="352138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547D7C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1" name="Graphic 70" descr="Bar graph with upward trend with solid fill">
              <a:extLst>
                <a:ext uri="{FF2B5EF4-FFF2-40B4-BE49-F238E27FC236}">
                  <a16:creationId xmlns:a16="http://schemas.microsoft.com/office/drawing/2014/main" id="{C30BD472-F3C5-B73A-6839-AB747A3DD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92000" y="694027"/>
              <a:ext cx="686837" cy="686837"/>
            </a:xfrm>
            <a:prstGeom prst="rect">
              <a:avLst/>
            </a:prstGeom>
          </p:spPr>
        </p:pic>
      </p:grpSp>
      <p:grpSp>
        <p:nvGrpSpPr>
          <p:cNvPr id="72" name="!!Group 71">
            <a:extLst>
              <a:ext uri="{FF2B5EF4-FFF2-40B4-BE49-F238E27FC236}">
                <a16:creationId xmlns:a16="http://schemas.microsoft.com/office/drawing/2014/main" id="{1F0C3671-39E1-8CB7-1A60-162CAD4B088F}"/>
              </a:ext>
            </a:extLst>
          </p:cNvPr>
          <p:cNvGrpSpPr/>
          <p:nvPr/>
        </p:nvGrpSpPr>
        <p:grpSpPr>
          <a:xfrm>
            <a:off x="5924640" y="-4150643"/>
            <a:ext cx="2718344" cy="2718344"/>
            <a:chOff x="6066812" y="1035305"/>
            <a:chExt cx="2718344" cy="2718344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8F840DA-6BEC-019F-33E5-FB1017E02E23}"/>
                </a:ext>
              </a:extLst>
            </p:cNvPr>
            <p:cNvSpPr/>
            <p:nvPr/>
          </p:nvSpPr>
          <p:spPr>
            <a:xfrm rot="8100000">
              <a:off x="6066812" y="1035305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559292"/>
            </a:solidFill>
            <a:ln>
              <a:noFill/>
            </a:ln>
            <a:effectLst>
              <a:outerShdw blurRad="635000" dist="381000" dir="10800000" algn="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4" name="Graphic 73" descr="Briefcase with solid fill">
              <a:extLst>
                <a:ext uri="{FF2B5EF4-FFF2-40B4-BE49-F238E27FC236}">
                  <a16:creationId xmlns:a16="http://schemas.microsoft.com/office/drawing/2014/main" id="{B7BE1284-F081-021D-FB87-47EAB05A8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73404" y="1892263"/>
              <a:ext cx="686837" cy="686837"/>
            </a:xfrm>
            <a:prstGeom prst="rect">
              <a:avLst/>
            </a:prstGeom>
          </p:spPr>
        </p:pic>
      </p:grpSp>
      <p:grpSp>
        <p:nvGrpSpPr>
          <p:cNvPr id="75" name="!!Group 74">
            <a:extLst>
              <a:ext uri="{FF2B5EF4-FFF2-40B4-BE49-F238E27FC236}">
                <a16:creationId xmlns:a16="http://schemas.microsoft.com/office/drawing/2014/main" id="{88490F89-83D4-0A44-02C4-D32983E43898}"/>
              </a:ext>
            </a:extLst>
          </p:cNvPr>
          <p:cNvGrpSpPr/>
          <p:nvPr/>
        </p:nvGrpSpPr>
        <p:grpSpPr>
          <a:xfrm>
            <a:off x="13150402" y="-3591815"/>
            <a:ext cx="2718344" cy="2718344"/>
            <a:chOff x="6366144" y="2305238"/>
            <a:chExt cx="2718344" cy="2718344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7F6E7B3-2299-478E-A435-D822516C047B}"/>
                </a:ext>
              </a:extLst>
            </p:cNvPr>
            <p:cNvSpPr/>
            <p:nvPr/>
          </p:nvSpPr>
          <p:spPr>
            <a:xfrm rot="10800000">
              <a:off x="6366144" y="2305238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51ADA5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8C6BDC13-E2A4-952E-6238-F287DC3BE2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956147" y="3675838"/>
              <a:ext cx="686837" cy="686837"/>
            </a:xfrm>
            <a:prstGeom prst="rect">
              <a:avLst/>
            </a:prstGeom>
          </p:spPr>
        </p:pic>
      </p:grpSp>
      <p:grpSp>
        <p:nvGrpSpPr>
          <p:cNvPr id="78" name="!!Group 77">
            <a:extLst>
              <a:ext uri="{FF2B5EF4-FFF2-40B4-BE49-F238E27FC236}">
                <a16:creationId xmlns:a16="http://schemas.microsoft.com/office/drawing/2014/main" id="{17B6A4C7-0BC7-CD01-9B70-80F7CB3C5B6C}"/>
              </a:ext>
            </a:extLst>
          </p:cNvPr>
          <p:cNvGrpSpPr/>
          <p:nvPr/>
        </p:nvGrpSpPr>
        <p:grpSpPr>
          <a:xfrm>
            <a:off x="13724651" y="3059648"/>
            <a:ext cx="2718344" cy="2718344"/>
            <a:chOff x="5686623" y="3415950"/>
            <a:chExt cx="2718344" cy="2718344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402DA64-095B-123B-A9A2-8F7DB6969348}"/>
                </a:ext>
              </a:extLst>
            </p:cNvPr>
            <p:cNvSpPr/>
            <p:nvPr/>
          </p:nvSpPr>
          <p:spPr>
            <a:xfrm rot="13500000">
              <a:off x="5686623" y="3415950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7AC4AB"/>
            </a:solidFill>
            <a:ln>
              <a:noFill/>
            </a:ln>
            <a:effectLst>
              <a:outerShdw blurRad="635000" dist="381000" dir="162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F5108AE2-AA54-07FC-1691-D11E1BF03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842903" y="5103888"/>
              <a:ext cx="686837" cy="686837"/>
            </a:xfrm>
            <a:prstGeom prst="rect">
              <a:avLst/>
            </a:prstGeom>
          </p:spPr>
        </p:pic>
      </p:grpSp>
      <p:grpSp>
        <p:nvGrpSpPr>
          <p:cNvPr id="81" name="!!Group 80">
            <a:extLst>
              <a:ext uri="{FF2B5EF4-FFF2-40B4-BE49-F238E27FC236}">
                <a16:creationId xmlns:a16="http://schemas.microsoft.com/office/drawing/2014/main" id="{DE94CA05-4087-188F-52BE-C5668AA5F386}"/>
              </a:ext>
            </a:extLst>
          </p:cNvPr>
          <p:cNvGrpSpPr/>
          <p:nvPr/>
        </p:nvGrpSpPr>
        <p:grpSpPr>
          <a:xfrm>
            <a:off x="9494834" y="8317787"/>
            <a:ext cx="2718344" cy="2718344"/>
            <a:chOff x="4365828" y="3716291"/>
            <a:chExt cx="2718344" cy="2718344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F456A5C-25BA-EB31-87FC-2C6A7F9B5443}"/>
                </a:ext>
              </a:extLst>
            </p:cNvPr>
            <p:cNvSpPr/>
            <p:nvPr/>
          </p:nvSpPr>
          <p:spPr>
            <a:xfrm rot="16200000">
              <a:off x="4365828" y="3716291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A4DDB1"/>
            </a:solidFill>
            <a:ln>
              <a:noFill/>
            </a:ln>
            <a:effectLst>
              <a:outerShdw blurRad="635000" dist="381000" algn="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817F44C9-F26E-3D35-0B17-8F283EEDB7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078526" y="5434574"/>
              <a:ext cx="686837" cy="686837"/>
            </a:xfrm>
            <a:prstGeom prst="rect">
              <a:avLst/>
            </a:prstGeom>
          </p:spPr>
        </p:pic>
      </p:grpSp>
      <p:grpSp>
        <p:nvGrpSpPr>
          <p:cNvPr id="84" name="!!Group 83">
            <a:extLst>
              <a:ext uri="{FF2B5EF4-FFF2-40B4-BE49-F238E27FC236}">
                <a16:creationId xmlns:a16="http://schemas.microsoft.com/office/drawing/2014/main" id="{A9337EE4-0044-FE9E-1480-4FB2445D017F}"/>
              </a:ext>
            </a:extLst>
          </p:cNvPr>
          <p:cNvGrpSpPr/>
          <p:nvPr/>
        </p:nvGrpSpPr>
        <p:grpSpPr>
          <a:xfrm>
            <a:off x="3334124" y="8676898"/>
            <a:ext cx="2718344" cy="2718344"/>
            <a:chOff x="3277544" y="3049541"/>
            <a:chExt cx="2718344" cy="2718344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925153C-E938-78D7-4309-3406D8A84E76}"/>
                </a:ext>
              </a:extLst>
            </p:cNvPr>
            <p:cNvSpPr/>
            <p:nvPr/>
          </p:nvSpPr>
          <p:spPr>
            <a:xfrm rot="18900000">
              <a:off x="3277544" y="3049541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C5ECBF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6" name="Graphic 85" descr="Books with solid fill">
              <a:extLst>
                <a:ext uri="{FF2B5EF4-FFF2-40B4-BE49-F238E27FC236}">
                  <a16:creationId xmlns:a16="http://schemas.microsoft.com/office/drawing/2014/main" id="{B34BD8A8-AEF7-7A82-BBF2-7409EC753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661912" y="4246609"/>
              <a:ext cx="686837" cy="686837"/>
            </a:xfrm>
            <a:prstGeom prst="rect">
              <a:avLst/>
            </a:prstGeom>
          </p:spPr>
        </p:pic>
      </p:grpSp>
      <p:grpSp>
        <p:nvGrpSpPr>
          <p:cNvPr id="87" name="!!Group 86">
            <a:extLst>
              <a:ext uri="{FF2B5EF4-FFF2-40B4-BE49-F238E27FC236}">
                <a16:creationId xmlns:a16="http://schemas.microsoft.com/office/drawing/2014/main" id="{C1147036-8186-B401-5E9A-17F43FC107FB}"/>
              </a:ext>
            </a:extLst>
          </p:cNvPr>
          <p:cNvGrpSpPr/>
          <p:nvPr/>
        </p:nvGrpSpPr>
        <p:grpSpPr>
          <a:xfrm>
            <a:off x="-3668219" y="8113910"/>
            <a:ext cx="2718344" cy="2718344"/>
            <a:chOff x="2968556" y="1690369"/>
            <a:chExt cx="2718344" cy="2718344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B70D3-CF69-BFB6-D5D5-A0FA2BAA2325}"/>
                </a:ext>
              </a:extLst>
            </p:cNvPr>
            <p:cNvSpPr/>
            <p:nvPr/>
          </p:nvSpPr>
          <p:spPr>
            <a:xfrm>
              <a:off x="2968556" y="1690369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E8F9CA"/>
            </a:soli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9" name="Graphic 88" descr="Lightbulb and gear with solid fill">
              <a:extLst>
                <a:ext uri="{FF2B5EF4-FFF2-40B4-BE49-F238E27FC236}">
                  <a16:creationId xmlns:a16="http://schemas.microsoft.com/office/drawing/2014/main" id="{372F9047-5D68-6E9A-FF57-629F827E5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515251" y="2083459"/>
              <a:ext cx="686837" cy="686837"/>
            </a:xfrm>
            <a:prstGeom prst="rect">
              <a:avLst/>
            </a:prstGeom>
          </p:spPr>
        </p:pic>
      </p:grpSp>
      <p:grpSp>
        <p:nvGrpSpPr>
          <p:cNvPr id="90" name="!!Group 89">
            <a:extLst>
              <a:ext uri="{FF2B5EF4-FFF2-40B4-BE49-F238E27FC236}">
                <a16:creationId xmlns:a16="http://schemas.microsoft.com/office/drawing/2014/main" id="{F7CECFE9-3E40-8D0A-48AA-4541F019A42E}"/>
              </a:ext>
            </a:extLst>
          </p:cNvPr>
          <p:cNvGrpSpPr/>
          <p:nvPr/>
        </p:nvGrpSpPr>
        <p:grpSpPr>
          <a:xfrm>
            <a:off x="651472" y="1625970"/>
            <a:ext cx="10889056" cy="3145428"/>
            <a:chOff x="651472" y="1625970"/>
            <a:chExt cx="10889056" cy="3145428"/>
          </a:xfrm>
        </p:grpSpPr>
        <p:grpSp>
          <p:nvGrpSpPr>
            <p:cNvPr id="91" name="POWERPOINT">
              <a:extLst>
                <a:ext uri="{FF2B5EF4-FFF2-40B4-BE49-F238E27FC236}">
                  <a16:creationId xmlns:a16="http://schemas.microsoft.com/office/drawing/2014/main" id="{92E16F84-4295-69CB-2D6D-49ECE09F9719}"/>
                </a:ext>
              </a:extLst>
            </p:cNvPr>
            <p:cNvGrpSpPr/>
            <p:nvPr/>
          </p:nvGrpSpPr>
          <p:grpSpPr>
            <a:xfrm>
              <a:off x="2474997" y="3201738"/>
              <a:ext cx="7242006" cy="1569660"/>
              <a:chOff x="1227594" y="2999647"/>
              <a:chExt cx="7907609" cy="1569660"/>
            </a:xfrm>
          </p:grpSpPr>
          <p:sp>
            <p:nvSpPr>
              <p:cNvPr id="104" name="T">
                <a:extLst>
                  <a:ext uri="{FF2B5EF4-FFF2-40B4-BE49-F238E27FC236}">
                    <a16:creationId xmlns:a16="http://schemas.microsoft.com/office/drawing/2014/main" id="{F8F0EC88-7B8A-1D63-422F-531E7AB0E816}"/>
                  </a:ext>
                </a:extLst>
              </p:cNvPr>
              <p:cNvSpPr txBox="1"/>
              <p:nvPr/>
            </p:nvSpPr>
            <p:spPr>
              <a:xfrm>
                <a:off x="7433403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T</a:t>
                </a:r>
              </a:p>
            </p:txBody>
          </p:sp>
          <p:sp>
            <p:nvSpPr>
              <p:cNvPr id="105" name="N">
                <a:extLst>
                  <a:ext uri="{FF2B5EF4-FFF2-40B4-BE49-F238E27FC236}">
                    <a16:creationId xmlns:a16="http://schemas.microsoft.com/office/drawing/2014/main" id="{CA1C5AC9-2D3C-7879-EF7C-F25D0C32C3AF}"/>
                  </a:ext>
                </a:extLst>
              </p:cNvPr>
              <p:cNvSpPr txBox="1"/>
              <p:nvPr/>
            </p:nvSpPr>
            <p:spPr>
              <a:xfrm>
                <a:off x="673504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106" name="I">
                <a:extLst>
                  <a:ext uri="{FF2B5EF4-FFF2-40B4-BE49-F238E27FC236}">
                    <a16:creationId xmlns:a16="http://schemas.microsoft.com/office/drawing/2014/main" id="{56062FD3-8CF9-286B-1944-D3D595FCE3C7}"/>
                  </a:ext>
                </a:extLst>
              </p:cNvPr>
              <p:cNvSpPr txBox="1"/>
              <p:nvPr/>
            </p:nvSpPr>
            <p:spPr>
              <a:xfrm>
                <a:off x="6138265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107" name="O">
                <a:extLst>
                  <a:ext uri="{FF2B5EF4-FFF2-40B4-BE49-F238E27FC236}">
                    <a16:creationId xmlns:a16="http://schemas.microsoft.com/office/drawing/2014/main" id="{02D3DBF2-E3CD-A105-89EB-B89DC5063E75}"/>
                  </a:ext>
                </a:extLst>
              </p:cNvPr>
              <p:cNvSpPr txBox="1"/>
              <p:nvPr/>
            </p:nvSpPr>
            <p:spPr>
              <a:xfrm>
                <a:off x="557081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108" name="P2">
                <a:extLst>
                  <a:ext uri="{FF2B5EF4-FFF2-40B4-BE49-F238E27FC236}">
                    <a16:creationId xmlns:a16="http://schemas.microsoft.com/office/drawing/2014/main" id="{DF3BD7CF-E9D0-755D-9E80-5CDEACC3023F}"/>
                  </a:ext>
                </a:extLst>
              </p:cNvPr>
              <p:cNvSpPr txBox="1"/>
              <p:nvPr/>
            </p:nvSpPr>
            <p:spPr>
              <a:xfrm>
                <a:off x="4939808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109" name="R">
                <a:extLst>
                  <a:ext uri="{FF2B5EF4-FFF2-40B4-BE49-F238E27FC236}">
                    <a16:creationId xmlns:a16="http://schemas.microsoft.com/office/drawing/2014/main" id="{17B5DA9F-26FF-5F90-A74F-BCF30A01BAAA}"/>
                  </a:ext>
                </a:extLst>
              </p:cNvPr>
              <p:cNvSpPr txBox="1"/>
              <p:nvPr/>
            </p:nvSpPr>
            <p:spPr>
              <a:xfrm>
                <a:off x="4311981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110" name="E">
                <a:extLst>
                  <a:ext uri="{FF2B5EF4-FFF2-40B4-BE49-F238E27FC236}">
                    <a16:creationId xmlns:a16="http://schemas.microsoft.com/office/drawing/2014/main" id="{2F53B1F7-9F2A-553D-259C-0A9A91A6F73D}"/>
                  </a:ext>
                </a:extLst>
              </p:cNvPr>
              <p:cNvSpPr txBox="1"/>
              <p:nvPr/>
            </p:nvSpPr>
            <p:spPr>
              <a:xfrm>
                <a:off x="3613030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E</a:t>
                </a:r>
              </a:p>
            </p:txBody>
          </p:sp>
          <p:sp>
            <p:nvSpPr>
              <p:cNvPr id="111" name="W">
                <a:extLst>
                  <a:ext uri="{FF2B5EF4-FFF2-40B4-BE49-F238E27FC236}">
                    <a16:creationId xmlns:a16="http://schemas.microsoft.com/office/drawing/2014/main" id="{DF3627E8-1A2A-A97A-6ABB-AF7A453FA551}"/>
                  </a:ext>
                </a:extLst>
              </p:cNvPr>
              <p:cNvSpPr txBox="1"/>
              <p:nvPr/>
            </p:nvSpPr>
            <p:spPr>
              <a:xfrm>
                <a:off x="2781697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W</a:t>
                </a:r>
              </a:p>
            </p:txBody>
          </p:sp>
          <p:sp>
            <p:nvSpPr>
              <p:cNvPr id="112" name="O">
                <a:extLst>
                  <a:ext uri="{FF2B5EF4-FFF2-40B4-BE49-F238E27FC236}">
                    <a16:creationId xmlns:a16="http://schemas.microsoft.com/office/drawing/2014/main" id="{D49B951E-B7D7-811B-7033-8A35BEF8A81C}"/>
                  </a:ext>
                </a:extLst>
              </p:cNvPr>
              <p:cNvSpPr txBox="1"/>
              <p:nvPr/>
            </p:nvSpPr>
            <p:spPr>
              <a:xfrm>
                <a:off x="1875122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113" name="P">
                <a:extLst>
                  <a:ext uri="{FF2B5EF4-FFF2-40B4-BE49-F238E27FC236}">
                    <a16:creationId xmlns:a16="http://schemas.microsoft.com/office/drawing/2014/main" id="{AD365538-3CD6-E474-48EA-C513B87D89DE}"/>
                  </a:ext>
                </a:extLst>
              </p:cNvPr>
              <p:cNvSpPr txBox="1"/>
              <p:nvPr/>
            </p:nvSpPr>
            <p:spPr>
              <a:xfrm>
                <a:off x="1227594" y="2999647"/>
                <a:ext cx="1701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9600" dirty="0">
                    <a:solidFill>
                      <a:srgbClr val="2C7578"/>
                    </a:solidFill>
                    <a:effectLst>
                      <a:outerShdw blurRad="88900" dist="1270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7B5E4B1D-28C7-892D-1062-9719CEBCEA0D}"/>
                </a:ext>
              </a:extLst>
            </p:cNvPr>
            <p:cNvGrpSpPr/>
            <p:nvPr/>
          </p:nvGrpSpPr>
          <p:grpSpPr>
            <a:xfrm>
              <a:off x="651472" y="1625970"/>
              <a:ext cx="10889056" cy="2215992"/>
              <a:chOff x="516998" y="1893309"/>
              <a:chExt cx="7480898" cy="1522410"/>
            </a:xfrm>
            <a:effectLst/>
          </p:grpSpPr>
          <p:sp>
            <p:nvSpPr>
              <p:cNvPr id="93" name="C">
                <a:extLst>
                  <a:ext uri="{FF2B5EF4-FFF2-40B4-BE49-F238E27FC236}">
                    <a16:creationId xmlns:a16="http://schemas.microsoft.com/office/drawing/2014/main" id="{047EBCB9-43FE-59F1-1FFD-6B4D9292697D}"/>
                  </a:ext>
                </a:extLst>
              </p:cNvPr>
              <p:cNvSpPr txBox="1"/>
              <p:nvPr/>
            </p:nvSpPr>
            <p:spPr>
              <a:xfrm>
                <a:off x="6027237" y="1893309"/>
                <a:ext cx="1970659" cy="15224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C</a:t>
                </a:r>
              </a:p>
            </p:txBody>
          </p:sp>
          <p:sp>
            <p:nvSpPr>
              <p:cNvPr id="94" name="I">
                <a:extLst>
                  <a:ext uri="{FF2B5EF4-FFF2-40B4-BE49-F238E27FC236}">
                    <a16:creationId xmlns:a16="http://schemas.microsoft.com/office/drawing/2014/main" id="{CC6FA648-2947-AEFF-6223-03CFB2568F0E}"/>
                  </a:ext>
                </a:extLst>
              </p:cNvPr>
              <p:cNvSpPr txBox="1"/>
              <p:nvPr/>
            </p:nvSpPr>
            <p:spPr>
              <a:xfrm>
                <a:off x="5678996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  <p:sp>
            <p:nvSpPr>
              <p:cNvPr id="95" name="H">
                <a:extLst>
                  <a:ext uri="{FF2B5EF4-FFF2-40B4-BE49-F238E27FC236}">
                    <a16:creationId xmlns:a16="http://schemas.microsoft.com/office/drawing/2014/main" id="{75274564-B267-A198-2049-24A3B0F83591}"/>
                  </a:ext>
                </a:extLst>
              </p:cNvPr>
              <p:cNvSpPr txBox="1"/>
              <p:nvPr/>
            </p:nvSpPr>
            <p:spPr>
              <a:xfrm>
                <a:off x="516318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H</a:t>
                </a:r>
              </a:p>
            </p:txBody>
          </p:sp>
          <p:sp>
            <p:nvSpPr>
              <p:cNvPr id="96" name="P">
                <a:extLst>
                  <a:ext uri="{FF2B5EF4-FFF2-40B4-BE49-F238E27FC236}">
                    <a16:creationId xmlns:a16="http://schemas.microsoft.com/office/drawing/2014/main" id="{0F2706D9-66FE-80B4-3641-66AA1483F632}"/>
                  </a:ext>
                </a:extLst>
              </p:cNvPr>
              <p:cNvSpPr txBox="1"/>
              <p:nvPr/>
            </p:nvSpPr>
            <p:spPr>
              <a:xfrm>
                <a:off x="4647383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P</a:t>
                </a:r>
              </a:p>
            </p:txBody>
          </p:sp>
          <p:sp>
            <p:nvSpPr>
              <p:cNvPr id="97" name="A">
                <a:extLst>
                  <a:ext uri="{FF2B5EF4-FFF2-40B4-BE49-F238E27FC236}">
                    <a16:creationId xmlns:a16="http://schemas.microsoft.com/office/drawing/2014/main" id="{C1EFAF41-2A5F-480E-F8C9-83FAFE628B39}"/>
                  </a:ext>
                </a:extLst>
              </p:cNvPr>
              <p:cNvSpPr txBox="1"/>
              <p:nvPr/>
            </p:nvSpPr>
            <p:spPr>
              <a:xfrm>
                <a:off x="4091315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A</a:t>
                </a:r>
              </a:p>
            </p:txBody>
          </p:sp>
          <p:sp>
            <p:nvSpPr>
              <p:cNvPr id="98" name="R">
                <a:extLst>
                  <a:ext uri="{FF2B5EF4-FFF2-40B4-BE49-F238E27FC236}">
                    <a16:creationId xmlns:a16="http://schemas.microsoft.com/office/drawing/2014/main" id="{B39C6A62-0CDD-46E6-DCCE-E2DABDDFB346}"/>
                  </a:ext>
                </a:extLst>
              </p:cNvPr>
              <p:cNvSpPr txBox="1"/>
              <p:nvPr/>
            </p:nvSpPr>
            <p:spPr>
              <a:xfrm>
                <a:off x="3575509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R</a:t>
                </a:r>
              </a:p>
            </p:txBody>
          </p:sp>
          <p:sp>
            <p:nvSpPr>
              <p:cNvPr id="99" name="G">
                <a:extLst>
                  <a:ext uri="{FF2B5EF4-FFF2-40B4-BE49-F238E27FC236}">
                    <a16:creationId xmlns:a16="http://schemas.microsoft.com/office/drawing/2014/main" id="{076B86EA-53EB-986E-12D0-A508EDE95878}"/>
                  </a:ext>
                </a:extLst>
              </p:cNvPr>
              <p:cNvSpPr txBox="1"/>
              <p:nvPr/>
            </p:nvSpPr>
            <p:spPr>
              <a:xfrm>
                <a:off x="291048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G</a:t>
                </a:r>
              </a:p>
            </p:txBody>
          </p:sp>
          <p:sp>
            <p:nvSpPr>
              <p:cNvPr id="100" name="O">
                <a:extLst>
                  <a:ext uri="{FF2B5EF4-FFF2-40B4-BE49-F238E27FC236}">
                    <a16:creationId xmlns:a16="http://schemas.microsoft.com/office/drawing/2014/main" id="{0B81CBF4-F20A-4B0F-E31F-54813491AB35}"/>
                  </a:ext>
                </a:extLst>
              </p:cNvPr>
              <p:cNvSpPr txBox="1"/>
              <p:nvPr/>
            </p:nvSpPr>
            <p:spPr>
              <a:xfrm>
                <a:off x="2202887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O</a:t>
                </a:r>
              </a:p>
            </p:txBody>
          </p:sp>
          <p:sp>
            <p:nvSpPr>
              <p:cNvPr id="101" name="F">
                <a:extLst>
                  <a:ext uri="{FF2B5EF4-FFF2-40B4-BE49-F238E27FC236}">
                    <a16:creationId xmlns:a16="http://schemas.microsoft.com/office/drawing/2014/main" id="{49A18FE5-F346-1725-F809-E9107120E302}"/>
                  </a:ext>
                </a:extLst>
              </p:cNvPr>
              <p:cNvSpPr txBox="1"/>
              <p:nvPr/>
            </p:nvSpPr>
            <p:spPr>
              <a:xfrm>
                <a:off x="1687081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F</a:t>
                </a:r>
              </a:p>
            </p:txBody>
          </p:sp>
          <p:sp>
            <p:nvSpPr>
              <p:cNvPr id="102" name="N">
                <a:extLst>
                  <a:ext uri="{FF2B5EF4-FFF2-40B4-BE49-F238E27FC236}">
                    <a16:creationId xmlns:a16="http://schemas.microsoft.com/office/drawing/2014/main" id="{AAEF8D96-B9A9-F1C9-3B12-FE22F50D56FD}"/>
                  </a:ext>
                </a:extLst>
              </p:cNvPr>
              <p:cNvSpPr txBox="1"/>
              <p:nvPr/>
            </p:nvSpPr>
            <p:spPr>
              <a:xfrm>
                <a:off x="1089044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N</a:t>
                </a:r>
              </a:p>
            </p:txBody>
          </p:sp>
          <p:sp>
            <p:nvSpPr>
              <p:cNvPr id="103" name="I">
                <a:extLst>
                  <a:ext uri="{FF2B5EF4-FFF2-40B4-BE49-F238E27FC236}">
                    <a16:creationId xmlns:a16="http://schemas.microsoft.com/office/drawing/2014/main" id="{91DAB73F-A59E-2F15-1D9D-0B0750206851}"/>
                  </a:ext>
                </a:extLst>
              </p:cNvPr>
              <p:cNvSpPr txBox="1"/>
              <p:nvPr/>
            </p:nvSpPr>
            <p:spPr>
              <a:xfrm>
                <a:off x="516998" y="1893309"/>
                <a:ext cx="1970659" cy="1522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3800" dirty="0">
                    <a:solidFill>
                      <a:srgbClr val="1BDD96"/>
                    </a:solidFill>
                    <a:effectLst>
                      <a:outerShdw blurRad="101600" dist="114300" algn="l" rotWithShape="0">
                        <a:prstClr val="black">
                          <a:alpha val="40000"/>
                        </a:prstClr>
                      </a:outerShdw>
                    </a:effectLst>
                    <a:latin typeface="League Spartan Black" pitchFamily="2" charset="0"/>
                  </a:rPr>
                  <a:t>I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778461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30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!!TextBox 39">
            <a:extLst>
              <a:ext uri="{FF2B5EF4-FFF2-40B4-BE49-F238E27FC236}">
                <a16:creationId xmlns:a16="http://schemas.microsoft.com/office/drawing/2014/main" id="{503699ED-C714-AFB8-BA1C-36B3DE7952BE}"/>
              </a:ext>
            </a:extLst>
          </p:cNvPr>
          <p:cNvSpPr txBox="1"/>
          <p:nvPr/>
        </p:nvSpPr>
        <p:spPr>
          <a:xfrm>
            <a:off x="830606" y="783113"/>
            <a:ext cx="40739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Objective" pitchFamily="50" charset="0"/>
              </a:rPr>
              <a:t>YOUR TITLE HERE</a:t>
            </a:r>
          </a:p>
        </p:txBody>
      </p:sp>
      <p:grpSp>
        <p:nvGrpSpPr>
          <p:cNvPr id="41" name="!!Group 40">
            <a:extLst>
              <a:ext uri="{FF2B5EF4-FFF2-40B4-BE49-F238E27FC236}">
                <a16:creationId xmlns:a16="http://schemas.microsoft.com/office/drawing/2014/main" id="{EF16CA55-5568-9381-E561-26DF39FADDA2}"/>
              </a:ext>
            </a:extLst>
          </p:cNvPr>
          <p:cNvGrpSpPr/>
          <p:nvPr/>
        </p:nvGrpSpPr>
        <p:grpSpPr>
          <a:xfrm>
            <a:off x="600350" y="1784546"/>
            <a:ext cx="2146304" cy="1200329"/>
            <a:chOff x="600350" y="1652633"/>
            <a:chExt cx="2146304" cy="120032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8C96AB82-4727-41CE-98BE-2D1A87830DE2}"/>
                </a:ext>
              </a:extLst>
            </p:cNvPr>
            <p:cNvSpPr txBox="1"/>
            <p:nvPr/>
          </p:nvSpPr>
          <p:spPr>
            <a:xfrm>
              <a:off x="1489306" y="165263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E8F9CA"/>
                  </a:solidFill>
                  <a:latin typeface="Objective" pitchFamily="50" charset="0"/>
                </a:rPr>
                <a:t>1</a:t>
              </a:r>
              <a:endParaRPr lang="en-US" sz="8000" dirty="0">
                <a:solidFill>
                  <a:srgbClr val="E8F9CA"/>
                </a:solidFill>
                <a:latin typeface="Objective" pitchFamily="50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9303BBD-7BD4-7770-48ED-D34837EF185A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E8F9CA"/>
                  </a:solidFill>
                </a:rPr>
                <a:t>IDEA</a:t>
              </a:r>
              <a:endParaRPr lang="en-US" sz="1400" dirty="0">
                <a:solidFill>
                  <a:srgbClr val="E8F9CA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!!Group 43">
            <a:extLst>
              <a:ext uri="{FF2B5EF4-FFF2-40B4-BE49-F238E27FC236}">
                <a16:creationId xmlns:a16="http://schemas.microsoft.com/office/drawing/2014/main" id="{371C5328-7E0A-8AC7-E1FC-4E373196618B}"/>
              </a:ext>
            </a:extLst>
          </p:cNvPr>
          <p:cNvGrpSpPr/>
          <p:nvPr/>
        </p:nvGrpSpPr>
        <p:grpSpPr>
          <a:xfrm>
            <a:off x="600350" y="3475644"/>
            <a:ext cx="2314169" cy="1278068"/>
            <a:chOff x="600350" y="3430005"/>
            <a:chExt cx="2314169" cy="1278068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0506F6E-2887-683E-0516-433BE8AD0E5D}"/>
                </a:ext>
              </a:extLst>
            </p:cNvPr>
            <p:cNvSpPr txBox="1"/>
            <p:nvPr/>
          </p:nvSpPr>
          <p:spPr>
            <a:xfrm>
              <a:off x="1657171" y="343000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C5ECBF"/>
                  </a:solidFill>
                  <a:latin typeface="Objective" pitchFamily="50" charset="0"/>
                </a:rPr>
                <a:t>2</a:t>
              </a:r>
              <a:endParaRPr lang="en-US" sz="8000" dirty="0">
                <a:solidFill>
                  <a:srgbClr val="C5ECBF"/>
                </a:solidFill>
                <a:latin typeface="Objective" pitchFamily="50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41BA14D-D122-5E0B-DB0A-B3FA69A132EA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C5ECBF"/>
                  </a:solidFill>
                </a:rPr>
                <a:t>RESEARCH</a:t>
              </a:r>
              <a:endParaRPr lang="en-US" sz="1400" dirty="0">
                <a:solidFill>
                  <a:srgbClr val="C5ECBF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!!Group 46">
            <a:extLst>
              <a:ext uri="{FF2B5EF4-FFF2-40B4-BE49-F238E27FC236}">
                <a16:creationId xmlns:a16="http://schemas.microsoft.com/office/drawing/2014/main" id="{AB694F64-68C9-E6BC-1ADD-A04343636C7A}"/>
              </a:ext>
            </a:extLst>
          </p:cNvPr>
          <p:cNvGrpSpPr/>
          <p:nvPr/>
        </p:nvGrpSpPr>
        <p:grpSpPr>
          <a:xfrm>
            <a:off x="600350" y="5283353"/>
            <a:ext cx="2327262" cy="1200329"/>
            <a:chOff x="600350" y="5283353"/>
            <a:chExt cx="2327262" cy="120032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5FAEF94-352C-EA7E-5983-D89633BA2528}"/>
                </a:ext>
              </a:extLst>
            </p:cNvPr>
            <p:cNvSpPr txBox="1"/>
            <p:nvPr/>
          </p:nvSpPr>
          <p:spPr>
            <a:xfrm>
              <a:off x="1670264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A4DDB1"/>
                  </a:solidFill>
                  <a:latin typeface="Objective" pitchFamily="50" charset="0"/>
                </a:rPr>
                <a:t>3</a:t>
              </a:r>
              <a:endParaRPr lang="en-US" sz="8000" dirty="0">
                <a:solidFill>
                  <a:srgbClr val="A4DDB1"/>
                </a:solidFill>
                <a:latin typeface="Objective" pitchFamily="50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605B5A1C-1C19-265D-9927-060A4C2ECB9B}"/>
                </a:ext>
              </a:extLst>
            </p:cNvPr>
            <p:cNvSpPr txBox="1"/>
            <p:nvPr/>
          </p:nvSpPr>
          <p:spPr>
            <a:xfrm>
              <a:off x="600350" y="534490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rgbClr val="A4DDB1"/>
                  </a:solidFill>
                </a:rPr>
                <a:t>PLANNING</a:t>
              </a:r>
              <a:endParaRPr lang="en-US" sz="1400" dirty="0">
                <a:solidFill>
                  <a:srgbClr val="A4DDB1"/>
                </a:solidFill>
              </a:endParaRPr>
            </a:p>
            <a:p>
              <a:pPr algn="r"/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pPr algn="r"/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0" name="!!Group 49">
            <a:extLst>
              <a:ext uri="{FF2B5EF4-FFF2-40B4-BE49-F238E27FC236}">
                <a16:creationId xmlns:a16="http://schemas.microsoft.com/office/drawing/2014/main" id="{EAA29E7F-0344-1853-6FFA-1A55BAC28F38}"/>
              </a:ext>
            </a:extLst>
          </p:cNvPr>
          <p:cNvGrpSpPr/>
          <p:nvPr/>
        </p:nvGrpSpPr>
        <p:grpSpPr>
          <a:xfrm>
            <a:off x="8726422" y="5283353"/>
            <a:ext cx="2875466" cy="1200329"/>
            <a:chOff x="8726422" y="5283353"/>
            <a:chExt cx="2875466" cy="120032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201D6CB-C1B1-A2D2-FA8F-6980B36DEA08}"/>
                </a:ext>
              </a:extLst>
            </p:cNvPr>
            <p:cNvSpPr txBox="1"/>
            <p:nvPr/>
          </p:nvSpPr>
          <p:spPr>
            <a:xfrm>
              <a:off x="8726422" y="5283353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7AC4AB"/>
                  </a:solidFill>
                  <a:latin typeface="Objective" pitchFamily="50" charset="0"/>
                </a:rPr>
                <a:t>4</a:t>
              </a:r>
              <a:endParaRPr lang="en-US" sz="8000" dirty="0">
                <a:solidFill>
                  <a:srgbClr val="7AC4AB"/>
                </a:solidFill>
                <a:latin typeface="Objective" pitchFamily="50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63ED4EC-A464-9572-B6CF-FC0BFD1C071E}"/>
                </a:ext>
              </a:extLst>
            </p:cNvPr>
            <p:cNvSpPr txBox="1"/>
            <p:nvPr/>
          </p:nvSpPr>
          <p:spPr>
            <a:xfrm>
              <a:off x="9947393" y="533969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7AC4AB"/>
                  </a:solidFill>
                </a:rPr>
                <a:t>STARTUP</a:t>
              </a:r>
              <a:endParaRPr lang="en-US" sz="1400" dirty="0">
                <a:solidFill>
                  <a:srgbClr val="7AC4AB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!!Group 52">
            <a:extLst>
              <a:ext uri="{FF2B5EF4-FFF2-40B4-BE49-F238E27FC236}">
                <a16:creationId xmlns:a16="http://schemas.microsoft.com/office/drawing/2014/main" id="{A58C3CC7-EC16-8243-3B9F-B30AEE608634}"/>
              </a:ext>
            </a:extLst>
          </p:cNvPr>
          <p:cNvGrpSpPr/>
          <p:nvPr/>
        </p:nvGrpSpPr>
        <p:grpSpPr>
          <a:xfrm>
            <a:off x="8726422" y="3514514"/>
            <a:ext cx="2875466" cy="1200329"/>
            <a:chOff x="8726422" y="3222396"/>
            <a:chExt cx="2875466" cy="1200329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E7892372-D2BF-8179-489B-A62352F8DFED}"/>
                </a:ext>
              </a:extLst>
            </p:cNvPr>
            <p:cNvSpPr txBox="1"/>
            <p:nvPr/>
          </p:nvSpPr>
          <p:spPr>
            <a:xfrm>
              <a:off x="8726422" y="3222396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51ADA5"/>
                  </a:solidFill>
                  <a:latin typeface="Objective" pitchFamily="50" charset="0"/>
                </a:rPr>
                <a:t>5</a:t>
              </a:r>
              <a:endParaRPr lang="en-US" sz="8000" dirty="0">
                <a:solidFill>
                  <a:srgbClr val="51ADA5"/>
                </a:solidFill>
                <a:latin typeface="Objective" pitchFamily="50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4FF12876-D6C9-88A1-6D4D-FE3A4DF10A61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51ADA5"/>
                  </a:solidFill>
                </a:rPr>
                <a:t>PROJECT</a:t>
              </a:r>
              <a:endParaRPr lang="en-US" sz="1400" dirty="0">
                <a:solidFill>
                  <a:srgbClr val="51ADA5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!!Group 55">
            <a:extLst>
              <a:ext uri="{FF2B5EF4-FFF2-40B4-BE49-F238E27FC236}">
                <a16:creationId xmlns:a16="http://schemas.microsoft.com/office/drawing/2014/main" id="{1F7BE4F7-7D75-90E5-3B39-C18F6550F21B}"/>
              </a:ext>
            </a:extLst>
          </p:cNvPr>
          <p:cNvGrpSpPr/>
          <p:nvPr/>
        </p:nvGrpSpPr>
        <p:grpSpPr>
          <a:xfrm>
            <a:off x="8726422" y="1784546"/>
            <a:ext cx="2875466" cy="1200329"/>
            <a:chOff x="8726422" y="1433340"/>
            <a:chExt cx="2875466" cy="120032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C50F589B-703E-1CE4-DB26-7F17B7DE3E3D}"/>
                </a:ext>
              </a:extLst>
            </p:cNvPr>
            <p:cNvSpPr txBox="1"/>
            <p:nvPr/>
          </p:nvSpPr>
          <p:spPr>
            <a:xfrm>
              <a:off x="8726422" y="143334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559292"/>
                  </a:solidFill>
                  <a:latin typeface="Objective" pitchFamily="50" charset="0"/>
                </a:rPr>
                <a:t>6</a:t>
              </a:r>
              <a:endParaRPr lang="en-US" sz="8000" dirty="0">
                <a:solidFill>
                  <a:srgbClr val="559292"/>
                </a:solidFill>
                <a:latin typeface="Objective" pitchFamily="50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49DFC95-0C5D-756E-DE1D-6D98CD9CD000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559292"/>
                  </a:solidFill>
                </a:rPr>
                <a:t>BUSINESS</a:t>
              </a:r>
              <a:endParaRPr lang="en-US" sz="1400" dirty="0">
                <a:solidFill>
                  <a:srgbClr val="559292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!!Group 58">
            <a:extLst>
              <a:ext uri="{FF2B5EF4-FFF2-40B4-BE49-F238E27FC236}">
                <a16:creationId xmlns:a16="http://schemas.microsoft.com/office/drawing/2014/main" id="{565EA9E0-B3A8-7A6E-0075-669802244573}"/>
              </a:ext>
            </a:extLst>
          </p:cNvPr>
          <p:cNvGrpSpPr/>
          <p:nvPr/>
        </p:nvGrpSpPr>
        <p:grpSpPr>
          <a:xfrm>
            <a:off x="8726422" y="233011"/>
            <a:ext cx="2875466" cy="1200329"/>
            <a:chOff x="8726422" y="233011"/>
            <a:chExt cx="2875466" cy="1200329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82F4AFC-915D-3276-E6BE-E3B1A43CD15B}"/>
                </a:ext>
              </a:extLst>
            </p:cNvPr>
            <p:cNvSpPr txBox="1"/>
            <p:nvPr/>
          </p:nvSpPr>
          <p:spPr>
            <a:xfrm>
              <a:off x="8726422" y="233011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rgbClr val="547D7C"/>
                  </a:solidFill>
                  <a:latin typeface="Objective" pitchFamily="50" charset="0"/>
                </a:rPr>
                <a:t>7</a:t>
              </a:r>
              <a:endParaRPr lang="en-US" sz="8000" dirty="0">
                <a:solidFill>
                  <a:srgbClr val="547D7C"/>
                </a:solidFill>
                <a:latin typeface="Objective" pitchFamily="50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6C68460-553E-4C94-F0AB-F1A026C9BF17}"/>
                </a:ext>
              </a:extLst>
            </p:cNvPr>
            <p:cNvSpPr txBox="1"/>
            <p:nvPr/>
          </p:nvSpPr>
          <p:spPr>
            <a:xfrm>
              <a:off x="9947393" y="289348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547D7C"/>
                  </a:solidFill>
                </a:rPr>
                <a:t>SUCCESS</a:t>
              </a:r>
              <a:endParaRPr lang="en-US" sz="1400" dirty="0">
                <a:solidFill>
                  <a:srgbClr val="547D7C"/>
                </a:solidFill>
              </a:endParaRPr>
            </a:p>
            <a:p>
              <a:r>
                <a:rPr lang="en-US" sz="1200" dirty="0">
                  <a:solidFill>
                    <a:schemeClr val="bg1"/>
                  </a:solidFill>
                </a:rPr>
                <a:t>Lorem ipsum dolor sit amet, consectetuer adipiscing elit. </a:t>
              </a:r>
              <a:endParaRPr lang="en-US" sz="1400" dirty="0">
                <a:solidFill>
                  <a:schemeClr val="bg1"/>
                </a:solidFill>
              </a:endParaRPr>
            </a:p>
            <a:p>
              <a:endParaRPr lang="en-US" sz="14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9" name="!!Group 68">
            <a:extLst>
              <a:ext uri="{FF2B5EF4-FFF2-40B4-BE49-F238E27FC236}">
                <a16:creationId xmlns:a16="http://schemas.microsoft.com/office/drawing/2014/main" id="{E455F3C1-5A58-D4F3-F8DE-1ECFEC8ED482}"/>
              </a:ext>
            </a:extLst>
          </p:cNvPr>
          <p:cNvGrpSpPr/>
          <p:nvPr/>
        </p:nvGrpSpPr>
        <p:grpSpPr>
          <a:xfrm>
            <a:off x="4962653" y="352138"/>
            <a:ext cx="2718344" cy="2718344"/>
            <a:chOff x="4962653" y="352138"/>
            <a:chExt cx="2718344" cy="2718344"/>
          </a:xfrm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31D32257-85ED-2A78-BA94-07B3C695A788}"/>
                </a:ext>
              </a:extLst>
            </p:cNvPr>
            <p:cNvSpPr/>
            <p:nvPr/>
          </p:nvSpPr>
          <p:spPr>
            <a:xfrm rot="5400000">
              <a:off x="4962653" y="352138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547D7C"/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1" name="Graphic 70" descr="Bar graph with upward trend with solid fill">
              <a:extLst>
                <a:ext uri="{FF2B5EF4-FFF2-40B4-BE49-F238E27FC236}">
                  <a16:creationId xmlns:a16="http://schemas.microsoft.com/office/drawing/2014/main" id="{C30BD472-F3C5-B73A-6839-AB747A3DD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292000" y="694027"/>
              <a:ext cx="686837" cy="686837"/>
            </a:xfrm>
            <a:prstGeom prst="rect">
              <a:avLst/>
            </a:prstGeom>
          </p:spPr>
        </p:pic>
      </p:grpSp>
      <p:grpSp>
        <p:nvGrpSpPr>
          <p:cNvPr id="72" name="!!Group 71">
            <a:extLst>
              <a:ext uri="{FF2B5EF4-FFF2-40B4-BE49-F238E27FC236}">
                <a16:creationId xmlns:a16="http://schemas.microsoft.com/office/drawing/2014/main" id="{1F0C3671-39E1-8CB7-1A60-162CAD4B088F}"/>
              </a:ext>
            </a:extLst>
          </p:cNvPr>
          <p:cNvGrpSpPr/>
          <p:nvPr/>
        </p:nvGrpSpPr>
        <p:grpSpPr>
          <a:xfrm>
            <a:off x="6066812" y="1035305"/>
            <a:ext cx="2718344" cy="2718344"/>
            <a:chOff x="6066812" y="1035305"/>
            <a:chExt cx="2718344" cy="2718344"/>
          </a:xfrm>
        </p:grpSpPr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88F840DA-6BEC-019F-33E5-FB1017E02E23}"/>
                </a:ext>
              </a:extLst>
            </p:cNvPr>
            <p:cNvSpPr/>
            <p:nvPr/>
          </p:nvSpPr>
          <p:spPr>
            <a:xfrm rot="8100000">
              <a:off x="6066812" y="1035305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559292"/>
            </a:solidFill>
            <a:ln>
              <a:noFill/>
            </a:ln>
            <a:effectLst>
              <a:outerShdw blurRad="635000" dist="381000" dir="10800000" algn="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4" name="Graphic 73" descr="Briefcase with solid fill">
              <a:extLst>
                <a:ext uri="{FF2B5EF4-FFF2-40B4-BE49-F238E27FC236}">
                  <a16:creationId xmlns:a16="http://schemas.microsoft.com/office/drawing/2014/main" id="{B7BE1284-F081-021D-FB87-47EAB05A8C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73404" y="1892263"/>
              <a:ext cx="686837" cy="686837"/>
            </a:xfrm>
            <a:prstGeom prst="rect">
              <a:avLst/>
            </a:prstGeom>
          </p:spPr>
        </p:pic>
      </p:grpSp>
      <p:grpSp>
        <p:nvGrpSpPr>
          <p:cNvPr id="75" name="!!Group 74">
            <a:extLst>
              <a:ext uri="{FF2B5EF4-FFF2-40B4-BE49-F238E27FC236}">
                <a16:creationId xmlns:a16="http://schemas.microsoft.com/office/drawing/2014/main" id="{88490F89-83D4-0A44-02C4-D32983E43898}"/>
              </a:ext>
            </a:extLst>
          </p:cNvPr>
          <p:cNvGrpSpPr/>
          <p:nvPr/>
        </p:nvGrpSpPr>
        <p:grpSpPr>
          <a:xfrm>
            <a:off x="6366144" y="2305238"/>
            <a:ext cx="2718344" cy="2718344"/>
            <a:chOff x="6366144" y="2305238"/>
            <a:chExt cx="2718344" cy="2718344"/>
          </a:xfrm>
        </p:grpSpPr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37F6E7B3-2299-478E-A435-D822516C047B}"/>
                </a:ext>
              </a:extLst>
            </p:cNvPr>
            <p:cNvSpPr/>
            <p:nvPr/>
          </p:nvSpPr>
          <p:spPr>
            <a:xfrm rot="10800000">
              <a:off x="6366144" y="2305238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51ADA5"/>
            </a:solidFill>
            <a:ln>
              <a:noFill/>
            </a:ln>
            <a:effectLst>
              <a:outerShdw blurRad="635000" dist="381000" dir="13500000" algn="b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77" name="Graphic 76" descr="Single gear with solid fill">
              <a:extLst>
                <a:ext uri="{FF2B5EF4-FFF2-40B4-BE49-F238E27FC236}">
                  <a16:creationId xmlns:a16="http://schemas.microsoft.com/office/drawing/2014/main" id="{8C6BDC13-E2A4-952E-6238-F287DC3BE2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956147" y="3675838"/>
              <a:ext cx="686837" cy="686837"/>
            </a:xfrm>
            <a:prstGeom prst="rect">
              <a:avLst/>
            </a:prstGeom>
          </p:spPr>
        </p:pic>
      </p:grpSp>
      <p:grpSp>
        <p:nvGrpSpPr>
          <p:cNvPr id="78" name="!!Group 77">
            <a:extLst>
              <a:ext uri="{FF2B5EF4-FFF2-40B4-BE49-F238E27FC236}">
                <a16:creationId xmlns:a16="http://schemas.microsoft.com/office/drawing/2014/main" id="{17B6A4C7-0BC7-CD01-9B70-80F7CB3C5B6C}"/>
              </a:ext>
            </a:extLst>
          </p:cNvPr>
          <p:cNvGrpSpPr/>
          <p:nvPr/>
        </p:nvGrpSpPr>
        <p:grpSpPr>
          <a:xfrm>
            <a:off x="5686623" y="3415950"/>
            <a:ext cx="2718344" cy="2718344"/>
            <a:chOff x="5686623" y="3415950"/>
            <a:chExt cx="2718344" cy="2718344"/>
          </a:xfrm>
        </p:grpSpPr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C402DA64-095B-123B-A9A2-8F7DB6969348}"/>
                </a:ext>
              </a:extLst>
            </p:cNvPr>
            <p:cNvSpPr/>
            <p:nvPr/>
          </p:nvSpPr>
          <p:spPr>
            <a:xfrm rot="13500000">
              <a:off x="5686623" y="3415950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7AC4AB"/>
            </a:solidFill>
            <a:ln>
              <a:noFill/>
            </a:ln>
            <a:effectLst>
              <a:outerShdw blurRad="635000" dist="381000" dir="16200000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0" name="Graphic 79" descr="Handshake with solid fill">
              <a:extLst>
                <a:ext uri="{FF2B5EF4-FFF2-40B4-BE49-F238E27FC236}">
                  <a16:creationId xmlns:a16="http://schemas.microsoft.com/office/drawing/2014/main" id="{F5108AE2-AA54-07FC-1691-D11E1BF03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842903" y="5103888"/>
              <a:ext cx="686837" cy="686837"/>
            </a:xfrm>
            <a:prstGeom prst="rect">
              <a:avLst/>
            </a:prstGeom>
          </p:spPr>
        </p:pic>
      </p:grpSp>
      <p:grpSp>
        <p:nvGrpSpPr>
          <p:cNvPr id="81" name="!!Group 80">
            <a:extLst>
              <a:ext uri="{FF2B5EF4-FFF2-40B4-BE49-F238E27FC236}">
                <a16:creationId xmlns:a16="http://schemas.microsoft.com/office/drawing/2014/main" id="{DE94CA05-4087-188F-52BE-C5668AA5F386}"/>
              </a:ext>
            </a:extLst>
          </p:cNvPr>
          <p:cNvGrpSpPr/>
          <p:nvPr/>
        </p:nvGrpSpPr>
        <p:grpSpPr>
          <a:xfrm>
            <a:off x="4365828" y="3716291"/>
            <a:ext cx="2718344" cy="2718344"/>
            <a:chOff x="4365828" y="3716291"/>
            <a:chExt cx="2718344" cy="2718344"/>
          </a:xfrm>
        </p:grpSpPr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5F456A5C-25BA-EB31-87FC-2C6A7F9B5443}"/>
                </a:ext>
              </a:extLst>
            </p:cNvPr>
            <p:cNvSpPr/>
            <p:nvPr/>
          </p:nvSpPr>
          <p:spPr>
            <a:xfrm rot="16200000">
              <a:off x="4365828" y="3716291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A4DDB1"/>
            </a:solidFill>
            <a:ln>
              <a:noFill/>
            </a:ln>
            <a:effectLst>
              <a:outerShdw blurRad="635000" dist="381000" algn="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3" name="Graphic 82" descr="Dollar with solid fill">
              <a:extLst>
                <a:ext uri="{FF2B5EF4-FFF2-40B4-BE49-F238E27FC236}">
                  <a16:creationId xmlns:a16="http://schemas.microsoft.com/office/drawing/2014/main" id="{817F44C9-F26E-3D35-0B17-8F283EEDB72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5078526" y="5434574"/>
              <a:ext cx="686837" cy="686837"/>
            </a:xfrm>
            <a:prstGeom prst="rect">
              <a:avLst/>
            </a:prstGeom>
          </p:spPr>
        </p:pic>
      </p:grpSp>
      <p:grpSp>
        <p:nvGrpSpPr>
          <p:cNvPr id="84" name="!!Group 83">
            <a:extLst>
              <a:ext uri="{FF2B5EF4-FFF2-40B4-BE49-F238E27FC236}">
                <a16:creationId xmlns:a16="http://schemas.microsoft.com/office/drawing/2014/main" id="{A9337EE4-0044-FE9E-1480-4FB2445D017F}"/>
              </a:ext>
            </a:extLst>
          </p:cNvPr>
          <p:cNvGrpSpPr/>
          <p:nvPr/>
        </p:nvGrpSpPr>
        <p:grpSpPr>
          <a:xfrm>
            <a:off x="3277544" y="3049541"/>
            <a:ext cx="2718344" cy="2718344"/>
            <a:chOff x="3277544" y="3049541"/>
            <a:chExt cx="2718344" cy="2718344"/>
          </a:xfrm>
        </p:grpSpPr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925153C-E938-78D7-4309-3406D8A84E76}"/>
                </a:ext>
              </a:extLst>
            </p:cNvPr>
            <p:cNvSpPr/>
            <p:nvPr/>
          </p:nvSpPr>
          <p:spPr>
            <a:xfrm rot="18900000">
              <a:off x="3277544" y="3049541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C5ECBF"/>
            </a:solidFill>
            <a:ln>
              <a:noFill/>
            </a:ln>
            <a:effectLst>
              <a:outerShdw blurRad="635000" dist="3810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6" name="Graphic 85" descr="Books with solid fill">
              <a:extLst>
                <a:ext uri="{FF2B5EF4-FFF2-40B4-BE49-F238E27FC236}">
                  <a16:creationId xmlns:a16="http://schemas.microsoft.com/office/drawing/2014/main" id="{B34BD8A8-AEF7-7A82-BBF2-7409EC753E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661912" y="4246609"/>
              <a:ext cx="686837" cy="686837"/>
            </a:xfrm>
            <a:prstGeom prst="rect">
              <a:avLst/>
            </a:prstGeom>
          </p:spPr>
        </p:pic>
      </p:grpSp>
      <p:grpSp>
        <p:nvGrpSpPr>
          <p:cNvPr id="87" name="!!Group 86">
            <a:extLst>
              <a:ext uri="{FF2B5EF4-FFF2-40B4-BE49-F238E27FC236}">
                <a16:creationId xmlns:a16="http://schemas.microsoft.com/office/drawing/2014/main" id="{C1147036-8186-B401-5E9A-17F43FC107FB}"/>
              </a:ext>
            </a:extLst>
          </p:cNvPr>
          <p:cNvGrpSpPr/>
          <p:nvPr/>
        </p:nvGrpSpPr>
        <p:grpSpPr>
          <a:xfrm>
            <a:off x="2968556" y="1690369"/>
            <a:ext cx="2718344" cy="2718344"/>
            <a:chOff x="2968556" y="1690369"/>
            <a:chExt cx="2718344" cy="2718344"/>
          </a:xfrm>
        </p:grpSpPr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7CB70D3-CF69-BFB6-D5D5-A0FA2BAA2325}"/>
                </a:ext>
              </a:extLst>
            </p:cNvPr>
            <p:cNvSpPr/>
            <p:nvPr/>
          </p:nvSpPr>
          <p:spPr>
            <a:xfrm>
              <a:off x="2968556" y="1690369"/>
              <a:ext cx="2718344" cy="2718344"/>
            </a:xfrm>
            <a:custGeom>
              <a:avLst/>
              <a:gdLst>
                <a:gd name="connsiteX0" fmla="*/ 185247 w 2718344"/>
                <a:gd name="connsiteY0" fmla="*/ 185247 h 2718344"/>
                <a:gd name="connsiteX1" fmla="*/ 632473 w 2718344"/>
                <a:gd name="connsiteY1" fmla="*/ 0 h 2718344"/>
                <a:gd name="connsiteX2" fmla="*/ 2718344 w 2718344"/>
                <a:gd name="connsiteY2" fmla="*/ 0 h 2718344"/>
                <a:gd name="connsiteX3" fmla="*/ 0 w 2718344"/>
                <a:gd name="connsiteY3" fmla="*/ 2718344 h 2718344"/>
                <a:gd name="connsiteX4" fmla="*/ 0 w 2718344"/>
                <a:gd name="connsiteY4" fmla="*/ 632473 h 2718344"/>
                <a:gd name="connsiteX5" fmla="*/ 185247 w 2718344"/>
                <a:gd name="connsiteY5" fmla="*/ 185247 h 2718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718344" h="2718344">
                  <a:moveTo>
                    <a:pt x="185247" y="185247"/>
                  </a:moveTo>
                  <a:cubicBezTo>
                    <a:pt x="299703" y="70792"/>
                    <a:pt x="457820" y="0"/>
                    <a:pt x="632473" y="0"/>
                  </a:cubicBezTo>
                  <a:lnTo>
                    <a:pt x="2718344" y="0"/>
                  </a:lnTo>
                  <a:lnTo>
                    <a:pt x="0" y="2718344"/>
                  </a:lnTo>
                  <a:lnTo>
                    <a:pt x="0" y="632473"/>
                  </a:lnTo>
                  <a:cubicBezTo>
                    <a:pt x="0" y="457820"/>
                    <a:pt x="70792" y="299702"/>
                    <a:pt x="185247" y="185247"/>
                  </a:cubicBezTo>
                  <a:close/>
                </a:path>
              </a:pathLst>
            </a:custGeom>
            <a:solidFill>
              <a:srgbClr val="E8F9CA"/>
            </a:solidFill>
            <a:ln>
              <a:noFill/>
            </a:ln>
            <a:effectLst>
              <a:outerShdw blurRad="635000" dist="381000" dir="5400000" algn="t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pic>
          <p:nvPicPr>
            <p:cNvPr id="89" name="Graphic 88" descr="Lightbulb and gear with solid fill">
              <a:extLst>
                <a:ext uri="{FF2B5EF4-FFF2-40B4-BE49-F238E27FC236}">
                  <a16:creationId xmlns:a16="http://schemas.microsoft.com/office/drawing/2014/main" id="{372F9047-5D68-6E9A-FF57-629F827E5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515251" y="2083459"/>
              <a:ext cx="686837" cy="6868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004742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333</Words>
  <Application>Microsoft Office PowerPoint</Application>
  <PresentationFormat>Widescreen</PresentationFormat>
  <Paragraphs>116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League Spartan Black</vt:lpstr>
      <vt:lpstr>Objective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Saeed Faal</dc:creator>
  <cp:lastModifiedBy>Saeed Faal</cp:lastModifiedBy>
  <cp:revision>7</cp:revision>
  <dcterms:created xsi:type="dcterms:W3CDTF">2024-03-11T06:36:47Z</dcterms:created>
  <dcterms:modified xsi:type="dcterms:W3CDTF">2024-03-31T20:10:46Z</dcterms:modified>
</cp:coreProperties>
</file>