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6"/>
  </p:notesMasterIdLst>
  <p:sldIdLst>
    <p:sldId id="375" r:id="rId3"/>
    <p:sldId id="379" r:id="rId4"/>
    <p:sldId id="380" r:id="rId5"/>
    <p:sldId id="356" r:id="rId6"/>
    <p:sldId id="357" r:id="rId7"/>
    <p:sldId id="358" r:id="rId8"/>
    <p:sldId id="370" r:id="rId9"/>
    <p:sldId id="381" r:id="rId10"/>
    <p:sldId id="382" r:id="rId11"/>
    <p:sldId id="383" r:id="rId12"/>
    <p:sldId id="384" r:id="rId13"/>
    <p:sldId id="333" r:id="rId14"/>
    <p:sldId id="334" r:id="rId15"/>
    <p:sldId id="335" r:id="rId16"/>
    <p:sldId id="371" r:id="rId17"/>
    <p:sldId id="385" r:id="rId18"/>
    <p:sldId id="386" r:id="rId19"/>
    <p:sldId id="387" r:id="rId20"/>
    <p:sldId id="388" r:id="rId21"/>
    <p:sldId id="346" r:id="rId22"/>
    <p:sldId id="347" r:id="rId23"/>
    <p:sldId id="348" r:id="rId24"/>
    <p:sldId id="372" r:id="rId25"/>
    <p:sldId id="389" r:id="rId26"/>
    <p:sldId id="390" r:id="rId27"/>
    <p:sldId id="391" r:id="rId28"/>
    <p:sldId id="392" r:id="rId29"/>
    <p:sldId id="319" r:id="rId30"/>
    <p:sldId id="318" r:id="rId31"/>
    <p:sldId id="316" r:id="rId32"/>
    <p:sldId id="373" r:id="rId33"/>
    <p:sldId id="393" r:id="rId34"/>
    <p:sldId id="394" r:id="rId35"/>
    <p:sldId id="395" r:id="rId36"/>
    <p:sldId id="396" r:id="rId37"/>
    <p:sldId id="320" r:id="rId38"/>
    <p:sldId id="321" r:id="rId39"/>
    <p:sldId id="322" r:id="rId40"/>
    <p:sldId id="374" r:id="rId41"/>
    <p:sldId id="397" r:id="rId42"/>
    <p:sldId id="398" r:id="rId43"/>
    <p:sldId id="399" r:id="rId44"/>
    <p:sldId id="400" r:id="rId45"/>
    <p:sldId id="323" r:id="rId46"/>
    <p:sldId id="324" r:id="rId47"/>
    <p:sldId id="326" r:id="rId48"/>
    <p:sldId id="359" r:id="rId49"/>
    <p:sldId id="401" r:id="rId50"/>
    <p:sldId id="402" r:id="rId51"/>
    <p:sldId id="403" r:id="rId52"/>
    <p:sldId id="404" r:id="rId53"/>
    <p:sldId id="327" r:id="rId54"/>
    <p:sldId id="328" r:id="rId55"/>
    <p:sldId id="329" r:id="rId56"/>
    <p:sldId id="360" r:id="rId57"/>
    <p:sldId id="405" r:id="rId58"/>
    <p:sldId id="406" r:id="rId59"/>
    <p:sldId id="407" r:id="rId60"/>
    <p:sldId id="408" r:id="rId61"/>
    <p:sldId id="330" r:id="rId62"/>
    <p:sldId id="331" r:id="rId63"/>
    <p:sldId id="332" r:id="rId64"/>
    <p:sldId id="361" r:id="rId65"/>
    <p:sldId id="409" r:id="rId66"/>
    <p:sldId id="410" r:id="rId67"/>
    <p:sldId id="411" r:id="rId68"/>
    <p:sldId id="412" r:id="rId69"/>
    <p:sldId id="337" r:id="rId70"/>
    <p:sldId id="338" r:id="rId71"/>
    <p:sldId id="339" r:id="rId72"/>
    <p:sldId id="362" r:id="rId73"/>
    <p:sldId id="413" r:id="rId74"/>
    <p:sldId id="414" r:id="rId75"/>
    <p:sldId id="415" r:id="rId76"/>
    <p:sldId id="416" r:id="rId77"/>
    <p:sldId id="341" r:id="rId78"/>
    <p:sldId id="342" r:id="rId79"/>
    <p:sldId id="343" r:id="rId80"/>
    <p:sldId id="363" r:id="rId81"/>
    <p:sldId id="417" r:id="rId82"/>
    <p:sldId id="418" r:id="rId83"/>
    <p:sldId id="419" r:id="rId84"/>
    <p:sldId id="420" r:id="rId85"/>
    <p:sldId id="364" r:id="rId86"/>
    <p:sldId id="365" r:id="rId87"/>
    <p:sldId id="366" r:id="rId88"/>
    <p:sldId id="309" r:id="rId89"/>
    <p:sldId id="367" r:id="rId90"/>
    <p:sldId id="368" r:id="rId91"/>
    <p:sldId id="369" r:id="rId92"/>
    <p:sldId id="313" r:id="rId93"/>
    <p:sldId id="314" r:id="rId94"/>
    <p:sldId id="315" r:id="rId9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FCA444E-83FB-43BA-A411-ED8B8CA52050}">
          <p14:sldIdLst>
            <p14:sldId id="375"/>
            <p14:sldId id="379"/>
            <p14:sldId id="380"/>
          </p14:sldIdLst>
        </p14:section>
        <p14:section name="1" id="{BED02AD8-73AF-4015-9CDA-F01D2D26354C}">
          <p14:sldIdLst>
            <p14:sldId id="356"/>
            <p14:sldId id="357"/>
            <p14:sldId id="358"/>
            <p14:sldId id="370"/>
            <p14:sldId id="381"/>
            <p14:sldId id="382"/>
            <p14:sldId id="383"/>
            <p14:sldId id="384"/>
          </p14:sldIdLst>
        </p14:section>
        <p14:section name="2" id="{87EB943C-0829-463A-B168-4192155C49C3}">
          <p14:sldIdLst>
            <p14:sldId id="333"/>
            <p14:sldId id="334"/>
            <p14:sldId id="335"/>
            <p14:sldId id="371"/>
            <p14:sldId id="385"/>
            <p14:sldId id="386"/>
            <p14:sldId id="387"/>
            <p14:sldId id="388"/>
          </p14:sldIdLst>
        </p14:section>
        <p14:section name="3" id="{AFED50B3-89A4-4D7F-97D4-680B31E879E9}">
          <p14:sldIdLst>
            <p14:sldId id="346"/>
            <p14:sldId id="347"/>
            <p14:sldId id="348"/>
            <p14:sldId id="372"/>
            <p14:sldId id="389"/>
            <p14:sldId id="390"/>
            <p14:sldId id="391"/>
            <p14:sldId id="392"/>
          </p14:sldIdLst>
        </p14:section>
        <p14:section name="4" id="{2C68F45D-5C4E-4CAF-910F-07DE2B2F643B}">
          <p14:sldIdLst>
            <p14:sldId id="319"/>
            <p14:sldId id="318"/>
            <p14:sldId id="316"/>
            <p14:sldId id="373"/>
            <p14:sldId id="393"/>
            <p14:sldId id="394"/>
            <p14:sldId id="395"/>
            <p14:sldId id="396"/>
          </p14:sldIdLst>
        </p14:section>
        <p14:section name="5" id="{37B60C47-159D-4EBD-A595-F26200F05609}">
          <p14:sldIdLst>
            <p14:sldId id="320"/>
            <p14:sldId id="321"/>
            <p14:sldId id="322"/>
            <p14:sldId id="374"/>
            <p14:sldId id="397"/>
            <p14:sldId id="398"/>
            <p14:sldId id="399"/>
            <p14:sldId id="400"/>
          </p14:sldIdLst>
        </p14:section>
        <p14:section name="6" id="{06C3765D-ACDE-4B93-B998-125F1AD97CF0}">
          <p14:sldIdLst>
            <p14:sldId id="323"/>
            <p14:sldId id="324"/>
            <p14:sldId id="326"/>
            <p14:sldId id="359"/>
            <p14:sldId id="401"/>
            <p14:sldId id="402"/>
            <p14:sldId id="403"/>
            <p14:sldId id="404"/>
          </p14:sldIdLst>
        </p14:section>
        <p14:section name="6" id="{A6E37830-1AB2-4E16-8CB1-55CC33DCACA9}">
          <p14:sldIdLst>
            <p14:sldId id="327"/>
            <p14:sldId id="328"/>
            <p14:sldId id="329"/>
            <p14:sldId id="360"/>
            <p14:sldId id="405"/>
            <p14:sldId id="406"/>
            <p14:sldId id="407"/>
            <p14:sldId id="408"/>
          </p14:sldIdLst>
        </p14:section>
        <p14:section name="7" id="{A49A3FC6-881E-491D-84B6-E1ED5885BEFD}">
          <p14:sldIdLst>
            <p14:sldId id="330"/>
            <p14:sldId id="331"/>
            <p14:sldId id="332"/>
            <p14:sldId id="361"/>
            <p14:sldId id="409"/>
            <p14:sldId id="410"/>
            <p14:sldId id="411"/>
            <p14:sldId id="412"/>
          </p14:sldIdLst>
        </p14:section>
        <p14:section name="8" id="{A9FCF20A-D74F-4C8D-B090-510E8F33BB4E}">
          <p14:sldIdLst/>
        </p14:section>
        <p14:section name="9" id="{23F7B304-125C-4653-BB8C-07BC33B512F7}">
          <p14:sldIdLst>
            <p14:sldId id="337"/>
            <p14:sldId id="338"/>
            <p14:sldId id="339"/>
            <p14:sldId id="362"/>
            <p14:sldId id="413"/>
            <p14:sldId id="414"/>
            <p14:sldId id="415"/>
            <p14:sldId id="416"/>
          </p14:sldIdLst>
        </p14:section>
        <p14:section name="10" id="{4A66BC99-DFB3-4CCD-82F8-FA8E55E25184}">
          <p14:sldIdLst>
            <p14:sldId id="341"/>
            <p14:sldId id="342"/>
            <p14:sldId id="343"/>
            <p14:sldId id="363"/>
            <p14:sldId id="417"/>
            <p14:sldId id="418"/>
            <p14:sldId id="419"/>
            <p14:sldId id="420"/>
          </p14:sldIdLst>
        </p14:section>
        <p14:section name="11" id="{09C81ED7-292A-4BE4-A5B6-E393C4EDDC80}">
          <p14:sldIdLst/>
        </p14:section>
        <p14:section name="Untitled Section" id="{4FAEC174-F556-4776-8C56-6677A770EDCD}">
          <p14:sldIdLst>
            <p14:sldId id="364"/>
            <p14:sldId id="365"/>
            <p14:sldId id="366"/>
            <p14:sldId id="309"/>
            <p14:sldId id="367"/>
            <p14:sldId id="368"/>
            <p14:sldId id="369"/>
            <p14:sldId id="313"/>
            <p14:sldId id="314"/>
            <p14:sldId id="31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E8F6"/>
    <a:srgbClr val="50B3DF"/>
    <a:srgbClr val="FFBFFF"/>
    <a:srgbClr val="FE11FE"/>
    <a:srgbClr val="E0D1FF"/>
    <a:srgbClr val="6417FE"/>
    <a:srgbClr val="C3F1C9"/>
    <a:srgbClr val="CFF4D4"/>
    <a:srgbClr val="57D7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21616-B078-4B10-B6A0-A7FA8116CC55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3242B-E9F8-4698-B05D-CD896F3AA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80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5258C-DDE4-BE56-4CB6-38E8DE9B7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47FEB2-99E2-E511-AB2F-32A141D127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879DA-F924-504A-563D-08E2EDE3F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63F1D-D6F1-606B-C846-0627F43297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18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628E3-D2F8-EF25-79D8-7D485FCA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802576-C6FB-FE21-1F2B-597E1CB75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C31899-6F3C-D1B0-BD2F-2A18102611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324A4-A987-C4CF-71B7-DF15FE76C6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9024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20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920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67586-38C8-F448-6C1E-018C23B8D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984888-536F-3D4B-BAAA-9A0EBE337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A10E9F-6E89-D368-0F17-6016895B42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62F24-6E4F-FBFF-CCA4-E1FCBA105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52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67586-38C8-F448-6C1E-018C23B8D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984888-536F-3D4B-BAAA-9A0EBE337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A10E9F-6E89-D368-0F17-6016895B42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62F24-6E4F-FBFF-CCA4-E1FCBA105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252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FE031-D3DB-A2BF-F891-E649AB30E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79507-0AEB-E374-B90B-38A92C5481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9C77EB-62EA-3578-567A-88FF390807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E23A0-0056-A70C-F939-1C426D979F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75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FE031-D3DB-A2BF-F891-E649AB30E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79507-0AEB-E374-B90B-38A92C5481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9C77EB-62EA-3578-567A-88FF390807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E23A0-0056-A70C-F939-1C426D979F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3753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48CBB-FDC9-14CA-3CA4-AEF4EA923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782FB1-EC9B-5B90-F062-6D59C0540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832B0-B99D-0A06-E41E-85C3B84F7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C994B-8D33-2572-5F76-343F57937D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7039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48CBB-FDC9-14CA-3CA4-AEF4EA923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782FB1-EC9B-5B90-F062-6D59C0540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832B0-B99D-0A06-E41E-85C3B84F7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C994B-8D33-2572-5F76-343F57937D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7039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FA47-57FA-658A-E54E-D0A48F5BA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0836E4-F791-FED6-555E-8DCAF196A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44B9D-6AD4-948F-637C-0D6D0AB72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BF059-CD3E-8D70-3EE6-6B2CC84C6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01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5258C-DDE4-BE56-4CB6-38E8DE9B7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47FEB2-99E2-E511-AB2F-32A141D127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879DA-F924-504A-563D-08E2EDE3F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63F1D-D6F1-606B-C846-0627F43297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5188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FA47-57FA-658A-E54E-D0A48F5BA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0836E4-F791-FED6-555E-8DCAF196A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44B9D-6AD4-948F-637C-0D6D0AB72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BF059-CD3E-8D70-3EE6-6B2CC84C6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501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C11E7-7431-D305-274A-0DB720A90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6DFCA2-110D-4865-4D46-59E4241DE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6D7E64-877B-3A0F-A200-A033135C5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13332-AC90-6BB7-530A-2029CFDE7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44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C11E7-7431-D305-274A-0DB720A90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6DFCA2-110D-4865-4D46-59E4241DE7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6D7E64-877B-3A0F-A200-A033135C5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13332-AC90-6BB7-530A-2029CFDE7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844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CAA0-AE97-EB7E-4B54-4029D6383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2D5964-3480-ED16-B458-5FB0C7F7F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2EBFBA-F6ED-F76D-E8B1-C085DD82D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FABE7-B634-7EB7-647F-D8F318643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18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CAA0-AE97-EB7E-4B54-4029D6383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2D5964-3480-ED16-B458-5FB0C7F7F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2EBFBA-F6ED-F76D-E8B1-C085DD82D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FABE7-B634-7EB7-647F-D8F318643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418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0CA50-5263-A668-0375-F0B7D1CB7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27E38-C9C2-6E4F-2C95-E52154D387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D7C75C-490E-0F03-E9F0-EE3627C15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2FB31-052B-5AA7-C184-573CDBA014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41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0CA50-5263-A668-0375-F0B7D1CB7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27E38-C9C2-6E4F-2C95-E52154D387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D7C75C-490E-0F03-E9F0-EE3627C15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2FB31-052B-5AA7-C184-573CDBA014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242B-E9F8-4698-B05D-CD896F3AAA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141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628E3-D2F8-EF25-79D8-7D485FCA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802576-C6FB-FE21-1F2B-597E1CB75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C31899-6F3C-D1B0-BD2F-2A18102611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324A4-A987-C4CF-71B7-DF15FE76C6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33242B-E9F8-4698-B05D-CD896F3AAAB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02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ED837-29A2-4CA5-040A-7D390251B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DBFA92-09B6-0770-462B-D922CEB41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0C23D-EBD3-090A-084B-799897FE3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D3F33-BFB3-F6F7-0D96-2CE932A63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A9B3E-14A3-012A-1EC6-A35B67196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85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2C64D-D448-99DA-4C11-C9CB7A15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CE259A-8236-E01B-2590-296E8F3B7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36278-7A5E-29DF-670F-395A1742C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09809-B136-F38D-2C05-0C4F02AE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90F04-20BA-EE90-5632-6BE8C5123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DE9361-BEB1-90B4-8731-20F69B3D4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F93CB-BECF-61B1-C00F-25E7A4024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10850-62E8-AB12-3F4B-2DD969C92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245CC-60A3-3AD4-769E-CC7515A6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47175-3EC3-3E30-D1BC-9AE42AF3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42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ED837-29A2-4CA5-040A-7D390251B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DBFA92-09B6-0770-462B-D922CEB41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0C23D-EBD3-090A-084B-799897FE3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D3F33-BFB3-F6F7-0D96-2CE932A63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A9B3E-14A3-012A-1EC6-A35B67196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59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CAF1A-C42F-FF0C-A6A4-E33B97E15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14A0-5F8E-5BDA-62D2-60FFB75F4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657FC-446B-8025-356D-134674C5F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8BDCB-A0BD-D171-2F62-50FE01E90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784F1-E853-5452-8CCC-B2ED807C0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492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1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39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F81A4-4032-5313-E51E-B90D35444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27F86-C225-5BA7-18A6-747415589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BD7D0-9B64-B8BF-A3AA-BF7066B43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7D679-9032-F908-A0D4-BF238A40F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B07D0-5A36-B6BA-8D18-B021E674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00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D7B02-2D1F-4189-47CF-6CC29873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56CA5-8720-32AE-CE48-039885E37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F24313-226A-4400-46B1-C0B3F81C7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B6CF67-58B2-785C-8DE6-060596AA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E9DB5-8DF0-736A-94CE-71F940605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18C1A7-7C7A-961D-AD30-1DA73D787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5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69923-7DDE-3D43-6C38-23FB174AC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34F13-2669-B497-151E-C1B6910DA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24DC6-FBCA-4E73-8B37-6365F17B6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D1470-F30A-C4DC-C0FD-B075D5F7F0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10CDD-5EF3-53CA-A376-B5158DCC7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DEFFFD-127D-275B-9051-93A05416A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C12349-10F7-F406-98CA-21BEBACEB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A41453-C6A3-9E5E-2B74-F7415D156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7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F4F30-9B85-3119-AE1C-0100BD5F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88E2C9-A1E5-B4A8-A584-FA083B844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E85A06-5687-5A19-81B6-976D761B3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F120A-86F4-14FC-C2FF-4FD80C4C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3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CAF1A-C42F-FF0C-A6A4-E33B97E15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14A0-5F8E-5BDA-62D2-60FFB75F4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657FC-446B-8025-356D-134674C5F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8BDCB-A0BD-D171-2F62-50FE01E90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784F1-E853-5452-8CCC-B2ED807C0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59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r. Saeed Fa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0C19BB-0CC8-B823-BC73-A315DD45E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BEF6D7-F654-9A3F-5DFC-83235F48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B71B9-EBDE-3583-CD24-1146AA471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54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C3C11-1540-114D-74C1-5ECD4FC3B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0FF07-D474-3EAF-F017-4E889DF2C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A7464-BFA3-77C5-32FB-F3A05CAA2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F451C-482D-ABED-ED0A-7173D2982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9B5A0-4343-20A1-E220-B92454AEE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CD72C-B9F7-B13B-2B85-8DA54B5E5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45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E365C-D63F-D445-594C-139560E9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C1DB91-3950-C2CC-A8E6-491BA357F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A7D09-94AE-1F76-E0F5-7C1FC51D1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DBF83-3696-C281-5008-E4C4BDD3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C1C57-E598-042B-99F6-A641B16D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C20825-7373-96DB-1E39-4A94663F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74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2C64D-D448-99DA-4C11-C9CB7A15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CE259A-8236-E01B-2590-296E8F3B7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36278-7A5E-29DF-670F-395A1742C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09809-B136-F38D-2C05-0C4F02AE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90F04-20BA-EE90-5632-6BE8C5123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4324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DE9361-BEB1-90B4-8731-20F69B3D44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F93CB-BECF-61B1-C00F-25E7A4024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10850-62E8-AB12-3F4B-2DD969C92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245CC-60A3-3AD4-769E-CC7515A6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47175-3EC3-3E30-D1BC-9AE42AF3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4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F81A4-4032-5313-E51E-B90D35444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27F86-C225-5BA7-18A6-747415589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BD7D0-9B64-B8BF-A3AA-BF7066B43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7D679-9032-F908-A0D4-BF238A40F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B07D0-5A36-B6BA-8D18-B021E674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5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D7B02-2D1F-4189-47CF-6CC29873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56CA5-8720-32AE-CE48-039885E37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F24313-226A-4400-46B1-C0B3F81C7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B6CF67-58B2-785C-8DE6-060596AA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E9DB5-8DF0-736A-94CE-71F940605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18C1A7-7C7A-961D-AD30-1DA73D787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93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69923-7DDE-3D43-6C38-23FB174AC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34F13-2669-B497-151E-C1B6910DA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24DC6-FBCA-4E73-8B37-6365F17B6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D1470-F30A-C4DC-C0FD-B075D5F7F0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D10CDD-5EF3-53CA-A376-B5158DCC7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DEFFFD-127D-275B-9051-93A05416A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C12349-10F7-F406-98CA-21BEBACEB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A41453-C6A3-9E5E-2B74-F7415D156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57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F4F30-9B85-3119-AE1C-0100BD5F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88E2C9-A1E5-B4A8-A584-FA083B844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E85A06-5687-5A19-81B6-976D761B3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F120A-86F4-14FC-C2FF-4FD80C4C0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79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r. Saeed Fa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0C19BB-0CC8-B823-BC73-A315DD45E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BEF6D7-F654-9A3F-5DFC-83235F48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B71B9-EBDE-3583-CD24-1146AA471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86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C3C11-1540-114D-74C1-5ECD4FC3B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0FF07-D474-3EAF-F017-4E889DF2C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A7464-BFA3-77C5-32FB-F3A05CAA2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F451C-482D-ABED-ED0A-7173D2982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9B5A0-4343-20A1-E220-B92454AEE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CD72C-B9F7-B13B-2B85-8DA54B5E5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8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E365C-D63F-D445-594C-139560E9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C1DB91-3950-C2CC-A8E6-491BA357F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A7D09-94AE-1F76-E0F5-7C1FC51D1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DBF83-3696-C281-5008-E4C4BDD3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C1C57-E598-042B-99F6-A641B16D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C20825-7373-96DB-1E39-4A94663F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3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DC366A-8590-73C8-D2AD-B26A1A20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E51EA-298C-C3E1-2CAC-FACBC4ADA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AB537-EE0E-5072-BC0E-E9E4473C01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A80C9-498F-894F-5968-8D89161E0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4ABB6-6283-EA88-F58C-695B4A10C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6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DC366A-8590-73C8-D2AD-B26A1A20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E51EA-298C-C3E1-2CAC-FACBC4ADA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AB537-EE0E-5072-BC0E-E9E4473C01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F39E4-D416-4024-8347-DE10494FD780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A80C9-498F-894F-5968-8D89161E0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4ABB6-6283-EA88-F58C-695B4A10C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5DE00-683A-4552-BF5D-B27AEC3A2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6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4ILpnIRqe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34.png"/><Relationship Id="rId5" Type="http://schemas.openxmlformats.org/officeDocument/2006/relationships/image" Target="../media/image26.png"/><Relationship Id="rId10" Type="http://schemas.openxmlformats.org/officeDocument/2006/relationships/image" Target="../media/image33.svg"/><Relationship Id="rId4" Type="http://schemas.openxmlformats.org/officeDocument/2006/relationships/image" Target="../media/image29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svg"/><Relationship Id="rId11" Type="http://schemas.openxmlformats.org/officeDocument/2006/relationships/image" Target="../media/image34.png"/><Relationship Id="rId5" Type="http://schemas.openxmlformats.org/officeDocument/2006/relationships/image" Target="../media/image26.png"/><Relationship Id="rId10" Type="http://schemas.openxmlformats.org/officeDocument/2006/relationships/image" Target="../media/image33.svg"/><Relationship Id="rId4" Type="http://schemas.openxmlformats.org/officeDocument/2006/relationships/image" Target="../media/image29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42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40.png"/><Relationship Id="rId5" Type="http://schemas.openxmlformats.org/officeDocument/2006/relationships/image" Target="../media/image20.png"/><Relationship Id="rId10" Type="http://schemas.openxmlformats.org/officeDocument/2006/relationships/image" Target="../media/image39.svg"/><Relationship Id="rId4" Type="http://schemas.openxmlformats.org/officeDocument/2006/relationships/image" Target="../media/image23.svg"/><Relationship Id="rId9" Type="http://schemas.openxmlformats.org/officeDocument/2006/relationships/image" Target="../media/image38.png"/><Relationship Id="rId14" Type="http://schemas.openxmlformats.org/officeDocument/2006/relationships/image" Target="../media/image43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42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svg"/><Relationship Id="rId11" Type="http://schemas.openxmlformats.org/officeDocument/2006/relationships/image" Target="../media/image40.png"/><Relationship Id="rId5" Type="http://schemas.openxmlformats.org/officeDocument/2006/relationships/image" Target="../media/image20.png"/><Relationship Id="rId10" Type="http://schemas.openxmlformats.org/officeDocument/2006/relationships/image" Target="../media/image39.svg"/><Relationship Id="rId4" Type="http://schemas.openxmlformats.org/officeDocument/2006/relationships/image" Target="../media/image23.svg"/><Relationship Id="rId9" Type="http://schemas.openxmlformats.org/officeDocument/2006/relationships/image" Target="../media/image38.png"/><Relationship Id="rId14" Type="http://schemas.openxmlformats.org/officeDocument/2006/relationships/image" Target="../media/image43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42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40.png"/><Relationship Id="rId5" Type="http://schemas.openxmlformats.org/officeDocument/2006/relationships/image" Target="../media/image20.png"/><Relationship Id="rId10" Type="http://schemas.openxmlformats.org/officeDocument/2006/relationships/image" Target="../media/image39.svg"/><Relationship Id="rId4" Type="http://schemas.openxmlformats.org/officeDocument/2006/relationships/image" Target="../media/image23.svg"/><Relationship Id="rId9" Type="http://schemas.openxmlformats.org/officeDocument/2006/relationships/image" Target="../media/image38.png"/><Relationship Id="rId14" Type="http://schemas.openxmlformats.org/officeDocument/2006/relationships/image" Target="../media/image4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42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svg"/><Relationship Id="rId11" Type="http://schemas.openxmlformats.org/officeDocument/2006/relationships/image" Target="../media/image40.png"/><Relationship Id="rId5" Type="http://schemas.openxmlformats.org/officeDocument/2006/relationships/image" Target="../media/image20.png"/><Relationship Id="rId10" Type="http://schemas.openxmlformats.org/officeDocument/2006/relationships/image" Target="../media/image39.svg"/><Relationship Id="rId4" Type="http://schemas.openxmlformats.org/officeDocument/2006/relationships/image" Target="../media/image23.svg"/><Relationship Id="rId9" Type="http://schemas.openxmlformats.org/officeDocument/2006/relationships/image" Target="../media/image38.png"/><Relationship Id="rId14" Type="http://schemas.openxmlformats.org/officeDocument/2006/relationships/image" Target="../media/image43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96D331-7CAA-3403-157C-43AEED65C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6" y="2521059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2"/>
              </a:rPr>
              <a:t>https://www.youtube.com/watch?v=74ILpnIRqeM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685B72-9633-D726-828C-912C1CEC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B995ACD-FC19-AB27-C4F3-1F6875CE7D43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9859B861-015F-A56F-2B97-75EA1578E389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811B5C7C-CBB8-2E06-0880-DB0F45F4DDBC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6DEDF7DF-DF02-0BA3-B949-B221C1222B09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3ADAEEC5-0E56-7DA2-1DF0-E4B96AF8D9FB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E279D661-459D-7D73-24C7-2D6816CADC5D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7C991E6-57B8-2704-929C-D62B6A9DFC9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58F3B4E-EBDD-47FF-66AA-C606413D5711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D3C6FF8-6975-267B-9DA5-56E17CA63983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8C0A659-AD3C-E8C1-55B2-6850730CF43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72A2B93-3E59-2F60-9234-6BB1891ABAEC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7F0623B-CF80-1632-2301-B3E0748A4CE6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7DF2A1FD-6594-CEB3-2ADA-BE9711322748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F145441-CEB0-B7E5-6C15-2246BA9C332A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51EA5AC-C6C1-186E-8CA9-108E5734FA5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3B20A65-51B3-BE1F-9D9D-3ED3CF5D625F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309F6A8-9E35-5333-C4AA-0A1152066220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F16A104-699C-8DF2-6E2E-B1AF0F11896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83A6F9D-4BA5-1C7A-3D84-C69BA81598D3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9D3E553-8DCF-0EEB-9B54-FAF39854EAAD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ADAD12C-8EE6-7FDC-13EB-B918013B7110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3884185A-516E-5C27-29AB-FADDDC49E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487E4BBD-852E-ABFC-88E1-1AC627331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AEA887EE-EAB2-97C0-C618-0C6C418C68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A18C6FD0-496E-0FBC-BEE7-8F83B8658C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AB1D2A7A-7834-7E43-60B0-8FC36CFE9F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6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9D96C4-5303-BE81-62DD-D4DF6C77A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10424A96-3D27-C191-221B-C37A0EFC8E8D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49E400A-65DC-411B-9601-FC5D91702851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83EB7C3-6372-D207-6939-EA638546EB88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EBE555F-2A3C-3057-2E0D-AAEE13FA079C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003E3C9-9F31-925E-C6BF-EA01A90C612A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BB6B625-313A-F228-46C5-2A7107392B08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20C9E1A-2B74-E0DD-26A0-33FDFD391685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E874AA5-0F04-35AA-B9E3-8AC9571D49F8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A43AB1C-238B-AFC1-CE9E-F309C81123DB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F629C91-D7C4-85CB-1F16-A42E6572C25D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AA00D58-A372-C51E-163C-4A470A3F918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47BDD43-5402-18E6-9912-52A0D72C8269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13AF66D-0B4C-B8D6-5F92-49F2DE80A14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FDE097A-4245-E71D-A800-01FCDA3BBC6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005DA89-8AF2-FD9B-9810-946752483B75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959E0F8E-00FC-336F-18D9-BC5B9CA003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FB71DE98-18FF-355C-427E-17BAE3A8E2C8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8707AF0-7357-4060-22BB-4134E8AA9933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821C0A7-CB48-FE9E-ACE4-F0207F4ED42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4D0C830-B4C4-3181-834E-C72661C1DBB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38BA3C3-3D34-51CC-9B0B-ECBA55D54350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84DAA2A-EAD9-2F39-E10C-6219F98C1692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EBD112D-D007-C590-FA1A-20B774DFCBF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E0BA1D62-235E-8ADE-AA60-871EF7A7D0B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544E3D44-7CB4-4701-85B1-F25412E923F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DC8ADCD-C27F-851B-A4CF-6BD6DB86474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0A818BD-7F4D-DA49-8AEC-88ABB4970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E2F07D2F-98E4-C97E-E6DB-76F52796A9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97430CEA-6A90-372B-1EF4-9D0E830CE1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EF7B0EB0-A64B-9F2E-6A0E-4E5B4ED2A6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82523175-35E3-74E9-C112-61577B2EA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DD932874-518A-37AC-8BD1-453CABEE8A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6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C1FF48-1181-A687-BE3F-F425F64F0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5CD4B1-EC21-80EE-156A-CA5840CF73D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E66907-0140-7780-9771-D4FBD5C1556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29188F-66EF-F36B-A060-839247BACBC6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3D1EB97-E04D-C5C0-1FD7-EF955D6E2027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0217EF-29A2-1E5C-6906-22F826B8B88E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E6CEBA-6E74-A438-F987-91BD6DFBF334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FD86E19-0406-E5AB-787E-AB089107AB39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748A4A3D-9E41-721E-68C2-97D792018D0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0D0CC5-C08A-0810-EBA0-3F930F31C8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7C2DF5-1ADF-0107-440C-D3E439D6A6DC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18EA0E14-9FAD-F4F2-DD22-D3116981782E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4B09A728-43A9-2ADC-8480-ADB0112E71E0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774E4AAD-B44D-D347-7C6C-E2F6E5F08412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E987436B-9C8F-3488-7B6E-2BB1DB838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E7516912-6451-7A40-03A4-C491DAE83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44B4F9BB-E0DE-0B1D-FFED-85FFA7CED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418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B92685-015D-10C1-C965-8923426FF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1FB0EF8-0B79-C1F4-608A-86A8232DD4BA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4EBB168E-8B03-7089-882A-E8D13F9ABD25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2BE29307-B209-5A5D-6695-C7B8F3A7700E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782A6893-78B0-1B8B-A288-62EED8869F81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7A01CE7-385C-6004-BC77-C7917D93C30F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7CDF529-4AB9-EC12-383E-BDEE04F84A65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76C8FDC-3835-1A83-C697-BDA7EABA64B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0E4D9A0-1A23-4693-E5AC-873D8FD31C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7E9D455-A3B2-ABBA-B043-547F2B26E7D9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A90F3E-3522-8334-036A-F2509B2D3CE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1B40C37-AAC0-A34B-E30B-C17261F0C394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3279348-EC15-D392-166A-AFD99D529CBC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72E7774-4356-8ADC-D77E-0BD40D827D4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287AE98-8055-8A88-A244-440B6A23870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F9D23E6-4AE3-83F7-551A-2FC68CC21F88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413EA5B-07A3-6357-EDAA-8FD7E95232D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D0A9584-B9CE-00BB-7EC0-D9B1DEBC435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D2AFFF4C-902A-19C3-F40A-735313D11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5ECC8622-28A3-007E-BFB1-1F1EAE3B48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38794A04-FCEC-E49D-1037-5C1FAF57D9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D1B783AB-3652-DC07-CA6A-CABE22EA39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9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CBB71C-7615-6155-9FEF-DCEB88CAE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9D6078A-7649-2479-285D-DC8C9FEC7774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ABE3ABD-020E-192F-AEB3-2EFC8BA9E2FA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25F6F184-9FAD-A4C9-1734-BF6FB4E8E873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99FCE07F-84E4-0C63-F297-95230A10189C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F1E3D758-D0C6-2511-A74E-78D7BA7D31CC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319BD489-9FEC-75B3-A51A-0F9F916F1B68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92FB065-BB9D-2F88-CB4A-A327850B4223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1CC615A-5B6F-A9C5-EA5C-6497F14D6C57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57E8F55-E2ED-C76F-712A-752C991F431A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4AE7A45-0976-D56E-8AFC-52F4F01567E2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AE2B7E4-47E7-4E10-AD37-3E1139C04A98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45E8784E-E3E8-113C-2532-F222130DE7E4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E5A1A81-A799-2385-4FFB-9656BE5762EB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DC3F8C1-A57F-7480-2FD4-A7F2F84B98E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AF2D9F2-C777-2F4E-6A30-92D3B8AC09F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244BA06-084F-BC18-90F6-5BABF35F8083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48A39C0-AD51-9BE3-210F-032D3264BF5D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C749E323-72C9-7766-D206-125827C0503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2B11638-FBBE-6B2B-E144-0DD32E28E14D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2FDAC2B-2C18-8169-A4C0-B4ECA1C5970F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B320898-AA6E-16B1-A97E-987C717FBF4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58A38A53-D3F0-AEC0-5638-5E109CA34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96CF1C6F-0642-9047-C44C-1E669558B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1BF09777-A905-1A03-121A-1F030E991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09EA5E4C-7B74-CD6F-637A-A4FCC90641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AF000D7B-93BE-535C-B62C-666550FCB7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5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5C45A-6579-E0E5-C3F3-6AC6F6C07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87910245-BD1B-557F-B9EC-E315916006C3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2DF3C92-BACC-B515-1A0E-EAD288B8F324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E973586-E7F9-E9D2-5E22-D4A35695DDE3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9665F6D-3BB7-B21B-3126-909F53DA3115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70AC990-F847-DDDF-5398-6482C0C4F6A7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F0B2EAC-3AF5-A9CC-FF37-FA361B0DDC7B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E668346-D2DE-8E43-331C-756DE2404649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D0E74C03-162A-E9B7-7A59-701C5F284753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74A285B8-A7AC-934C-6D4D-E2847922050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C822E0E-BFFF-6366-F159-E44D444C7C0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F9EE83B-2165-6AE9-3571-0DAD5F54FBE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F5C58F9-4C01-6DB2-F53F-5C9F6662503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F710B6C-F80D-9943-5B24-84AEB7375F4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B31106B-2FC6-2ABB-FC1A-0A82E807496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BC2BEB1-91A3-0414-BC71-98E6FAE6BFB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751DF99-C0A2-3C73-583A-77020639D896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C79DC8C-351D-4820-1FC4-56A8ECA99127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A75D6A03-8345-CBDF-B8E5-8F63D7F7D12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CD333B7-C01C-35DF-734A-04E5B2022403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D7B1B9F-5CC6-4CE5-83E2-21CB66A494C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D08FEDE6-63F8-7899-7CB3-1D38FE3D3929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91C8A7AD-650A-E9AF-D1B0-B9016931B2E1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BD92FA7F-BB0D-9251-DC0C-872D62E4751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2FD6866A-3CD6-8CAB-9FE1-10B2A81C6CB7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93CD67E7-4219-456C-E1D1-D237D450CD6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3D022CC0-0FF1-6421-C572-4C4776DB450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74D1AE0-75C2-7615-59C7-B27F0B8EA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46DE9299-BDD9-443D-37E1-0E1BFED428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FEFCF88C-4865-59F4-0522-3B17CA0DAC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C8BC5EEC-CBB2-8B8B-4F99-13D5F6177F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5AA933C9-4DA9-BD2B-5F45-CDC87C197D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A5A125A0-9BEA-4803-A8F2-229E694B63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5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C1FF48-1181-A687-BE3F-F425F64F0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5CD4B1-EC21-80EE-156A-CA5840CF73D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E66907-0140-7780-9771-D4FBD5C1556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229188F-66EF-F36B-A060-839247BACBC6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3D1EB97-E04D-C5C0-1FD7-EF955D6E2027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0217EF-29A2-1E5C-6906-22F826B8B88E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E6CEBA-6E74-A438-F987-91BD6DFBF334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FD86E19-0406-E5AB-787E-AB089107AB39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748A4A3D-9E41-721E-68C2-97D792018D0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0D0CC5-C08A-0810-EBA0-3F930F31C8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7C2DF5-1ADF-0107-440C-D3E439D6A6DC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18EA0E14-9FAD-F4F2-DD22-D3116981782E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4B09A728-43A9-2ADC-8480-ADB0112E71E0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774E4AAD-B44D-D347-7C6C-E2F6E5F08412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E987436B-9C8F-3488-7B6E-2BB1DB838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E7516912-6451-7A40-03A4-C491DAE83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44B4F9BB-E0DE-0B1D-FFED-85FFA7CED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228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B92685-015D-10C1-C965-8923426FF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1FB0EF8-0B79-C1F4-608A-86A8232DD4BA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4EBB168E-8B03-7089-882A-E8D13F9ABD25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2BE29307-B209-5A5D-6695-C7B8F3A7700E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782A6893-78B0-1B8B-A288-62EED8869F81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7A01CE7-385C-6004-BC77-C7917D93C30F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7CDF529-4AB9-EC12-383E-BDEE04F84A65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76C8FDC-3835-1A83-C697-BDA7EABA64B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0E4D9A0-1A23-4693-E5AC-873D8FD31C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7E9D455-A3B2-ABBA-B043-547F2B26E7D9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A90F3E-3522-8334-036A-F2509B2D3CE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1B40C37-AAC0-A34B-E30B-C17261F0C394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3279348-EC15-D392-166A-AFD99D529CBC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72E7774-4356-8ADC-D77E-0BD40D827D4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287AE98-8055-8A88-A244-440B6A23870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F9D23E6-4AE3-83F7-551A-2FC68CC21F88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413EA5B-07A3-6357-EDAA-8FD7E95232D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D0A9584-B9CE-00BB-7EC0-D9B1DEBC435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D2AFFF4C-902A-19C3-F40A-735313D11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5ECC8622-28A3-007E-BFB1-1F1EAE3B48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38794A04-FCEC-E49D-1037-5C1FAF57D9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D1B783AB-3652-DC07-CA6A-CABE22EA39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8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CBB71C-7615-6155-9FEF-DCEB88CAE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9D6078A-7649-2479-285D-DC8C9FEC7774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ABE3ABD-020E-192F-AEB3-2EFC8BA9E2FA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25F6F184-9FAD-A4C9-1734-BF6FB4E8E873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99FCE07F-84E4-0C63-F297-95230A10189C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F1E3D758-D0C6-2511-A74E-78D7BA7D31CC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319BD489-9FEC-75B3-A51A-0F9F916F1B68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92FB065-BB9D-2F88-CB4A-A327850B4223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1CC615A-5B6F-A9C5-EA5C-6497F14D6C57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57E8F55-E2ED-C76F-712A-752C991F431A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4AE7A45-0976-D56E-8AFC-52F4F01567E2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AE2B7E4-47E7-4E10-AD37-3E1139C04A98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45E8784E-E3E8-113C-2532-F222130DE7E4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E5A1A81-A799-2385-4FFB-9656BE5762EB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DC3F8C1-A57F-7480-2FD4-A7F2F84B98E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AF2D9F2-C777-2F4E-6A30-92D3B8AC09F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244BA06-084F-BC18-90F6-5BABF35F8083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48A39C0-AD51-9BE3-210F-032D3264BF5D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C749E323-72C9-7766-D206-125827C0503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12B11638-FBBE-6B2B-E144-0DD32E28E14D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2FDAC2B-2C18-8169-A4C0-B4ECA1C5970F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B320898-AA6E-16B1-A97E-987C717FBF4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58A38A53-D3F0-AEC0-5638-5E109CA34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96CF1C6F-0642-9047-C44C-1E669558B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1BF09777-A905-1A03-121A-1F030E991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09EA5E4C-7B74-CD6F-637A-A4FCC90641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AF000D7B-93BE-535C-B62C-666550FCB7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5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5C45A-6579-E0E5-C3F3-6AC6F6C07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87910245-BD1B-557F-B9EC-E315916006C3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2DF3C92-BACC-B515-1A0E-EAD288B8F324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E973586-E7F9-E9D2-5E22-D4A35695DDE3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9665F6D-3BB7-B21B-3126-909F53DA3115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70AC990-F847-DDDF-5398-6482C0C4F6A7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F0B2EAC-3AF5-A9CC-FF37-FA361B0DDC7B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E668346-D2DE-8E43-331C-756DE2404649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C8B5FE"/>
                </a:gs>
                <a:gs pos="0">
                  <a:srgbClr val="61CBF4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accent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D0E74C03-162A-E9B7-7A59-701C5F284753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74A285B8-A7AC-934C-6D4D-E2847922050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C822E0E-BFFF-6366-F159-E44D444C7C0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F9EE83B-2165-6AE9-3571-0DAD5F54FBE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F5C58F9-4C01-6DB2-F53F-5C9F6662503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F710B6C-F80D-9943-5B24-84AEB7375F4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B31106B-2FC6-2ABB-FC1A-0A82E807496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BC2BEB1-91A3-0414-BC71-98E6FAE6BFB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751DF99-C0A2-3C73-583A-77020639D896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C79DC8C-351D-4820-1FC4-56A8ECA99127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A75D6A03-8345-CBDF-B8E5-8F63D7F7D12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CD333B7-C01C-35DF-734A-04E5B2022403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D7B1B9F-5CC6-4CE5-83E2-21CB66A494C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D08FEDE6-63F8-7899-7CB3-1D38FE3D3929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91C8A7AD-650A-E9AF-D1B0-B9016931B2E1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BD92FA7F-BB0D-9251-DC0C-872D62E4751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2FD6866A-3CD6-8CAB-9FE1-10B2A81C6CB7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93CD67E7-4219-456C-E1D1-D237D450CD6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3D022CC0-0FF1-6421-C572-4C4776DB450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74D1AE0-75C2-7615-59C7-B27F0B8EA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46DE9299-BDD9-443D-37E1-0E1BFED428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FEFCF88C-4865-59F4-0522-3B17CA0DAC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C8BC5EEC-CBB2-8B8B-4F99-13D5F6177F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5AA933C9-4DA9-BD2B-5F45-CDC87C197D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A5A125A0-9BEA-4803-A8F2-229E694B63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574914-8737-8357-BF3B-2E3A20E25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20572E-B455-877F-E212-DFA8A079D7AE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001626B-BB4F-1B78-17C0-F78DB922890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EB0FA51-151E-4FE9-AA0D-C6B7612FE5EB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63055BD-1C2D-ECC5-8852-AD3811D44B43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0E3303-8EE8-CA40-B363-05080159B332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CB8BC4-5074-4AEF-28E5-561C27BE608D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DAEDE6F-E74B-64B0-B21B-BCFCAADB65D9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A622F37F-A792-0DE4-9B4E-3BD7C2EA9DC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214C00-3483-F1B1-3668-9F308E7A33D9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ADBFCE-BAED-53EC-4A38-253583228FE3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91A222CD-1517-4993-FB9D-16B2323E5C09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17130D68-B676-57CC-80E2-9D0FD84C9A14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41C6FF7F-1D70-E7EE-47B8-79EE440A1048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77698BB2-E0BA-4451-9335-39FCCBB22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D0EF2919-85EB-5B95-C109-8496CAEEB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FFB77E28-4307-8C3B-C453-25376F34B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901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47FF73-DA3E-8DC0-E12C-3F57D55AF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603ECBFF-223E-CF28-F70F-62FA5B95A82C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22E50276-702D-359D-E186-C061F3730133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1CD4FDB1-B3CD-8CDD-B0DD-A6D8D1CACABC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9FDBD0D-F16E-6BCC-981B-AD18B235213D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AF1BFF4B-C93A-5570-599E-4DDFEBE4824B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467D5A-CDDE-7BCF-C729-8506A991F508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CC1F8FA-82F4-A301-4B33-8430FC09BD2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3580B34-AB71-DB4E-E4D1-E36C186BE92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8419A7D-0C69-B519-3FCB-D98F13902D66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C121B41-27B8-6B28-56E9-8F311BDF3CD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54E73D4-6813-D817-DB0A-1453C11EC6D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BABA65F-5DF5-D293-5B48-A87E3DD7B427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5D74104-2DA6-2504-D6B0-12079B9F2139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40870EC-530D-5084-93DF-818281152B3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FD6CF3F-F523-A42C-7091-94F3555F9F96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2D319B7-FD6A-67A6-3249-B34CF29E634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72E8EF1-2D97-EE42-AAE5-C5B60503EFC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9DF3F5C-89A0-CD6F-27C5-7BBCC894F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225D1AE4-89B8-A8EF-5687-E7D9F1531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CF9BF6E-DBDF-B495-CF06-28D7EEAB74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8B444BFC-3357-C51D-9BC7-720B002406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4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2846E-EB1B-E5E3-82CD-2D452A77F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0EB20D7E-F281-0B8B-FF3C-57EFDC408156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96C338F1-7E07-0B49-DD87-AF8156AC0824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858D131B-4732-D69B-7FFE-1B24966BF3CC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65AC79CF-0167-772D-6677-B08CCAEEB732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5F676985-27C0-AD19-AC2D-3EF41CF2BD03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B6871057-AB96-9CF2-CCB8-1319D2BAEB5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E5D707C-797C-1555-7770-8D1C5E6B333F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AE737A7-550C-3DBE-4D3F-EE0A27002122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50C0274-6AAC-37ED-A23A-00F1421BA606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19CC632E-8B68-53B6-FC8D-BB6F8C74E297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8ED7A5F-A606-F52F-6F50-09563503844D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0F189FB-6267-7E32-EEF5-42990BB79ACF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AC94F8F-AE6E-1ED0-7CC3-25D6834DFEC6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BDF50B9-392F-C3F2-B156-69D29ED761DC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7AECAD8-AF12-FEF2-2280-735397779AB3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ACC918F-A3D6-E19C-D3FD-739D91CE0099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99A7872-3872-49A7-F227-01EA6494F8D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A1A81F2-85DF-0942-7EC0-ED621E987C7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47D75D4-84AF-1467-BEC9-139ACDBBF43E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19A371A-0898-F173-581D-0A3271A8A0C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E2460A8-E77E-D24D-8798-EE310276BBB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A10771CA-CD47-6B05-6B0C-990EAB4D3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5CC4C62A-B03D-BE00-636F-D60D532385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DF001032-7C3D-3490-0757-A1D33831FD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3A6BA9F7-D2CD-655A-2ED2-34D756BF6F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1FCB7F32-38F7-5EA4-B453-7065AA41DF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5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6176D1-F3AF-50B9-6BD4-73891D486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47D6BEFE-18CC-7E17-291C-6702325B0ECF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09E915B-962E-54DA-61AC-56A7364E667C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ED14C80-0643-3DD1-F2FA-AEE894207443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C5498AF-5859-DBFF-C669-B154C9451818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C7C4D69-E32C-8C5E-6C9D-A0F314B8B4A8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A81E5B6-462E-410A-A90B-51CC75FA557A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84D4537-8D3F-FB46-30E3-64F51289C906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2ED95F8C-CF3A-E009-319D-CF0940478B11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90BE5A6-2450-6C66-D6E6-CB08880B67CA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4113235E-0326-6C9F-8749-C5BC5340B4A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2565ED8-9AA7-7C51-7F29-8AC81B9FF7E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3233D55-11E6-BC6A-C418-55C9452A544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5DB38C77-B437-C954-91A7-270C330EDBE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A896BE5F-35DF-D1CC-740B-E3C2E1A10FEF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4B13077-8D18-BF23-56E0-B714766E43A5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D0345D19-8C0F-7E88-C227-B9A230E142C9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FCD2E82-3DB0-DE89-665F-B9FED75F6FC4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19D799CE-6E1B-DA61-5E7D-1F74E915170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CB13ED52-FD1F-A9B4-B4AF-7500E31A25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519ED6F-91E8-A12B-9F8D-33862DBA7FC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2728A3A-6A49-2C05-1EF8-75A30C86F6F2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94B707B-5B32-CB00-498E-2171ED010DA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6549B11-22E7-1D8F-5E54-5D7F6695F8A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66F6D636-E4CA-0E02-7D86-EC88BCE1128E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14A9CEB6-4A48-8C64-1D16-50E95B40B07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92132EA-13F7-D7E6-C15F-C6FF6EA7D44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CDF249D0-EDAB-2B13-27A6-469B0EB00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13E108EC-C237-9AAE-9090-D2FBEB24BC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5B1F21D6-E6FF-0503-591D-A975F8BB5C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B9C85443-FB57-6FAC-DFD8-7505285B9A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4C6B0F8D-6FCA-4541-AEB5-11F14C6CD2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157CD53D-4345-E0A5-549B-51B424EECC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0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574914-8737-8357-BF3B-2E3A20E25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20572E-B455-877F-E212-DFA8A079D7AE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001626B-BB4F-1B78-17C0-F78DB922890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EB0FA51-151E-4FE9-AA0D-C6B7612FE5EB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63055BD-1C2D-ECC5-8852-AD3811D44B43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0E3303-8EE8-CA40-B363-05080159B332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CB8BC4-5074-4AEF-28E5-561C27BE608D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DAEDE6F-E74B-64B0-B21B-BCFCAADB65D9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A622F37F-A792-0DE4-9B4E-3BD7C2EA9DC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214C00-3483-F1B1-3668-9F308E7A33D9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ADBFCE-BAED-53EC-4A38-253583228FE3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91A222CD-1517-4993-FB9D-16B2323E5C09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17130D68-B676-57CC-80E2-9D0FD84C9A14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41C6FF7F-1D70-E7EE-47B8-79EE440A1048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77698BB2-E0BA-4451-9335-39FCCBB22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D0EF2919-85EB-5B95-C109-8496CAEEB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FFB77E28-4307-8C3B-C453-25376F34B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01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47FF73-DA3E-8DC0-E12C-3F57D55AF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603ECBFF-223E-CF28-F70F-62FA5B95A82C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22E50276-702D-359D-E186-C061F3730133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1CD4FDB1-B3CD-8CDD-B0DD-A6D8D1CACABC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9FDBD0D-F16E-6BCC-981B-AD18B235213D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AF1BFF4B-C93A-5570-599E-4DDFEBE4824B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467D5A-CDDE-7BCF-C729-8506A991F508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CC1F8FA-82F4-A301-4B33-8430FC09BD2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3580B34-AB71-DB4E-E4D1-E36C186BE92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8419A7D-0C69-B519-3FCB-D98F13902D66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C121B41-27B8-6B28-56E9-8F311BDF3CD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54E73D4-6813-D817-DB0A-1453C11EC6D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BABA65F-5DF5-D293-5B48-A87E3DD7B427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5D74104-2DA6-2504-D6B0-12079B9F2139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40870EC-530D-5084-93DF-818281152B3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FD6CF3F-F523-A42C-7091-94F3555F9F96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2D319B7-FD6A-67A6-3249-B34CF29E634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72E8EF1-2D97-EE42-AAE5-C5B60503EFC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9DF3F5C-89A0-CD6F-27C5-7BBCC894F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225D1AE4-89B8-A8EF-5687-E7D9F1531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CF9BF6E-DBDF-B495-CF06-28D7EEAB74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8B444BFC-3357-C51D-9BC7-720B002406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6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2846E-EB1B-E5E3-82CD-2D452A77F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0EB20D7E-F281-0B8B-FF3C-57EFDC408156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96C338F1-7E07-0B49-DD87-AF8156AC0824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858D131B-4732-D69B-7FFE-1B24966BF3CC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65AC79CF-0167-772D-6677-B08CCAEEB732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5F676985-27C0-AD19-AC2D-3EF41CF2BD03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B6871057-AB96-9CF2-CCB8-1319D2BAEB5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E5D707C-797C-1555-7770-8D1C5E6B333F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1AE737A7-550C-3DBE-4D3F-EE0A27002122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50C0274-6AAC-37ED-A23A-00F1421BA606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19CC632E-8B68-53B6-FC8D-BB6F8C74E297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8ED7A5F-A606-F52F-6F50-09563503844D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0F189FB-6267-7E32-EEF5-42990BB79ACF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AC94F8F-AE6E-1ED0-7CC3-25D6834DFEC6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BDF50B9-392F-C3F2-B156-69D29ED761DC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7AECAD8-AF12-FEF2-2280-735397779AB3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ACC918F-A3D6-E19C-D3FD-739D91CE0099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99A7872-3872-49A7-F227-01EA6494F8D4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A1A81F2-85DF-0942-7EC0-ED621E987C7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47D75D4-84AF-1467-BEC9-139ACDBBF43E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19A371A-0898-F173-581D-0A3271A8A0C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E2460A8-E77E-D24D-8798-EE310276BBB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A10771CA-CD47-6B05-6B0C-990EAB4D3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5CC4C62A-B03D-BE00-636F-D60D532385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DF001032-7C3D-3490-0757-A1D33831FD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3A6BA9F7-D2CD-655A-2ED2-34D756BF6F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1FCB7F32-38F7-5EA4-B453-7065AA41DF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2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6176D1-F3AF-50B9-6BD4-73891D486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47D6BEFE-18CC-7E17-291C-6702325B0ECF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09E915B-962E-54DA-61AC-56A7364E667C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ED14C80-0643-3DD1-F2FA-AEE894207443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C5498AF-5859-DBFF-C669-B154C9451818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C7C4D69-E32C-8C5E-6C9D-A0F314B8B4A8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A81E5B6-462E-410A-A90B-51CC75FA557A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84D4537-8D3F-FB46-30E3-64F51289C906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F8889F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2ED95F8C-CF3A-E009-319D-CF0940478B11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90BE5A6-2450-6C66-D6E6-CB08880B67CA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4113235E-0326-6C9F-8749-C5BC5340B4A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2565ED8-9AA7-7C51-7F29-8AC81B9FF7E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3233D55-11E6-BC6A-C418-55C9452A544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5DB38C77-B437-C954-91A7-270C330EDBE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A896BE5F-35DF-D1CC-740B-E3C2E1A10FEF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4B13077-8D18-BF23-56E0-B714766E43A5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D0345D19-8C0F-7E88-C227-B9A230E142C9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FCD2E82-3DB0-DE89-665F-B9FED75F6FC4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19D799CE-6E1B-DA61-5E7D-1F74E915170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CB13ED52-FD1F-A9B4-B4AF-7500E31A25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519ED6F-91E8-A12B-9F8D-33862DBA7FC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2728A3A-6A49-2C05-1EF8-75A30C86F6F2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94B707B-5B32-CB00-498E-2171ED010DA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6549B11-22E7-1D8F-5E54-5D7F6695F8A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66F6D636-E4CA-0E02-7D86-EC88BCE1128E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14A9CEB6-4A48-8C64-1D16-50E95B40B07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92132EA-13F7-D7E6-C15F-C6FF6EA7D44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CDF249D0-EDAB-2B13-27A6-469B0EB00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13E108EC-C237-9AAE-9090-D2FBEB24BC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5B1F21D6-E6FF-0503-591D-A975F8BB5C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B9C85443-FB57-6FAC-DFD8-7505285B9A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4C6B0F8D-6FCA-4541-AEB5-11F14C6CD2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157CD53D-4345-E0A5-549B-51B424EECC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59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0119A8-6170-9A42-6B7A-C139729C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A7CBF79-4ACD-5606-7BD3-ACB31A41373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5BBA847-0457-2FC1-162C-E2A53C170D79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C7C446-05C3-C8C1-70BD-90FAE2350B6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6C23A6F-FF3B-773F-FCBE-2A19468A80D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69A4B9C-660A-9968-B481-674D12B4605B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5C8E08-3EE8-86F8-F7E2-B0D2306D2C3D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CB48354-7119-0014-8582-2D26EB8B78F0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5A010857-7069-0D9D-2144-4F5E3B0A924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2D6217-4BED-A1C3-2394-EA8E2A20D46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C02BD87-905F-D259-0B55-2BA4F210CD4A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A445068F-3F5A-110E-ABAA-099BFEF56B92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EA979396-7462-4129-4592-5DCFE1FEC10E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D3182580-18CA-AC6A-1488-84554670AAA0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68F37EC3-8AA3-5DFD-D6AF-276B06757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47F58048-407D-3516-9836-7702096E3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B9717D3-61CD-7D48-7177-AA0837AAD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701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ADA52-9E8B-045C-0AE3-AD5E16D0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BE339F58-45F8-4AFA-7DA9-8073DCA60466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826E6EA1-26EE-3822-50DE-ED9F51177D9D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AA6586F3-C4E2-0A97-2F44-284C39BADCD0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A0698AAC-5BCC-2D87-3E6B-95A928312E7B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3737D64F-BA80-4BD1-D3B6-1B275280FE37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F478893-BA20-6577-3FCD-C3899D3F66E0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4F8498E-623F-2525-A27E-2367499A1AA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5EAE1FE-21C4-AA69-06A1-4A7A963655B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A938386-A724-F0E0-F351-0E7C3AAA34B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8453839-794E-4954-830F-8A86E4DA193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8D81DC4-F82C-2604-1E23-E809975D7D1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0F86A19-BB29-1950-74DE-EA944257BB08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111FD5B-7F47-5E6B-2B59-18D40D4F6BF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2016EBC-E1CC-2C1D-E468-83EEC757FFF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373F926-1017-B46A-BA31-B96B05734F92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EEBB3EE-18D3-808E-F608-7F9CE80FE8E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15C51DC-615A-081F-B35D-4552D468A40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3ED7812B-2E1B-7D07-D61A-E6E3358B8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27BDC4A0-14EB-8278-9585-C33DCDB5D9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459546BC-4645-1231-5BB7-F3C1349FD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4519C68E-3DE1-D964-6987-C711188D01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6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3B21AA-88E2-547C-9346-A79EA08D1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B8C6400-2C60-4A46-82D1-49EF4D3FFE2F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97E2943-F25B-9BC0-4340-84E10463E72C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C802F027-8B48-B6FA-EF87-B6FDCF804656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1EC79B14-D2A4-EFE2-21EF-16A5126B2008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A3241AB5-6225-1728-C45D-A9DA13B7DED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87474BE2-DE8E-ACCA-7690-1B8CFFDF71F0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3BFECD3-CD45-7CF8-CD7F-352EA3ED3ED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ACCBC23-A166-0ED9-F9AC-0AF8DE3BCFC3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24DA99A-48EA-009E-3538-C2CA1117189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96403A8D-88DD-A52E-5193-68BDCD156E36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6ED0769-15F8-6370-F94E-FC3CBB9F3351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94FA01A-4A8A-A6F6-A1A5-56D20AAC01A4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A82DA9A-A457-2EF9-6CF8-0AFB17F328C1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0ECF4EB-5243-5B1A-50E1-235D871B1F4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93DCFFF-9FFB-EFA1-2963-10914F266D17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C280821-D539-052B-3E13-10E993D77D35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5D72FB8-163B-E797-5FB0-B7B2CF15D908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FCAE7670-6C20-E49D-F83B-6DA773D3CF9B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76106F1-2DEC-334F-8092-A6270103085D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4D04E17-37CB-B919-C644-D8602E62442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25A758BC-EE36-96A8-E16B-D0F7781688AB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7429B84-3A74-15F9-D8EA-FD0C1D98F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6C3D0B67-628B-8689-5804-DCF218EDF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10D252C0-2B76-88A4-B852-E82A4FEB00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BCEA0F38-CEC1-2A0F-9DB4-FCC19C49CE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94FB89F5-3287-51C5-3539-A546F5C76B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D761F7-A624-7340-8031-ED969E2A3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E06711AA-DAFB-508F-E816-D2D32EC5500E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07D998D-CD19-69F1-D616-28A268705B4E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14C70FE-726E-0B10-F11E-19B1D1018478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4B873F0-75A8-DCFB-B45A-67954524197B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6CCA34E-47DC-CFAA-8742-3B30267BF566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ED44433-30BB-7538-043D-ADFA8E6C18B3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4F51653-AEC5-CF2F-1006-64349386EE8A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32770FC7-0CA9-BCA0-99B2-B35A2404DC91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771C1329-1298-77FB-CDF8-90DC610D23EF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C9998794-20FA-CE27-406F-42AC92B99119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0F912744-1864-6084-FAF6-356580D1BCF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178D324-3FA0-813F-D5C1-FDB349CEAE34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848BBB9-FDF8-3D47-6B60-98B516A52C9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578AE73-1E23-C4FF-855C-5F95CB22D46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800EF14-DB06-F8FE-FE81-DC78B99EBD6B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4E35BD6-EC91-F120-3A69-7C10AF281C1C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F95717A-983F-A81B-1627-A3B3682E5353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8ACC2E0A-DF83-1312-9244-BE4B0E6E260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29E0351-F149-A676-A6F4-866D684BB38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3E71F2FF-DADD-B3AC-18E8-FBF5FDCBBB71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36AC945-6D74-6D5E-1898-759E804842CD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B218EA62-A405-86F3-6DE0-8DE0A7403D3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4699E76-E8BE-7B59-D464-C9DF89C30F3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077F30D-C87D-54A4-CF0D-40EA9AC870B9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6F305D4-2B36-4559-8CA3-3938ACD30EA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0929426-1D10-EA6E-A556-1C238D7642C9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362797E3-181E-FC66-CE39-950C2D59C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120E377F-C1AA-019E-FF09-45FCB20569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257D0394-04AE-5426-511D-D6BAFCFABD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483AD111-5310-F8C2-EAE6-B59A6BC791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123697DE-35E7-D375-4AE7-7FA3D55722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060177F7-F1BF-D311-1BDE-67F28AE926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31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0119A8-6170-9A42-6B7A-C139729C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A7CBF79-4ACD-5606-7BD3-ACB31A41373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5BBA847-0457-2FC1-162C-E2A53C170D79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0C7C446-05C3-C8C1-70BD-90FAE2350B6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6C23A6F-FF3B-773F-FCBE-2A19468A80D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69A4B9C-660A-9968-B481-674D12B4605B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5C8E08-3EE8-86F8-F7E2-B0D2306D2C3D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CB48354-7119-0014-8582-2D26EB8B78F0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5A010857-7069-0D9D-2144-4F5E3B0A924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2D6217-4BED-A1C3-2394-EA8E2A20D46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C02BD87-905F-D259-0B55-2BA4F210CD4A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A445068F-3F5A-110E-ABAA-099BFEF56B92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EA979396-7462-4129-4592-5DCFE1FEC10E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D3182580-18CA-AC6A-1488-84554670AAA0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68F37EC3-8AA3-5DFD-D6AF-276B06757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47F58048-407D-3516-9836-7702096E3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B9717D3-61CD-7D48-7177-AA0837AAD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582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ADA52-9E8B-045C-0AE3-AD5E16D0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BE339F58-45F8-4AFA-7DA9-8073DCA60466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826E6EA1-26EE-3822-50DE-ED9F51177D9D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AA6586F3-C4E2-0A97-2F44-284C39BADCD0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A0698AAC-5BCC-2D87-3E6B-95A928312E7B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3737D64F-BA80-4BD1-D3B6-1B275280FE37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F478893-BA20-6577-3FCD-C3899D3F66E0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4F8498E-623F-2525-A27E-2367499A1AA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5EAE1FE-21C4-AA69-06A1-4A7A963655B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A938386-A724-F0E0-F351-0E7C3AAA34B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8453839-794E-4954-830F-8A86E4DA193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8D81DC4-F82C-2604-1E23-E809975D7D1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0F86A19-BB29-1950-74DE-EA944257BB08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111FD5B-7F47-5E6B-2B59-18D40D4F6BF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2016EBC-E1CC-2C1D-E468-83EEC757FFF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373F926-1017-B46A-BA31-B96B05734F92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EEBB3EE-18D3-808E-F608-7F9CE80FE8E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15C51DC-615A-081F-B35D-4552D468A40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3ED7812B-2E1B-7D07-D61A-E6E3358B8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27BDC4A0-14EB-8278-9585-C33DCDB5D9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459546BC-4645-1231-5BB7-F3C1349FD4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4519C68E-3DE1-D964-6987-C711188D01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1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3B21AA-88E2-547C-9346-A79EA08D1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B8C6400-2C60-4A46-82D1-49EF4D3FFE2F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97E2943-F25B-9BC0-4340-84E10463E72C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C802F027-8B48-B6FA-EF87-B6FDCF804656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1EC79B14-D2A4-EFE2-21EF-16A5126B2008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A3241AB5-6225-1728-C45D-A9DA13B7DED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87474BE2-DE8E-ACCA-7690-1B8CFFDF71F0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3BFECD3-CD45-7CF8-CD7F-352EA3ED3ED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ACCBC23-A166-0ED9-F9AC-0AF8DE3BCFC3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24DA99A-48EA-009E-3538-C2CA1117189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96403A8D-88DD-A52E-5193-68BDCD156E36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6ED0769-15F8-6370-F94E-FC3CBB9F3351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94FA01A-4A8A-A6F6-A1A5-56D20AAC01A4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A82DA9A-A457-2EF9-6CF8-0AFB17F328C1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0ECF4EB-5243-5B1A-50E1-235D871B1F4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93DCFFF-9FFB-EFA1-2963-10914F266D17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C280821-D539-052B-3E13-10E993D77D35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5D72FB8-163B-E797-5FB0-B7B2CF15D908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FCAE7670-6C20-E49D-F83B-6DA773D3CF9B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76106F1-2DEC-334F-8092-A6270103085D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4D04E17-37CB-B919-C644-D8602E62442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25A758BC-EE36-96A8-E16B-D0F7781688AB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7429B84-3A74-15F9-D8EA-FD0C1D98F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6C3D0B67-628B-8689-5804-DCF218EDF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10D252C0-2B76-88A4-B852-E82A4FEB00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BCEA0F38-CEC1-2A0F-9DB4-FCC19C49CE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94FB89F5-3287-51C5-3539-A546F5C76B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1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D761F7-A624-7340-8031-ED969E2A3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E06711AA-DAFB-508F-E816-D2D32EC5500E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07D998D-CD19-69F1-D616-28A268705B4E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14C70FE-726E-0B10-F11E-19B1D1018478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4B873F0-75A8-DCFB-B45A-67954524197B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6CCA34E-47DC-CFAA-8742-3B30267BF566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ED44433-30BB-7538-043D-ADFA8E6C18B3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4F51653-AEC5-CF2F-1006-64349386EE8A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C5EBB7"/>
                </a:gs>
                <a:gs pos="0">
                  <a:srgbClr val="2CE7AE"/>
                </a:gs>
              </a:gsLst>
              <a:lin ang="96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32770FC7-0CA9-BCA0-99B2-B35A2404DC91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771C1329-1298-77FB-CDF8-90DC610D23EF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C9998794-20FA-CE27-406F-42AC92B99119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0F912744-1864-6084-FAF6-356580D1BCF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178D324-3FA0-813F-D5C1-FDB349CEAE34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848BBB9-FDF8-3D47-6B60-98B516A52C9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578AE73-1E23-C4FF-855C-5F95CB22D46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800EF14-DB06-F8FE-FE81-DC78B99EBD6B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4E35BD6-EC91-F120-3A69-7C10AF281C1C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F95717A-983F-A81B-1627-A3B3682E5353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8ACC2E0A-DF83-1312-9244-BE4B0E6E260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29E0351-F149-A676-A6F4-866D684BB38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3E71F2FF-DADD-B3AC-18E8-FBF5FDCBBB71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36AC945-6D74-6D5E-1898-759E804842CD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B218EA62-A405-86F3-6DE0-8DE0A7403D3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4699E76-E8BE-7B59-D464-C9DF89C30F3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077F30D-C87D-54A4-CF0D-40EA9AC870B9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6F305D4-2B36-4559-8CA3-3938ACD30EA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0929426-1D10-EA6E-A556-1C238D7642C9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362797E3-181E-FC66-CE39-950C2D59C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120E377F-C1AA-019E-FF09-45FCB20569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257D0394-04AE-5426-511D-D6BAFCFABD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483AD111-5310-F8C2-EAE6-B59A6BC791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123697DE-35E7-D375-4AE7-7FA3D55722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060177F7-F1BF-D311-1BDE-67F28AE926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2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BC3A5-EF5A-1F87-9CD3-CEAFA31B6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88EECA-3F59-9AF9-22A1-DE1FFA7FB7A6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4CF875F-15CC-59C8-3027-484D15613B40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BDEBEA2-B2D4-D9D2-F384-25A17C98955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C920EA1-9134-DB9E-2BEA-D06F226D8EF8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C6ADC76-8D78-7D96-6F03-0E59F72E10B1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D1D08F-4BEF-7828-F6F8-414596B88870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36AF8EF-8189-6172-5895-2C8BE1359271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5C4F2EDF-D72A-7CF2-8743-00BD16D8313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C1D8A8-A8D6-37EB-71E4-ABB5B716986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67A76B-6A0A-6A00-EFA3-5592F1D968C6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1C514873-DF32-4C84-5387-A45BE24A3C9A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7323ED3B-B6F5-9EA8-7BBC-BD63BCA09597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233E81EC-A18B-37FC-F912-560714C763A0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430D6596-1878-770C-DDD1-ED7BBFEAE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291DE98B-4DD9-39D4-69F9-CB5340002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80AD5100-5E0B-0E4D-1996-017C6492F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0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A3FE5-7221-07C4-928A-7DCBE12D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1F2059B4-19CF-6C57-5480-2831C9CD58A9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066461B7-45FB-6DF5-0382-7AD9AD73DAB8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07A42419-9657-57FA-77F5-AB937CBD23A2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1679731-0B2F-19F7-E009-BC244FF67018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40D651C-B467-4760-7423-DBE9C71934EE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71AC1E1-E23F-453D-0591-92999A1D8F65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4D1A785-8F92-DFC9-2918-8FD8169F67D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FAC402C-E0EE-B2DC-455F-321902A024A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529D995-BC8D-4E28-A740-AF77EF2F1E54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51489C4-3FC1-5413-1B48-D5A84BAC889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67B9A88-0FC8-A6D4-0F81-02B5DB263F2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8D957CB-89DC-26F5-ED96-59B28FF41764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DCB04BF-7387-43CE-7E61-834C85ED637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C5E530E-AA33-5CFA-A0CD-B36F6E9C18F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2CCDF64-C9E6-B435-2AF5-0CACB0BC7D44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45D624B-9D81-76CD-6BF1-51C8F030E9F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4950A5B-AB9F-EBEE-AF35-8F1CF3D89E7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D2E172EA-E16B-10D1-3872-09631411D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C828E7A-E77A-629C-525A-5591EB4EF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37B165C-5E61-A6F5-D338-9AA325078D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B96AF12F-D78E-FC61-DF80-683F91E47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5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6ABF2-7F8E-6BE0-D37D-BB119A5F6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1AB6B4F-9AF5-8B88-4C1E-BC50F8A25C57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31999716-46D4-E579-DDFA-D74BB2368E82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AD593FC3-C694-9E8E-9521-09713C2A942F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8F909491-F7DC-47FD-BA5C-863C6FB52C32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D40D101C-79AF-81E2-5536-D00FB6F0F474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D1A1B747-7921-178D-C720-6C23A7DFE590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58C326C-1B93-6791-09FD-5FB859B0AAC4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4DAD197-0F54-3094-7355-A5E0089F0C97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32A8984-A7C8-16D5-CEDF-8AEE1B3B863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D4F3146-E96D-D0AC-8532-9F64E03FB540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C7BE8C5-81A9-5F1A-A177-C77B1D6FDFB6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B38510A-14B7-54C0-E216-BDC4965A7BCB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1A81802-4216-485D-2C83-8D21F53BDCE7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02E8B65-C170-563B-1A86-7422EB078267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DB7B3A6A-0697-2353-28CB-CE8D884D17A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1248542-CA29-9C1D-98B3-4F1455461724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3A5E2AC-C197-C093-D998-A4785CCF615C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C591B91-CAA4-79F1-5552-5DDEF4E8AE6F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695961D-1FF1-365B-C63F-DE5CA6B40C69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DA41428-687D-1434-B28B-D7F6145B9E60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F930270-AFAA-5CA7-B8E6-012EEDB7678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957C629-7A35-FC23-66C8-1634E6A0B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E5878121-D871-CD6F-655E-FE7B068F6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F500ACAE-524C-963F-0EDB-731717A698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4DF8EEC9-543A-CC27-ECB0-0A742CC599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445AA863-FCF4-B087-A703-6807DECB2F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9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AA9883-429A-8E7C-B7AA-FA84DDC6D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BB65667B-9649-3C66-DABD-0936255CA116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AB543D0-B273-4E8C-C745-C74A2F98E4F1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968C102-7F93-602F-D6A4-43B7F351A3B4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012C518-0AC6-EEA3-5A4C-B9F7CACBF2ED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286293E-FC47-09CB-8AFB-E5D4E2D392F3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648241-7AE0-C150-C111-3BD4D1E3C124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988813C-980A-B9BB-26AC-42C0BB4A7FE1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CB2AD12B-3D37-617A-621A-9F8053DD4BED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4929458B-6FA1-B593-9436-4D813D9C0C86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EF5675F-4C85-E3A5-3735-550BDB49938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2F3B646-0866-AB13-C463-6B307E118CD8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C4D7DE04-9065-5BF7-9348-3D394FC4AD32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5811A83D-03C9-E43B-F7C7-D36689B78780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01CD3DA-4C20-2195-FFC7-87392A66484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162A8DB-FC63-81E7-8A1B-49B867E4F79F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863091A-6CE3-1D01-25F2-CE5D4AD72328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6E275D9-2088-8A93-2D6E-F4CE70BEC17A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D62D7631-F28B-E0E4-9CBB-A93719C901CC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D1014FAB-03B7-DDE6-4562-7911480A153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AEF14240-74F1-1DC6-953A-C8E9ECB2B91F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47C5923-CADD-A178-F25C-A08420AC670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A4EF3DB-8A26-5BE5-FB31-31EDC59D0A1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30445DC-78FE-A287-771F-DBC96A2620D0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3F019A84-846B-4BE3-90C9-068A0F8A118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718A722-D457-82B6-F49C-BB8CDCDB3A0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B93E227-E0DE-F0D3-4EB5-2F0B499F7CF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79157C4B-1B27-7537-3305-74AFA9CA6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DBB1E166-52DE-BF90-C9CA-85D8C2FB7F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C47ECFA2-0542-5B64-A12D-DDF74D6093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0C363494-A100-2BB5-E323-2CF2F99581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60C20AFD-2F1E-53DA-11C6-615C41CD7C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5F732B05-8ED5-D484-0470-51CF84E420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5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4A5D8A-8429-1568-0D6B-0455EB78E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3818E5B-3725-2CB8-00E2-A2EDEB7D7E92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FFA2E45-5E56-EE6D-87B2-12885C9C76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6D4AB0-213E-18FF-FA7C-B290CDB9B537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C1E2E09-5B6B-97B0-E88D-3023D9E22443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E5C22B-41DB-29C7-2F13-6AE76F28BE93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953721-0801-7E6A-BF61-78D1986C452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B735D47-A4E2-7A8B-D0E8-9C4D504FA9C0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D726FCA-4B95-A1E4-AD4A-06EA227D31E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F9D94C-6B7D-17AA-B955-92A4339A4BA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CDC7DE-F08C-15FF-4A92-EAB8E9F0280D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D8BE6DB3-FA58-1B4E-7F37-2C51157495A5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153D1994-BB0C-A902-0357-FEDF092F869A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F18FA197-B6A5-2C81-DA4C-5FA75884C05A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5C7A28D1-07E5-7DE3-D0A7-863227799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33105484-1D89-F031-9F50-2EB5B3181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F4DD24FF-0AAF-5AAD-74FD-47E0D96C8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52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BC3A5-EF5A-1F87-9CD3-CEAFA31B6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88EECA-3F59-9AF9-22A1-DE1FFA7FB7A6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4CF875F-15CC-59C8-3027-484D15613B40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BDEBEA2-B2D4-D9D2-F384-25A17C98955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C920EA1-9134-DB9E-2BEA-D06F226D8EF8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C6ADC76-8D78-7D96-6F03-0E59F72E10B1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D1D08F-4BEF-7828-F6F8-414596B88870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36AF8EF-8189-6172-5895-2C8BE1359271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5C4F2EDF-D72A-7CF2-8743-00BD16D8313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C1D8A8-A8D6-37EB-71E4-ABB5B716986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67A76B-6A0A-6A00-EFA3-5592F1D968C6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1C514873-DF32-4C84-5387-A45BE24A3C9A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7323ED3B-B6F5-9EA8-7BBC-BD63BCA09597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233E81EC-A18B-37FC-F912-560714C763A0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430D6596-1878-770C-DDD1-ED7BBFEAE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291DE98B-4DD9-39D4-69F9-CB5340002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80AD5100-5E0B-0E4D-1996-017C6492F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30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4A3FE5-7221-07C4-928A-7DCBE12D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1F2059B4-19CF-6C57-5480-2831C9CD58A9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066461B7-45FB-6DF5-0382-7AD9AD73DAB8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07A42419-9657-57FA-77F5-AB937CBD23A2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1679731-0B2F-19F7-E009-BC244FF67018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40D651C-B467-4760-7423-DBE9C71934EE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71AC1E1-E23F-453D-0591-92999A1D8F65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4D1A785-8F92-DFC9-2918-8FD8169F67D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FAC402C-E0EE-B2DC-455F-321902A024A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529D995-BC8D-4E28-A740-AF77EF2F1E54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51489C4-3FC1-5413-1B48-D5A84BAC889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67B9A88-0FC8-A6D4-0F81-02B5DB263F2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8D957CB-89DC-26F5-ED96-59B28FF41764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DCB04BF-7387-43CE-7E61-834C85ED637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C5E530E-AA33-5CFA-A0CD-B36F6E9C18F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2CCDF64-C9E6-B435-2AF5-0CACB0BC7D44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45D624B-9D81-76CD-6BF1-51C8F030E9F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4950A5B-AB9F-EBEE-AF35-8F1CF3D89E7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D2E172EA-E16B-10D1-3872-09631411D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C828E7A-E77A-629C-525A-5591EB4EF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37B165C-5E61-A6F5-D338-9AA325078D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B96AF12F-D78E-FC61-DF80-683F91E47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6ABF2-7F8E-6BE0-D37D-BB119A5F6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1AB6B4F-9AF5-8B88-4C1E-BC50F8A25C57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31999716-46D4-E579-DDFA-D74BB2368E82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AD593FC3-C694-9E8E-9521-09713C2A942F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8F909491-F7DC-47FD-BA5C-863C6FB52C32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D40D101C-79AF-81E2-5536-D00FB6F0F474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D1A1B747-7921-178D-C720-6C23A7DFE590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58C326C-1B93-6791-09FD-5FB859B0AAC4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4DAD197-0F54-3094-7355-A5E0089F0C97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32A8984-A7C8-16D5-CEDF-8AEE1B3B863B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D4F3146-E96D-D0AC-8532-9F64E03FB540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C7BE8C5-81A9-5F1A-A177-C77B1D6FDFB6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B38510A-14B7-54C0-E216-BDC4965A7BCB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1A81802-4216-485D-2C83-8D21F53BDCE7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02E8B65-C170-563B-1A86-7422EB078267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DB7B3A6A-0697-2353-28CB-CE8D884D17A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1248542-CA29-9C1D-98B3-4F1455461724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3A5E2AC-C197-C093-D998-A4785CCF615C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C591B91-CAA4-79F1-5552-5DDEF4E8AE6F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695961D-1FF1-365B-C63F-DE5CA6B40C69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DA41428-687D-1434-B28B-D7F6145B9E60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F930270-AFAA-5CA7-B8E6-012EEDB7678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957C629-7A35-FC23-66C8-1634E6A0B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E5878121-D871-CD6F-655E-FE7B068F6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F500ACAE-524C-963F-0EDB-731717A698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4DF8EEC9-543A-CC27-ECB0-0A742CC599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445AA863-FCF4-B087-A703-6807DECB2F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AA9883-429A-8E7C-B7AA-FA84DDC6D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BB65667B-9649-3C66-DABD-0936255CA116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AB543D0-B273-4E8C-C745-C74A2F98E4F1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968C102-7F93-602F-D6A4-43B7F351A3B4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012C518-0AC6-EEA3-5A4C-B9F7CACBF2ED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286293E-FC47-09CB-8AFB-E5D4E2D392F3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648241-7AE0-C150-C111-3BD4D1E3C124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988813C-980A-B9BB-26AC-42C0BB4A7FE1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5000">
                  <a:schemeClr val="bg1"/>
                </a:gs>
                <a:gs pos="98000">
                  <a:srgbClr val="5016FD"/>
                </a:gs>
              </a:gsLst>
              <a:lin ang="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CB2AD12B-3D37-617A-621A-9F8053DD4BED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4929458B-6FA1-B593-9436-4D813D9C0C86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EF5675F-4C85-E3A5-3735-550BDB49938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2F3B646-0866-AB13-C463-6B307E118CD8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C4D7DE04-9065-5BF7-9348-3D394FC4AD32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5811A83D-03C9-E43B-F7C7-D36689B78780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01CD3DA-4C20-2195-FFC7-87392A66484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162A8DB-FC63-81E7-8A1B-49B867E4F79F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863091A-6CE3-1D01-25F2-CE5D4AD72328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6E275D9-2088-8A93-2D6E-F4CE70BEC17A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D62D7631-F28B-E0E4-9CBB-A93719C901CC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D1014FAB-03B7-DDE6-4562-7911480A153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AEF14240-74F1-1DC6-953A-C8E9ECB2B91F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47C5923-CADD-A178-F25C-A08420AC670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A4EF3DB-8A26-5BE5-FB31-31EDC59D0A1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30445DC-78FE-A287-771F-DBC96A2620D0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3F019A84-846B-4BE3-90C9-068A0F8A118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718A722-D457-82B6-F49C-BB8CDCDB3A0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B93E227-E0DE-F0D3-4EB5-2F0B499F7CF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79157C4B-1B27-7537-3305-74AFA9CA6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DBB1E166-52DE-BF90-C9CA-85D8C2FB7F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C47ECFA2-0542-5B64-A12D-DDF74D6093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0C363494-A100-2BB5-E323-2CF2F99581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60C20AFD-2F1E-53DA-11C6-615C41CD7C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5F732B05-8ED5-D484-0470-51CF84E420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7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951DC7-7CC3-B3EF-E76E-6D4EFE1A3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7F40C29-BA21-202B-EC79-8E7EF6BAADD0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1CE51B3-FAE2-4C10-7CDC-80222D1B114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E3FDE9-62AA-C381-A44D-3E7A5B70762C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2F0208D-C245-3873-A028-7A1177D5095B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E678B6-53EE-7FEB-C48D-4D5DF8015CB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255BE3-B426-294E-72D7-EB633F184DBA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40DC9C-9183-A455-89D1-46A4B167FAD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392C6CD0-3CF3-F566-73A4-A6F4881DF7B6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8E3152-9155-0D2D-0231-F896BFEBD83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73F5A6-EA66-0CDE-3DB5-D48A6F8A0EF3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4B0BEFFE-F5BA-57FC-2D58-BCF2CB1A769A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D9D7408-D081-E1B6-4BBF-0030EA4C1B2E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BBA416BB-4E04-5CD6-7B24-8D68B9EA0353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A162B79F-F286-4F09-DEEA-651B0529C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C9A9578B-6E5D-F208-C7EF-FE45F29DD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A9C8315-22B0-3BC8-9D71-20A6AFD3A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940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93425-E3DE-39C6-19E5-5066F3F3A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3607D4E4-63A3-E717-7755-00D6140FBD3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0B07BF71-4353-34F8-DBBC-362330F11BFD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719F8E7C-84FE-8894-5EF1-03F1FA03EE2D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33556D73-B3AC-73FF-AE8B-65336608F77E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61CB69D4-803A-2C10-9B01-04B92E413D3B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1841084-27D8-2A9F-F6E7-FEBAF15CA1BA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17947EE-A3DA-0092-B2EB-A96715C479C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FA94981-AECE-D7C2-B2A8-081BA2CF602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A5BA204-6AC3-020F-DE08-9121579949D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D820BBE-1D5C-24E8-6533-F00A6E3330F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9E65415-AC57-F7F7-00C7-BE334AA6B01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D05C267-A93E-994C-AE81-80B847E0B1D9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DD3D1D9-CC0D-AEED-E124-0DED8F6EAFE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7D31696-6A95-25E8-05F7-8D7F61F0268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C96F731-AAF3-2CF4-A826-E7FDC2AFC44B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7A461E0-A22F-825E-31F0-2A900ABC177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05012D0-1836-74D4-8A90-5E28FE7AED1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80BFA643-0213-CC2C-D9D7-5EB27645E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917F9172-4CB0-0529-E663-0423B23F6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56B3B20-E4F9-C51B-B9F8-6488EB4B23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A5A87EC0-3E95-77E6-DD73-9789B4263A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7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950B42-C7A0-C738-0303-AC8ADC0DA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A8F472E-ADA5-BEEA-DC8E-CD40CB9A1D90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E2AF72BD-C67F-AC88-658A-2F7BBEE687B3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3B5D1A81-846B-54BB-BB53-FF674320B277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8D194A9F-BCE3-41BD-9098-DCA246807D57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24F0C194-D717-C382-2FF5-94240C6B4592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EA7745B8-7A3E-5D1F-3BD1-3319BCB83D51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835ACB6-2FBA-146D-6987-7D1D0BDA3E9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24C299E-4484-ED72-1C9C-BD45A73329E2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1B1D8B6-942A-1B2A-8DC3-8F578AB83D02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1B4C97F-90E4-0151-B738-AC011369623C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E72F39D-E203-236C-0165-A948E7077A5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6AFA9DB-8CDC-B089-F014-7F48ACB877F7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F33D9D8-D036-1CDD-7236-197949E3F445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636BFEE-5BB8-0685-6E44-8C832C56078F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92592E7-D213-9055-25FA-0DB0A4D9DB5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6416B45-A092-B2D7-7B9F-40D44E77C4DC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203E3F3-4086-48B3-93F5-CA0C8E711ABA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3C54449-0E85-5E26-6AAA-5BEB33BFC0DD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61A596A-BBD5-6BE4-16C5-325F70CF973B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D83C22C-509D-D51A-3CA9-A0E7FFCF285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15EDCA3-5CE7-8A1C-28A4-53E2C95B95D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01D55FE2-F168-D44D-8B29-ACFA4B76A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C88CBC2E-9464-45ED-7BE1-A00273EFD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B346E0D5-4772-64EB-F47E-1B461BC0FB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1108F555-2AD5-9587-222B-FA85B3E01B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664EC040-438A-6086-705F-4E72FFC0D4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604E1A-0920-82A9-F139-9C709DFC0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C480F5D5-FA05-4355-DA8E-7E0AE12C0645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A826605-51A5-0F41-FA0F-686B24CE2F47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E0DEFFF-6820-27C6-5806-300E17E62802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E5E89A2-9EF4-EA4C-75B8-78BD43A1A97F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3466933-630C-E650-B560-64A864AFAA08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A916676-57E2-60A9-58F5-FD5E0A8CB57D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1605308-6CF8-2674-9E2C-DB25F3D1BEA1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FC5D0E81-B9E6-39B1-08A3-743FF211C465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418B42C-7FB7-7CB8-81D6-83CDA3E3D737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318C67F9-4493-06CA-9BCD-BDFF7DF8E1B1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F968B58-CBC6-5828-614A-51C0150231F2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D05734B-1B76-50E9-392E-B6302AFB426A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7E57E89-C995-82D7-7D0F-FD35752B809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4210AD4-3DC2-55A1-F4FE-8EDD5005151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7231B723-39CD-8749-48BF-BA34E0273672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34020AF-FB92-321E-5A65-3FE4F2436554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BB892D3-2E57-2708-2690-14A929AF15B2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673B9B89-31F8-6A49-66DD-921FD9188C0C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F8BDE19B-3C2E-E1D1-717E-DC9F8BD4526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E6828B84-04F4-A4C8-98FF-E9F1697A89E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94F62709-67A8-24A3-597F-DAE2598ED45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2C1B9920-9DCC-6479-E5FA-5E3FCB24AF0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546C728-6E41-6C35-5ECB-92778D6C35E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0438BB00-EFDE-EFF9-849F-CAA066214F7A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EF8736C5-3219-78FB-E490-1D60526DBB3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2016E4A-1022-5C1A-4EDA-8A5F3425047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85536E30-7CEF-2ACE-D614-5566363B4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0AE2E666-AEE2-CCC0-C05D-11C4F59F6E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1CD61D53-265A-A9F8-61ED-C625BCDEFA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753DF833-BFD7-A5D6-9496-56150D95E7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5FEAD3C9-47FB-D513-BC19-857BC2F154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446D02AA-95AE-74A6-A9A9-0CB81165CD0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5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951DC7-7CC3-B3EF-E76E-6D4EFE1A3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7F40C29-BA21-202B-EC79-8E7EF6BAADD0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1CE51B3-FAE2-4C10-7CDC-80222D1B114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E3FDE9-62AA-C381-A44D-3E7A5B70762C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2F0208D-C245-3873-A028-7A1177D5095B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E678B6-53EE-7FEB-C48D-4D5DF8015CB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255BE3-B426-294E-72D7-EB633F184DBA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D40DC9C-9183-A455-89D1-46A4B167FAD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392C6CD0-3CF3-F566-73A4-A6F4881DF7B6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8E3152-9155-0D2D-0231-F896BFEBD83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73F5A6-EA66-0CDE-3DB5-D48A6F8A0EF3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4B0BEFFE-F5BA-57FC-2D58-BCF2CB1A769A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D9D7408-D081-E1B6-4BBF-0030EA4C1B2E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BBA416BB-4E04-5CD6-7B24-8D68B9EA0353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A162B79F-F286-4F09-DEEA-651B0529C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C9A9578B-6E5D-F208-C7EF-FE45F29DD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A9C8315-22B0-3BC8-9D71-20A6AFD3A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375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93425-E3DE-39C6-19E5-5066F3F3A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3607D4E4-63A3-E717-7755-00D6140FBD3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0B07BF71-4353-34F8-DBBC-362330F11BFD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719F8E7C-84FE-8894-5EF1-03F1FA03EE2D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33556D73-B3AC-73FF-AE8B-65336608F77E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61CB69D4-803A-2C10-9B01-04B92E413D3B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1841084-27D8-2A9F-F6E7-FEBAF15CA1BA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17947EE-A3DA-0092-B2EB-A96715C479C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FA94981-AECE-D7C2-B2A8-081BA2CF602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A5BA204-6AC3-020F-DE08-9121579949D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D820BBE-1D5C-24E8-6533-F00A6E3330F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9E65415-AC57-F7F7-00C7-BE334AA6B01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D05C267-A93E-994C-AE81-80B847E0B1D9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DD3D1D9-CC0D-AEED-E124-0DED8F6EAFE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7D31696-6A95-25E8-05F7-8D7F61F0268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C96F731-AAF3-2CF4-A826-E7FDC2AFC44B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7A461E0-A22F-825E-31F0-2A900ABC177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05012D0-1836-74D4-8A90-5E28FE7AED1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80BFA643-0213-CC2C-D9D7-5EB27645E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917F9172-4CB0-0529-E663-0423B23F6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56B3B20-E4F9-C51B-B9F8-6488EB4B23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A5A87EC0-3E95-77E6-DD73-9789B4263A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15A9D-24B3-B73F-DFF1-65CF4CDFC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B6DAD399-9426-DCD1-A95F-09E83D5F2263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24BC9B45-1BD6-939B-24BF-C18A94ACB193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41C1A29F-901A-8D36-4B9C-6CDB7912B6B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0CE90FC-DF48-FC34-E8F9-10D7DB0DC47F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E4276391-8B38-E343-C418-BB6625C743F0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92F75FF-3494-5974-8850-24FB35F14F3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2801150-2FA4-41AD-70A9-C9D2C81E520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14325A0-47AF-D22A-DC52-A372394784E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7C8766A-9657-2686-D77F-ABC82E46279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D345F37-0AA4-F43F-CDF5-895564E4211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F1B353CB-074F-E427-E044-B3C25C61F83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EA14751-4DAE-4956-52B5-52AA45A054BB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22411D5-41DA-ED23-7308-0BE1F64849C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E9291A7-F99F-D4B4-63C3-988D102A77D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8E0F752-1327-E304-967E-DC5485D77FAB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1AE6290-43B4-8BA4-9640-D27180F5182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7B23961-C4F9-62DA-C8E4-7C1C82889A6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A8BDAA33-9CA6-D599-86A6-B8ABF6B4A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5502FDE-2387-0CD4-3319-7A540CF57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86E9820B-815D-A587-E055-C574BE9130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4ECC9CB8-96CB-6ABB-CAFF-3A37464D51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3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950B42-C7A0-C738-0303-AC8ADC0DA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A8F472E-ADA5-BEEA-DC8E-CD40CB9A1D90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E2AF72BD-C67F-AC88-658A-2F7BBEE687B3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3B5D1A81-846B-54BB-BB53-FF674320B277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8D194A9F-BCE3-41BD-9098-DCA246807D57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24F0C194-D717-C382-2FF5-94240C6B4592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EA7745B8-7A3E-5D1F-3BD1-3319BCB83D51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835ACB6-2FBA-146D-6987-7D1D0BDA3E9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24C299E-4484-ED72-1C9C-BD45A73329E2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1B1D8B6-942A-1B2A-8DC3-8F578AB83D02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1B4C97F-90E4-0151-B738-AC011369623C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E72F39D-E203-236C-0165-A948E7077A5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6AFA9DB-8CDC-B089-F014-7F48ACB877F7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F33D9D8-D036-1CDD-7236-197949E3F445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636BFEE-5BB8-0685-6E44-8C832C56078F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92592E7-D213-9055-25FA-0DB0A4D9DB56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6416B45-A092-B2D7-7B9F-40D44E77C4DC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203E3F3-4086-48B3-93F5-CA0C8E711ABA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63C54449-0E85-5E26-6AAA-5BEB33BFC0DD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61A596A-BBD5-6BE4-16C5-325F70CF973B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D83C22C-509D-D51A-3CA9-A0E7FFCF285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15EDCA3-5CE7-8A1C-28A4-53E2C95B95D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01D55FE2-F168-D44D-8B29-ACFA4B76A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C88CBC2E-9464-45ED-7BE1-A00273EFD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B346E0D5-4772-64EB-F47E-1B461BC0FB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1108F555-2AD5-9587-222B-FA85B3E01B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664EC040-438A-6086-705F-4E72FFC0D4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3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604E1A-0920-82A9-F139-9C709DFC0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C480F5D5-FA05-4355-DA8E-7E0AE12C0645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A826605-51A5-0F41-FA0F-686B24CE2F47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E0DEFFF-6820-27C6-5806-300E17E62802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E5E89A2-9EF4-EA4C-75B8-78BD43A1A97F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3466933-630C-E650-B560-64A864AFAA08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A916676-57E2-60A9-58F5-FD5E0A8CB57D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1605308-6CF8-2674-9E2C-DB25F3D1BEA1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4000">
                  <a:schemeClr val="accent4">
                    <a:lumMod val="60000"/>
                    <a:lumOff val="40000"/>
                  </a:schemeClr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FC5D0E81-B9E6-39B1-08A3-743FF211C465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418B42C-7FB7-7CB8-81D6-83CDA3E3D737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318C67F9-4493-06CA-9BCD-BDFF7DF8E1B1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F968B58-CBC6-5828-614A-51C0150231F2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D05734B-1B76-50E9-392E-B6302AFB426A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7E57E89-C995-82D7-7D0F-FD35752B809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4210AD4-3DC2-55A1-F4FE-8EDD5005151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7231B723-39CD-8749-48BF-BA34E0273672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34020AF-FB92-321E-5A65-3FE4F2436554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BB892D3-2E57-2708-2690-14A929AF15B2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673B9B89-31F8-6A49-66DD-921FD9188C0C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F8BDE19B-3C2E-E1D1-717E-DC9F8BD4526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E6828B84-04F4-A4C8-98FF-E9F1697A89E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94F62709-67A8-24A3-597F-DAE2598ED45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2C1B9920-9DCC-6479-E5FA-5E3FCB24AF0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546C728-6E41-6C35-5ECB-92778D6C35E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0438BB00-EFDE-EFF9-849F-CAA066214F7A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EF8736C5-3219-78FB-E490-1D60526DBB3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2016E4A-1022-5C1A-4EDA-8A5F3425047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85536E30-7CEF-2ACE-D614-5566363B4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0AE2E666-AEE2-CCC0-C05D-11C4F59F6E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1CD61D53-265A-A9F8-61ED-C625BCDEFA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753DF833-BFD7-A5D6-9496-56150D95E7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5FEAD3C9-47FB-D513-BC19-857BC2F154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446D02AA-95AE-74A6-A9A9-0CB81165CD0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11E07-054A-B0E9-5C61-302575CB4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CE6DEA6-E4AF-B933-7237-F001D80DE0C1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60CB800-57A8-33CD-EB0F-4A5C2AC0DA7B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58B0FB8-88E3-4456-0634-CA9E9594A97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B974A8-4530-3145-9A18-3D985FD848E6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F45D00-EABB-A23B-BBBF-4A020EAF8DB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EE2DC0-A56E-74B4-DFC4-0BC3ED96D197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0CF7441-EF1F-513A-B603-561A88969558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9889E20B-923E-A03D-F02D-B30A6729034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3CDCFF-61A0-2D5F-71FF-210C0115F64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0544ED-3E33-55C7-5F6A-AB577491EA36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5AB29AA3-3270-A84C-FA99-49E5D2B0B6A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848AE904-09C0-0092-EE6C-E83AF579D0BB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E6FFC9BD-CA90-9D80-7DC9-D4D686410F87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3B318618-F251-7D79-F742-7460BCE29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499E4CAC-24ED-8974-2770-08EB42689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04EB37E-3BCB-C12D-4567-068E5511F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397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3933E5-F20E-BCD2-4312-3D0470D04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6B9AD40-8DFB-F3C0-452B-C8E1C8AE2716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C1032873-20A9-EF24-2DE0-7CC08083CDCB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14A69EF1-1920-2C14-E8A5-1C4F1086AE8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CC3B6CC1-4AE3-BC79-0BBF-732CE7210873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E751439D-3648-E8D1-56BF-AA04E4E2FA15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E86AD2B-2CBF-568E-65F2-568D4DE295E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494360D-BFAC-24B2-36D6-CBE6BEE39FF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C26BFB3-F478-C3F4-0587-5C6D71C93FA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65BE64C-4637-D168-4A4F-74B7B17EC87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B12213A-80BD-681E-DD3A-6BA7610C77C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DE068E2-7030-B182-3500-8A46B676FBE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F52D7D8-06C3-55BC-F39E-F0356378106E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F063B6D-496E-F026-3D66-2EA917104BD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13075D0-98C6-3112-D258-6615200B2AD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EEB5886-4DD9-D5E3-0451-D2F1C78E7B63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3336014-6D8C-362A-28AA-DC5BC5DA330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38DB48F-C519-A7A6-78CD-971186B3101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D8735E7-32C0-0AAB-4772-D55B741A9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A07FEA8-1177-DA0F-F975-D65CB07B11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1417341-1717-ED62-6788-573CAD9427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11CA6349-3CB4-F56E-E0AD-A98D9F4D88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6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251242-861B-93AF-D266-5603B098E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C9E6585-DCFE-3E36-364C-00898E23B4A9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201D96F3-1AF0-9D88-39DB-60D2DAFA24DE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D33FE1B-6638-6B57-AAF5-7FF5AEFF4245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1EE7F35D-5BA5-DA34-EB39-596B8523D2EE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78F14ABD-019D-D2AA-314E-E4529FCF9A1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440A8F18-562E-4D5A-9159-E727E6D64A7F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5B37E57-971A-D60B-274D-92405F18D51A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B03F15C-66EF-100A-AC84-9085E9A0ED4C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053B584-6D68-02BE-0149-820203655109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9429910-E36A-7446-7CC1-05AFB88C5FF3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57CA702-6DED-464F-8724-EE97ABA07BC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10F0BAF-2A64-C68B-AE54-17AA2873B489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C6FE647-B2FD-2069-7117-47846F82B06B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6AA911BE-C7A1-1130-330C-69B7AD526D2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65CA66-EC06-5B27-6D3B-D4DFB94B380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70D351A-0A6A-E0B4-BEB2-CCC0FC5FEDE1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B1470F6-6CF3-BD86-0BFF-6050BAC7BFF1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D00AE89-F3E1-11BF-0B88-9A30BEB12E1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0F52FF6-A58D-3075-231B-37EB523F629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5E218A7-9B5B-5CC4-190A-E8BADA8B0764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D09948E-51B0-8A93-0A32-F6C2E8F27656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7B05544-49AB-D894-8761-AC6EDABB0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A29A3395-D64D-3F47-0E6E-CAE92959FE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A24516CF-27FB-DD2D-D5B6-CCFB73C50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DF55FE52-6569-D68A-C745-A0E992A036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7C357739-A9A5-7B50-F71B-F9B8C8FAA3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4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E25B13-B466-AC6B-261C-2F12991A3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368510C3-E668-2726-7F53-E183F83673B5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19C7CDC-CDB6-1AA3-E554-F3C8430FEBD2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A00E0E0-92D4-BC60-412F-28FAD9F231CE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4FC29BA-49FA-0808-C959-EA136E038009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88ECECE-A7CF-4D35-78EF-A99BB3279310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41BC4CC-AF80-439D-A7A3-CCC94B0A019B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EBFE557-3C94-1CE5-08CB-3B00403F582C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3410F160-A804-2C8D-450B-EAF7FC4D11F4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C9B9807-E1A5-A6D5-9712-748753860CD4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1F8607D-A42E-3084-B20D-68A98C59176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ADC1C4C-FBC5-9DEB-1ADF-00AFCD69EB28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DA247EB-F851-7372-92BC-A410115AC09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DF33682-DD5E-9575-B286-7ACCA5160130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445F9D86-752F-22A2-3DE3-7BDC2D6D7A2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FE03804-9372-7D75-A3CC-B86228A4DDC4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F877B626-492C-C9BA-C0F6-0525C44F7EF0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95B42A4-0964-ADF2-6A38-386F8A078F51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79140F06-3C1B-AAA4-4275-418A844EAAD1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461E9D3A-AF21-AF84-6282-0D1794FDBC64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88D76C5-5856-A8E7-E411-DB994A5D334C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CB0AA9AE-70B9-D363-4BD5-A799034265C9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3247E21-B850-02C6-510C-E7F9C67A212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40C8A767-D849-0DB1-D1F9-E61BEC9965F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CC60D8C-41FC-8AFF-A554-CC15DFA6CE92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9C34A3B8-AC00-3107-43E3-F135C8E2A22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87E1022-79EC-229A-9B1D-9C86B447FA0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1A1A94A7-1F48-F686-7A12-2AA2DD48C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51A8226E-D0FA-43D5-83CF-9140CEB7D1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F50E8BA3-B3D0-5B1D-79C5-397CF3F37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D36E8850-C846-E9B4-901C-9579C44C63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9837E974-7EDA-81E9-0277-724C921090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857407FA-31AB-A481-D012-2A19CEE4FD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6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11E07-054A-B0E9-5C61-302575CB4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CE6DEA6-E4AF-B933-7237-F001D80DE0C1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60CB800-57A8-33CD-EB0F-4A5C2AC0DA7B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58B0FB8-88E3-4456-0634-CA9E9594A97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B974A8-4530-3145-9A18-3D985FD848E6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F45D00-EABB-A23B-BBBF-4A020EAF8DBC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EE2DC0-A56E-74B4-DFC4-0BC3ED96D197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0CF7441-EF1F-513A-B603-561A88969558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9889E20B-923E-A03D-F02D-B30A6729034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3CDCFF-61A0-2D5F-71FF-210C0115F64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0544ED-3E33-55C7-5F6A-AB577491EA36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5AB29AA3-3270-A84C-FA99-49E5D2B0B6A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848AE904-09C0-0092-EE6C-E83AF579D0BB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E6FFC9BD-CA90-9D80-7DC9-D4D686410F87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3B318618-F251-7D79-F742-7460BCE29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499E4CAC-24ED-8974-2770-08EB42689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E04EB37E-3BCB-C12D-4567-068E5511F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364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3933E5-F20E-BCD2-4312-3D0470D04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6B9AD40-8DFB-F3C0-452B-C8E1C8AE2716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C1032873-20A9-EF24-2DE0-7CC08083CDCB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14A69EF1-1920-2C14-E8A5-1C4F1086AE8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CC3B6CC1-4AE3-BC79-0BBF-732CE7210873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E751439D-3648-E8D1-56BF-AA04E4E2FA15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E86AD2B-2CBF-568E-65F2-568D4DE295E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494360D-BFAC-24B2-36D6-CBE6BEE39FF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C26BFB3-F478-C3F4-0587-5C6D71C93FA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65BE64C-4637-D168-4A4F-74B7B17EC87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B12213A-80BD-681E-DD3A-6BA7610C77C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DE068E2-7030-B182-3500-8A46B676FBE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F52D7D8-06C3-55BC-F39E-F0356378106E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F063B6D-496E-F026-3D66-2EA917104BD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13075D0-98C6-3112-D258-6615200B2AD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EEB5886-4DD9-D5E3-0451-D2F1C78E7B63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3336014-6D8C-362A-28AA-DC5BC5DA330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C38DB48F-C519-A7A6-78CD-971186B3101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5D8735E7-32C0-0AAB-4772-D55B741A9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A07FEA8-1177-DA0F-F975-D65CB07B11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21417341-1717-ED62-6788-573CAD9427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11CA6349-3CB4-F56E-E0AD-A98D9F4D88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6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251242-861B-93AF-D266-5603B098E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C9E6585-DCFE-3E36-364C-00898E23B4A9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201D96F3-1AF0-9D88-39DB-60D2DAFA24DE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D33FE1B-6638-6B57-AAF5-7FF5AEFF4245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1EE7F35D-5BA5-DA34-EB39-596B8523D2EE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78F14ABD-019D-D2AA-314E-E4529FCF9A1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440A8F18-562E-4D5A-9159-E727E6D64A7F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5B37E57-971A-D60B-274D-92405F18D51A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B03F15C-66EF-100A-AC84-9085E9A0ED4C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053B584-6D68-02BE-0149-820203655109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9429910-E36A-7446-7CC1-05AFB88C5FF3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57CA702-6DED-464F-8724-EE97ABA07BC5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10F0BAF-2A64-C68B-AE54-17AA2873B489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C6FE647-B2FD-2069-7117-47846F82B06B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6AA911BE-C7A1-1130-330C-69B7AD526D2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65CA66-EC06-5B27-6D3B-D4DFB94B380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70D351A-0A6A-E0B4-BEB2-CCC0FC5FEDE1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B1470F6-6CF3-BD86-0BFF-6050BAC7BFF1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D00AE89-F3E1-11BF-0B88-9A30BEB12E1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0F52FF6-A58D-3075-231B-37EB523F629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5E218A7-9B5B-5CC4-190A-E8BADA8B0764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D09948E-51B0-8A93-0A32-F6C2E8F27656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7B05544-49AB-D894-8761-AC6EDABB0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A29A3395-D64D-3F47-0E6E-CAE92959FE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A24516CF-27FB-DD2D-D5B6-CCFB73C50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DF55FE52-6569-D68A-C745-A0E992A036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7C357739-A9A5-7B50-F71B-F9B8C8FAA3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8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E25B13-B466-AC6B-261C-2F12991A3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368510C3-E668-2726-7F53-E183F83673B5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19C7CDC-CDB6-1AA3-E554-F3C8430FEBD2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A00E0E0-92D4-BC60-412F-28FAD9F231CE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4FC29BA-49FA-0808-C959-EA136E038009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88ECECE-A7CF-4D35-78EF-A99BB3279310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41BC4CC-AF80-439D-A7A3-CCC94B0A019B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EBFE557-3C94-1CE5-08CB-3B00403F582C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2000">
                  <a:srgbClr val="F2AA84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3410F160-A804-2C8D-450B-EAF7FC4D11F4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C9B9807-E1A5-A6D5-9712-748753860CD4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1F8607D-A42E-3084-B20D-68A98C59176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ADC1C4C-FBC5-9DEB-1ADF-00AFCD69EB28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DA247EB-F851-7372-92BC-A410115AC09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DF33682-DD5E-9575-B286-7ACCA5160130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445F9D86-752F-22A2-3DE3-7BDC2D6D7A2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FE03804-9372-7D75-A3CC-B86228A4DDC4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F877B626-492C-C9BA-C0F6-0525C44F7EF0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95B42A4-0964-ADF2-6A38-386F8A078F51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79140F06-3C1B-AAA4-4275-418A844EAAD1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461E9D3A-AF21-AF84-6282-0D1794FDBC64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88D76C5-5856-A8E7-E411-DB994A5D334C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CB0AA9AE-70B9-D363-4BD5-A799034265C9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3247E21-B850-02C6-510C-E7F9C67A212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40C8A767-D849-0DB1-D1F9-E61BEC9965F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CC60D8C-41FC-8AFF-A554-CC15DFA6CE92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9C34A3B8-AC00-3107-43E3-F135C8E2A22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87E1022-79EC-229A-9B1D-9C86B447FA0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1A1A94A7-1F48-F686-7A12-2AA2DD48C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51A8226E-D0FA-43D5-83CF-9140CEB7D1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F50E8BA3-B3D0-5B1D-79C5-397CF3F372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D36E8850-C846-E9B4-901C-9579C44C63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9837E974-7EDA-81E9-0277-724C921090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857407FA-31AB-A481-D012-2A19CEE4FD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12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685B72-9633-D726-828C-912C1CEC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B995ACD-FC19-AB27-C4F3-1F6875CE7D43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9859B861-015F-A56F-2B97-75EA1578E389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811B5C7C-CBB8-2E06-0880-DB0F45F4DDBC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6DEDF7DF-DF02-0BA3-B949-B221C1222B09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3ADAEEC5-0E56-7DA2-1DF0-E4B96AF8D9FB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E279D661-459D-7D73-24C7-2D6816CADC5D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7C991E6-57B8-2704-929C-D62B6A9DFC95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58F3B4E-EBDD-47FF-66AA-C606413D5711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D3C6FF8-6975-267B-9DA5-56E17CA63983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8C0A659-AD3C-E8C1-55B2-6850730CF43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72A2B93-3E59-2F60-9234-6BB1891ABAEC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7F0623B-CF80-1632-2301-B3E0748A4CE6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7DF2A1FD-6594-CEB3-2ADA-BE9711322748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F145441-CEB0-B7E5-6C15-2246BA9C332A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51EA5AC-C6C1-186E-8CA9-108E5734FA5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3B20A65-51B3-BE1F-9D9D-3ED3CF5D625F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309F6A8-9E35-5333-C4AA-0A1152066220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F16A104-699C-8DF2-6E2E-B1AF0F11896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83A6F9D-4BA5-1C7A-3D84-C69BA81598D3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9D3E553-8DCF-0EEB-9B54-FAF39854EAAD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ADAD12C-8EE6-7FDC-13EB-B918013B7110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3884185A-516E-5C27-29AB-FADDDC49E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487E4BBD-852E-ABFC-88E1-1AC627331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AEA887EE-EAB2-97C0-C618-0C6C418C68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A18C6FD0-496E-0FBC-BEE7-8F83B8658C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AB1D2A7A-7834-7E43-60B0-8FC36CFE9F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2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944348-4C2F-F11E-4538-8FD9FD33F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E3BFA4-1CC6-754C-C9C6-80D0075D420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1A97422-B99E-26A0-A890-FBF1FDE3AE5B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6FD1A2-ACAE-E9EB-44F0-583406E52BA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F808882-DC62-57DC-3402-CE527168FC2D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9355B5-EAA3-1A59-B3E0-1C0AF6B8BA8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0AD6D9-4393-1279-5758-8B0145C78242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D81FDDC-8314-2351-821B-649C259A35B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3FD17255-C045-2309-210C-C3DAF74BA21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717173-CD6B-5AA8-48A1-818083F545E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EC6C125-AB60-036E-F4C6-7E44FC525E5E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B3663F0C-6ACD-75F9-281B-A8938D2525CB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0E1F1C7A-7EB7-9AD0-DE23-8729821A7819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48A38975-9474-E6F8-82AC-FC1E5C996D9A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1059A014-9D32-C44F-8F0C-086EB7DF3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A7F7B3B6-BDD0-E5AA-3CE8-388F3C432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63A59F04-7AC7-E3E8-7EB0-40B0C63C7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361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47BBDC-AE4F-4C77-981D-38FD9748C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9433DCD1-0CE7-1EE8-4006-AB8F530BB74F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4BFFBCFA-042E-29D4-DBCE-F95882FA2690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4FCC9F38-EF36-A4CB-4EAE-115C2ECF89E6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7D422D16-E082-F80F-F76A-D47CB1A85C96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D735D316-7D25-F25B-7B35-46A2F59A4FEC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A38AAA5-1EE0-31EA-5A9B-07CBE72C1C2A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9611E4B-A7C1-BC03-33D7-0BF473EA405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7B63B60-BC2C-1DF2-F820-CB524664917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64D33AB-3CB5-52E3-64A5-3F4030201C9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A38CF4F-2B97-847A-ACCB-67A2FA700CB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8BE180A-27E9-494D-6B5F-48227EF469C9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9C12AD6-3E84-38D2-9652-098116C43178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AF5A732-E6C9-C8A3-CD1C-43FB81AC1A6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399FCED-10CE-4EDD-7AD3-62B03B7A8F0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EB23087-1ACB-EF12-8FBE-4A8C3E67FD4D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EB7A5F7-3F52-5E06-D746-8DE2F829B17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FDD5C25-68A5-295E-3E0F-8C3DD7E619B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8C6F7672-90B6-F1FB-3070-81CE01D78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C3BF0287-67F8-59FB-00A9-6FA016664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CEC0CE9A-8729-79E4-E5C7-7662F02619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23C99C9B-8E97-4772-2D40-F3A06F978F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14DC69-B29D-0E6E-E0FF-01C7DBD83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FEEDCF1-275A-FC78-A9F3-B287A3F7D498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3EF270D1-7A2A-A8BB-C73B-2CD1A1132DB0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4CF1E40C-0DEF-B9D0-994C-4466DEC74BF2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0571E625-ACC5-742A-41CF-A1D7EF8609CF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9505A146-952F-1C15-C9FC-E5CBB62613B8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848C0377-A269-CCD6-E2DE-8C1C06C0FC5C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2F0E40FF-1993-05D7-076F-776FC7659F59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05EE0AC-210F-4B82-E41B-6E0539308360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9882E00-F3FD-F4E6-30AA-BF71AE3C8D00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8EA3F41-F6AC-5A0A-6B8A-5B3FBB84DF5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C8166326-A0F7-2BCE-19BC-2905D72ED57D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FD2E5D22-5091-79BA-8836-DD8FED942189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7E4198D-8FFA-ED6E-4390-EA8A5B2CC274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0281B9E-D541-BDA7-7DC5-28794C7047B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8D316F2-F9FB-9BD8-144D-239E9B7E0A8D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C80D547-A672-84B1-6E4F-6C40EE2C9D80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DEB35DE-8353-9904-78E1-A71880EF185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BB06C96-4F78-35D5-59F7-7E8B7441C6A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4678A49-8C73-619C-9B77-4E09BCA5EE9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250AC18-4280-D5FB-9AB6-5F4DEA8A1D6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EA081636-7929-A1EA-7B6C-0890A189B5BB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CA08C28E-172E-1987-F840-8055FDFDA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41A47251-0628-1EE1-E488-5693A2A62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4D212873-9C34-BAED-0FE3-EC956945C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62DA8C5F-81E5-897C-0E06-722376B9AA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EAEEC841-D93D-F38A-B005-9E25683FC7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1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36D141-9CE5-CCFF-507F-E616AB393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B38EE136-BD87-648D-9AAE-4215AD726F74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E468DE9-2F18-DD07-7859-F32576589308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D8EFC64-1895-096E-C74C-AAADF143120B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6DC448E-44FB-9FDF-C5EC-8E20763B5589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D74AF59-9727-A837-B132-00C6FC2ECA7D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03205B3-82BE-FE29-689E-1FA0E6A19EF8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D560D2E-214D-6954-71EA-C2535C3A40E1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6FAD1B1-7C31-94B5-5CA2-B27B180E3A7A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34D9BAE-7B5C-75FA-E0ED-B6B4AF11D3F1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3A0EF318-4B23-2853-055A-9DECE174ADC7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9A395E5-22AF-3A26-B9B0-E17C44F8DDF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990446A6-AA31-B2DD-01A5-0A03E0017242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FD4A575-57E4-6761-8682-6287D74258CA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F03C4DA0-6DC5-8B3F-575C-05C49140C5FC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FE47127F-639C-3A35-DB9B-193FFA81E630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DFE92F2-E021-4B81-B079-28AB194B38BA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9151AB7-5FCF-816D-0C47-E0634391A604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1B95DCF7-98CF-150E-07CA-700BF5B2C7E5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7F8123A9-D1A7-50DB-D3F0-7D2B403AC730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99DC693-EBF6-B0AD-9976-3649A92D786A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16252B2-F324-5268-5D92-9CBA3A638798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FC5AB26-B7D3-4B8F-8F09-9A9F154FA13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163D8DF-7C24-D2C4-F131-42FBF6B789D0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5580CB39-6FA6-274B-0564-321E5DFA60A0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0612C767-BE31-D1F6-C879-1EB79179C97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A42CB7D-567C-CA44-2B39-9E7A95EB7F2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5864CF6-142C-9DCE-025A-1995960E0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C9CF50DC-2470-538D-0FD8-E8A8FADBA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4AEC7BE9-669A-A97B-7C7D-42D7F24D6B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3D2FD31B-9795-C6A9-DE06-38FF088144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B381D575-08D2-69CE-6DCC-BEA719CA00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1353BABB-E3EF-850C-39E8-4352DEE268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1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944348-4C2F-F11E-4538-8FD9FD33F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E3BFA4-1CC6-754C-C9C6-80D0075D4208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1A97422-B99E-26A0-A890-FBF1FDE3AE5B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6FD1A2-ACAE-E9EB-44F0-583406E52BA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F808882-DC62-57DC-3402-CE527168FC2D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9355B5-EAA3-1A59-B3E0-1C0AF6B8BA8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0AD6D9-4393-1279-5758-8B0145C78242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D81FDDC-8314-2351-821B-649C259A35B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3FD17255-C045-2309-210C-C3DAF74BA21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717173-CD6B-5AA8-48A1-818083F545E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EC6C125-AB60-036E-F4C6-7E44FC525E5E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B3663F0C-6ACD-75F9-281B-A8938D2525CB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0E1F1C7A-7EB7-9AD0-DE23-8729821A7819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48A38975-9474-E6F8-82AC-FC1E5C996D9A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1059A014-9D32-C44F-8F0C-086EB7DF3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A7F7B3B6-BDD0-E5AA-3CE8-388F3C432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63A59F04-7AC7-E3E8-7EB0-40B0C63C7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069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47BBDC-AE4F-4C77-981D-38FD9748C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9433DCD1-0CE7-1EE8-4006-AB8F530BB74F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4BFFBCFA-042E-29D4-DBCE-F95882FA2690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4FCC9F38-EF36-A4CB-4EAE-115C2ECF89E6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7D422D16-E082-F80F-F76A-D47CB1A85C96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D735D316-7D25-F25B-7B35-46A2F59A4FEC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A38AAA5-1EE0-31EA-5A9B-07CBE72C1C2A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9611E4B-A7C1-BC03-33D7-0BF473EA405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7B63B60-BC2C-1DF2-F820-CB5246649170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64D33AB-3CB5-52E3-64A5-3F4030201C9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A38CF4F-2B97-847A-ACCB-67A2FA700CB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8BE180A-27E9-494D-6B5F-48227EF469C9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9C12AD6-3E84-38D2-9652-098116C43178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AF5A732-E6C9-C8A3-CD1C-43FB81AC1A6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399FCED-10CE-4EDD-7AD3-62B03B7A8F0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EB23087-1ACB-EF12-8FBE-4A8C3E67FD4D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EB7A5F7-3F52-5E06-D746-8DE2F829B17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FDD5C25-68A5-295E-3E0F-8C3DD7E619B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8C6F7672-90B6-F1FB-3070-81CE01D78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C3BF0287-67F8-59FB-00A9-6FA016664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CEC0CE9A-8729-79E4-E5C7-7662F02619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23C99C9B-8E97-4772-2D40-F3A06F978F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2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14DC69-B29D-0E6E-E0FF-01C7DBD83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FEEDCF1-275A-FC78-A9F3-B287A3F7D498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3EF270D1-7A2A-A8BB-C73B-2CD1A1132DB0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4CF1E40C-0DEF-B9D0-994C-4466DEC74BF2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0571E625-ACC5-742A-41CF-A1D7EF8609CF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9505A146-952F-1C15-C9FC-E5CBB62613B8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848C0377-A269-CCD6-E2DE-8C1C06C0FC5C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2F0E40FF-1993-05D7-076F-776FC7659F59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05EE0AC-210F-4B82-E41B-6E0539308360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9882E00-F3FD-F4E6-30AA-BF71AE3C8D00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8EA3F41-F6AC-5A0A-6B8A-5B3FBB84DF5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C8166326-A0F7-2BCE-19BC-2905D72ED57D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FD2E5D22-5091-79BA-8836-DD8FED942189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7E4198D-8FFA-ED6E-4390-EA8A5B2CC274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0281B9E-D541-BDA7-7DC5-28794C7047B2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8D316F2-F9FB-9BD8-144D-239E9B7E0A8D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C80D547-A672-84B1-6E4F-6C40EE2C9D80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DEB35DE-8353-9904-78E1-A71880EF185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BB06C96-4F78-35D5-59F7-7E8B7441C6A1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4678A49-8C73-619C-9B77-4E09BCA5EE9F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250AC18-4280-D5FB-9AB6-5F4DEA8A1D6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EA081636-7929-A1EA-7B6C-0890A189B5BB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CA08C28E-172E-1987-F840-8055FDFDA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41A47251-0628-1EE1-E488-5693A2A62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4D212873-9C34-BAED-0FE3-EC956945C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62DA8C5F-81E5-897C-0E06-722376B9AA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EAEEC841-D93D-F38A-B005-9E25683FC7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4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36D141-9CE5-CCFF-507F-E616AB393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B38EE136-BD87-648D-9AAE-4215AD726F74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E468DE9-2F18-DD07-7859-F32576589308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D8EFC64-1895-096E-C74C-AAADF143120B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6DC448E-44FB-9FDF-C5EC-8E20763B5589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D74AF59-9727-A837-B132-00C6FC2ECA7D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03205B3-82BE-FE29-689E-1FA0E6A19EF8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D560D2E-214D-6954-71EA-C2535C3A40E1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2000">
                  <a:schemeClr val="tx1">
                    <a:lumMod val="85000"/>
                    <a:lumOff val="15000"/>
                  </a:schemeClr>
                </a:gs>
                <a:gs pos="100000">
                  <a:schemeClr val="bg1"/>
                </a:gs>
              </a:gsLst>
              <a:lin ang="13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6FAD1B1-7C31-94B5-5CA2-B27B180E3A7A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34D9BAE-7B5C-75FA-E0ED-B6B4AF11D3F1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3A0EF318-4B23-2853-055A-9DECE174ADC7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9A395E5-22AF-3A26-B9B0-E17C44F8DDF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990446A6-AA31-B2DD-01A5-0A03E0017242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FD4A575-57E4-6761-8682-6287D74258CA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F03C4DA0-6DC5-8B3F-575C-05C49140C5FC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FE47127F-639C-3A35-DB9B-193FFA81E630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DFE92F2-E021-4B81-B079-28AB194B38BA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9151AB7-5FCF-816D-0C47-E0634391A604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1B95DCF7-98CF-150E-07CA-700BF5B2C7E5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7F8123A9-D1A7-50DB-D3F0-7D2B403AC730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99DC693-EBF6-B0AD-9976-3649A92D786A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16252B2-F324-5268-5D92-9CBA3A638798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FC5AB26-B7D3-4B8F-8F09-9A9F154FA13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163D8DF-7C24-D2C4-F131-42FBF6B789D0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5580CB39-6FA6-274B-0564-321E5DFA60A0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0612C767-BE31-D1F6-C879-1EB79179C97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A42CB7D-567C-CA44-2B39-9E7A95EB7F2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5864CF6-142C-9DCE-025A-1995960E0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C9CF50DC-2470-538D-0FD8-E8A8FADBA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4AEC7BE9-669A-A97B-7C7D-42D7F24D6B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3D2FD31B-9795-C6A9-DE06-38FF088144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B381D575-08D2-69CE-6DCC-BEA719CA00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1353BABB-E3EF-850C-39E8-4352DEE268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5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F34E4B-A74D-6B63-BD04-41E72EDD8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12AFCF-FF5E-16A3-AE44-0E7F22612805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214C6AA-6D9E-6D65-DBFF-A331BD75AA69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B1BBD7-A723-720B-3176-AB751E32CD4F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7C08430-32BC-9544-64DA-3AC35D5FD50F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084109-22D1-0E31-74E4-C25456F1F748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E14525-17AD-1864-F5A0-C62A3BFBFA61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0488EE-D2C5-F4B7-3857-BC1013D19927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749A55B-265D-924A-7B0D-83BFB04D47B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603DCC-08C7-B44C-BCD9-8754193C5CB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A73549-23CA-0161-78C9-A7B8B8BAF7C7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7D3DD10A-44D8-EAB1-6D20-4C10944C154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F3DE1EC-CBE8-201F-DF88-22154BCC487C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10FAC416-E0E9-B8C6-E089-7C1CFD636DE4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32BD6C4E-B0E4-79BF-1F5A-7BA6E3F82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597A170A-AD90-89C8-6994-01A90E54B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B2B848EF-26A2-2702-F15B-A1FAE09FC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051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64FF71-E2ED-FB0E-5691-F20292CB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55BD1933-0BF8-A182-6213-2C519E3B157B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7E7D3BC0-742C-B97C-5168-7EE34DCE8F31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E07741D4-2E62-F3D6-19ED-214334C5B9C3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C8FF3DF5-6210-643C-181C-8981C7D40439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FB27C38-A685-F982-0818-A6D66B01D554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295372A-7021-76E5-05A6-EA8642176D7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338C29F-5E0B-CEE3-7E25-F96DFF8459B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67409CD-9931-8724-22EC-A8061DF7899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12B58CE-2606-F7D3-2555-61985EDE38E6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21B6BAE-7AE9-D554-9FF2-78A82D939FB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F3E8AED-F03C-BDDC-1399-A2C5DE0647F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F92AD21-4DE4-A475-1138-325385103889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1C3C80F-D7DA-6E42-0A8D-EF9CA19CA39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142595C-069B-AED3-34AB-FC55FE5116E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C8FA8AE-97FE-9F4C-AFE2-C3A6999D101A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C2B601F-A0C3-4FF3-6AA7-33F5A91F94A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3B55F28-9667-CAB8-BDB8-8A0ABE3C8F8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42E146C8-CAE5-B019-27D8-E745A697A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AEE8CE6E-78A0-0148-762E-A0FB872DA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F6F55442-4A5C-FD0C-EEA7-BC0F99ADE0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BA1F5D1A-A7C1-0DC8-59BE-FC9B8C44A9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5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9D96C4-5303-BE81-62DD-D4DF6C77A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10424A96-3D27-C191-221B-C37A0EFC8E8D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49E400A-65DC-411B-9601-FC5D91702851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83EB7C3-6372-D207-6939-EA638546EB88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EBE555F-2A3C-3057-2E0D-AAEE13FA079C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003E3C9-9F31-925E-C6BF-EA01A90C612A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BB6B625-313A-F228-46C5-2A7107392B08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20C9E1A-2B74-E0DD-26A0-33FDFD391685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E874AA5-0F04-35AA-B9E3-8AC9571D49F8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A43AB1C-238B-AFC1-CE9E-F309C81123DB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F629C91-D7C4-85CB-1F16-A42E6572C25D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AA00D58-A372-C51E-163C-4A470A3F918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47BDD43-5402-18E6-9912-52A0D72C8269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13AF66D-0B4C-B8D6-5F92-49F2DE80A14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FDE097A-4245-E71D-A800-01FCDA3BBC6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005DA89-8AF2-FD9B-9810-946752483B75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959E0F8E-00FC-336F-18D9-BC5B9CA003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FB71DE98-18FF-355C-427E-17BAE3A8E2C8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8707AF0-7357-4060-22BB-4134E8AA9933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821C0A7-CB48-FE9E-ACE4-F0207F4ED42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B4D0C830-B4C4-3181-834E-C72661C1DBB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38BA3C3-3D34-51CC-9B0B-ECBA55D54350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84DAA2A-EAD9-2F39-E10C-6219F98C1692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EBD112D-D007-C590-FA1A-20B774DFCBF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E0BA1D62-235E-8ADE-AA60-871EF7A7D0B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544E3D44-7CB4-4701-85B1-F25412E923F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DC8ADCD-C27F-851B-A4CF-6BD6DB86474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90A818BD-7F4D-DA49-8AEC-88ABB4970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E2F07D2F-98E4-C97E-E6DB-76F52796A9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97430CEA-6A90-372B-1EF4-9D0E830CE1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EF7B0EB0-A64B-9F2E-6A0E-4E5B4ED2A6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82523175-35E3-74E9-C112-61577B2EA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DD932874-518A-37AC-8BD1-453CABEE8A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7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1D7FE-8847-C9C2-5E4C-EF54E9C27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28650EBE-482A-B1D5-4B31-3056C22B522B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A22E12F-3421-3645-2DE1-49779B13B53B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C0A7D48-3FE0-003E-4863-883E62C4D6AA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32D4A8A6-289E-66E6-E7AC-D858250CE2D0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D88AF890-36A8-AF48-DF39-8A6324ED893B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FAD1EFF6-DCA5-0EDA-CC89-3B64625C0DD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C5FC3DE-98AB-E813-711C-60A4A596BDDE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54BE0A0-3D6E-01A7-2AD7-7E9480168D4B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3055C15-C5BE-D16F-7354-626BE29513C3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3D8C4C6-A217-4096-68F9-A86D54453D0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A135135-CC15-E11E-9416-20E8147B523B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0F11726-8B78-7ACD-0886-EDBDE1FDA143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BE8AE3E-911F-44DF-45AE-7A2BDD7201DF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BCB89B7-BA9B-4963-AFEF-2276D1A9DDC8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7AE4B3B-B71E-D7FD-4269-F9ED89834635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D110AC2-C42F-EB9F-1CB7-9EEB812A8DE9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72240DA-9075-0306-44C6-F6A77C9BAAC9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5D3C35B-2DD3-9F2E-9315-528B2328161B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2143B36-CAA3-65E1-71D8-E36DADF9F551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0C4F7F5-F85A-F3F2-F94E-18F327FA7386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EB5E85B-9BC8-37D3-82CD-7064D0E1897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0AC52454-F540-CC1F-AFA0-1C8E8384F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0B91AC7E-4C1F-E313-1AE0-9DE18E372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2B4D72FA-E76F-5774-0C59-84ABF5B2ED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BCD8BE2D-5DA5-1BC6-1FD6-3D318FD854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2B235371-2AB2-26D5-B93B-DCC14AD026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483D4B-EF40-61EA-D49A-FAAB1CE1E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02DB2E3D-0F54-627F-F097-804D2913C544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14C4167-2797-40E1-9ADE-16D628EC0021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1BB5CCE-1262-91A2-F700-D29891DC6D9C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ED0564F-6612-A4B0-101D-1A8CA22A255D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13923DF-2C51-1F2E-9CC0-FBB269C28673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9CB52A2-D01B-1238-E80A-FB107364C35C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A354333-CB12-AB32-09C6-96D4ECB53D6A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83027831-7FEB-F29C-74FD-C6C19D65F476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D0D5E1A-DFE8-9BE6-4031-FB0CAEDBB6D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B07A0B2D-BF43-6616-C9A1-236B3BFCD6A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D253727E-D755-A7D2-0067-74D80FA89BA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8E4A7D19-A8E4-7642-85BA-84F84B5BD577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BB7874F-4184-3B14-9E3A-3CE89F64655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28916E6-4DFC-B3D9-2AB6-B8CD32BBBF0C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B22ABD9-CBA0-FF39-374F-BD13CF4AEA7B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549585D-8000-2FBB-81DE-3D193BF8E75A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3B95D9D9-C144-5954-301C-618A5A3BDBC5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165D4E9-EC40-C3F0-2785-D2B5DFA5B830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910D424-ECF5-E4C0-9209-541440584440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1B507FC-C0F2-3250-9909-19633BE0313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5A5B936-5D72-38FF-1F5A-A45407286FA6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D45412-33F6-8869-A478-4CD28127709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863E406-2460-C426-D0DA-2EE0C52E210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CD1BC4C-CA07-6C75-0182-F75CE4D9E31B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20F52779-D4C5-B6EB-8A4D-30DF866D6D5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CD71251-07BA-0E3B-753E-2C35E4B8C55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330E48B6-6688-C04B-3BBF-07AF700DA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8D2ACF62-61A8-27F0-BF1E-27A96750BC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848DE2CB-BA96-6A16-71BC-1F6455A4A0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8A3B6E52-9187-3A08-FC59-74904AAAEB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53F2BBCA-EE19-D207-A375-14D8ABA18D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C29A3EAD-E870-E4C5-B842-E16FFC28E6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0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F34E4B-A74D-6B63-BD04-41E72EDD8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12AFCF-FF5E-16A3-AE44-0E7F22612805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214C6AA-6D9E-6D65-DBFF-A331BD75AA69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FB1BBD7-A723-720B-3176-AB751E32CD4F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7C08430-32BC-9544-64DA-3AC35D5FD50F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084109-22D1-0E31-74E4-C25456F1F748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6E14525-17AD-1864-F5A0-C62A3BFBFA61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0488EE-D2C5-F4B7-3857-BC1013D19927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749A55B-265D-924A-7B0D-83BFB04D47B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603DCC-08C7-B44C-BCD9-8754193C5CB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A73549-23CA-0161-78C9-A7B8B8BAF7C7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7D3DD10A-44D8-EAB1-6D20-4C10944C154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F3DE1EC-CBE8-201F-DF88-22154BCC487C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10FAC416-E0E9-B8C6-E089-7C1CFD636DE4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32BD6C4E-B0E4-79BF-1F5A-7BA6E3F82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597A170A-AD90-89C8-6994-01A90E54B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B2B848EF-26A2-2702-F15B-A1FAE09FC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292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64FF71-E2ED-FB0E-5691-F20292CB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55BD1933-0BF8-A182-6213-2C519E3B157B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7E7D3BC0-742C-B97C-5168-7EE34DCE8F31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E07741D4-2E62-F3D6-19ED-214334C5B9C3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C8FF3DF5-6210-643C-181C-8981C7D40439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CFB27C38-A685-F982-0818-A6D66B01D554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295372A-7021-76E5-05A6-EA8642176D7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338C29F-5E0B-CEE3-7E25-F96DFF8459B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67409CD-9931-8724-22EC-A8061DF7899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12B58CE-2606-F7D3-2555-61985EDE38E6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21B6BAE-7AE9-D554-9FF2-78A82D939FB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F3E8AED-F03C-BDDC-1399-A2C5DE0647F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F92AD21-4DE4-A475-1138-325385103889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1C3C80F-D7DA-6E42-0A8D-EF9CA19CA39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142595C-069B-AED3-34AB-FC55FE5116E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C8FA8AE-97FE-9F4C-AFE2-C3A6999D101A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C2B601F-A0C3-4FF3-6AA7-33F5A91F94A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3B55F28-9667-CAB8-BDB8-8A0ABE3C8F8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42E146C8-CAE5-B019-27D8-E745A697A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AEE8CE6E-78A0-0148-762E-A0FB872DA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F6F55442-4A5C-FD0C-EEA7-BC0F99ADE0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BA1F5D1A-A7C1-0DC8-59BE-FC9B8C44A9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2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1D7FE-8847-C9C2-5E4C-EF54E9C27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28650EBE-482A-B1D5-4B31-3056C22B522B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AA22E12F-3421-3645-2DE1-49779B13B53B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7C0A7D48-3FE0-003E-4863-883E62C4D6AA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32D4A8A6-289E-66E6-E7AC-D858250CE2D0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D88AF890-36A8-AF48-DF39-8A6324ED893B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FAD1EFF6-DCA5-0EDA-CC89-3B64625C0DD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C5FC3DE-98AB-E813-711C-60A4A596BDDE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54BE0A0-3D6E-01A7-2AD7-7E9480168D4B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3055C15-C5BE-D16F-7354-626BE29513C3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3D8C4C6-A217-4096-68F9-A86D54453D0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A135135-CC15-E11E-9416-20E8147B523B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0F11726-8B78-7ACD-0886-EDBDE1FDA143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BE8AE3E-911F-44DF-45AE-7A2BDD7201DF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BCB89B7-BA9B-4963-AFEF-2276D1A9DDC8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7AE4B3B-B71E-D7FD-4269-F9ED89834635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D110AC2-C42F-EB9F-1CB7-9EEB812A8DE9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72240DA-9075-0306-44C6-F6A77C9BAAC9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5D3C35B-2DD3-9F2E-9315-528B2328161B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22143B36-CAA3-65E1-71D8-E36DADF9F551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0C4F7F5-F85A-F3F2-F94E-18F327FA7386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EB5E85B-9BC8-37D3-82CD-7064D0E1897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0AC52454-F540-CC1F-AFA0-1C8E8384F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0B91AC7E-4C1F-E313-1AE0-9DE18E372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2B4D72FA-E76F-5774-0C59-84ABF5B2ED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BCD8BE2D-5DA5-1BC6-1FD6-3D318FD854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2B235371-2AB2-26D5-B93B-DCC14AD026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8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483D4B-EF40-61EA-D49A-FAAB1CE1E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02DB2E3D-0F54-627F-F097-804D2913C544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14C4167-2797-40E1-9ADE-16D628EC0021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1BB5CCE-1262-91A2-F700-D29891DC6D9C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ED0564F-6612-A4B0-101D-1A8CA22A255D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13923DF-2C51-1F2E-9CC0-FBB269C28673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9CB52A2-D01B-1238-E80A-FB107364C35C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A354333-CB12-AB32-09C6-96D4ECB53D6A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9E5D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83027831-7FEB-F29C-74FD-C6C19D65F476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D0D5E1A-DFE8-9BE6-4031-FB0CAEDBB6D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B07A0B2D-BF43-6616-C9A1-236B3BFCD6A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D253727E-D755-A7D2-0067-74D80FA89BA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8E4A7D19-A8E4-7642-85BA-84F84B5BD577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BB7874F-4184-3B14-9E3A-3CE89F64655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28916E6-4DFC-B3D9-2AB6-B8CD32BBBF0C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B22ABD9-CBA0-FF39-374F-BD13CF4AEA7B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549585D-8000-2FBB-81DE-3D193BF8E75A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3B95D9D9-C144-5954-301C-618A5A3BDBC5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165D4E9-EC40-C3F0-2785-D2B5DFA5B830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910D424-ECF5-E4C0-9209-541440584440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1B507FC-C0F2-3250-9909-19633BE0313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5A5B936-5D72-38FF-1F5A-A45407286FA6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2D45412-33F6-8869-A478-4CD28127709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863E406-2460-C426-D0DA-2EE0C52E210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CD1BC4C-CA07-6C75-0182-F75CE4D9E31B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20F52779-D4C5-B6EB-8A4D-30DF866D6D5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CD71251-07BA-0E3B-753E-2C35E4B8C55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330E48B6-6688-C04B-3BBF-07AF700DA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8D2ACF62-61A8-27F0-BF1E-27A96750BC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848DE2CB-BA96-6A16-71BC-1F6455A4A0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8A3B6E52-9187-3A08-FC59-74904AAAEB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53F2BBCA-EE19-D207-A375-14D8ABA18D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C29A3EAD-E870-E4C5-B842-E16FFC28E6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5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9FE721-D869-26BA-81AA-1EA7EA0A3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B3D353-7032-DE11-BC9A-E076E792478B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B66FA42-9A11-B373-0200-5B1F4F4D8046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C8054C-E3EB-C1BC-46B3-991A08BFE7B8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4ACE986-5129-E59E-830C-699BB121735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ACC530-91E8-442E-A85C-F807173136BB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55CF54-26FE-AA48-A887-950C1B07A23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F92FE36-AE1E-6604-9995-E6DE022AB39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AEEB3B47-1066-78D4-D59E-3D8F6DBF749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D878BB-0802-5506-4CC1-6984E9B519E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56F5D9-D3CA-6787-FEF4-AABF13DEC3FA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AFC2E7B7-10F8-71C1-A2C2-BC6D073D3EA6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F063930F-DFD6-D77C-1C5A-CAF3468E1198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B941CC1A-4053-D5D5-8735-2F7A5323DE64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464903A5-BFD6-FD33-C17C-62FCE168C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34724A3F-5AE3-32DB-DF84-537FCFF7F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2575ACF1-9AE2-E339-4736-7F40F927E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82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182FD7-58F8-ACCA-5E7A-A9C33A382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87197BD-8C93-2184-4686-730709F18FD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BF1EF2C0-4695-2BD0-34AA-D037BD3D0D10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C2938193-C8DB-0340-9FF3-056E64A9C24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1A5C0A08-DAB7-423C-A25F-3D65878D8D29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1DA494C3-ABB8-CB51-6782-C279A722A4D3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56CE071-481D-E0AA-DA22-FFB72194C45F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88BB05B-4DE7-8663-7E80-75798F3D541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7BC202E-1102-C124-56E9-E0E34CD01BF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CAF087C-85DB-3145-61EA-AACE19A98C0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05F5970-137B-D14A-7743-FCF30B93083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D4C27DA-AC92-2A54-B1A3-AA658487D66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9548A43-AB06-D480-7DA1-B2C041288BCB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68E2395-F183-389D-6EA2-CF42F4195C5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21DF8DA-44F0-118A-C43C-F64FB694C68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E7D4AFD-DCC4-6F40-91D4-CF1EFB7EA1E4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7FF4B55-42CD-9CDF-D008-45011A889446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60F0210-B3C4-CB50-3FF5-8EC50E997A7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BDA67668-BB3D-5F8B-9A0B-397CA46D0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FE887713-CD77-DC1B-9D1E-F5B6161AF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47FC5AF0-B236-6ABA-ED32-19FEEAB648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7CBE6A44-9AD6-40F4-94F3-3D278E2EF3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8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73249A-FAF6-09AE-4A84-763041145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4150840-39FB-B0D5-CCE6-5ACE4C4F5DDC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E8374D59-90C9-7CAD-0456-33B93B6F07C2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65A92EDB-51A5-17C2-2BEA-C503264564CC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4B98D66A-0310-8CA9-4300-1F7033B61CF0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AAA7F614-28BC-8388-C50C-497A5388096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77BB5F8D-7EEB-6DE3-DB23-2C2A4C7286D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09AEB82-9B8E-43FB-6984-17E7371ACEEB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B4685DC-DA6C-6ACB-91D6-E4E994BCB826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1C53B56-EF64-9929-227F-E17DFC22052E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3D2D200-FE0F-61AA-2FD5-4A7D93B0AC0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083CB6F-2618-722E-6CEE-F69CE39BCB13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71FC892-F5F1-B9A7-9BDA-64E491F6A493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0C2A2E4-B868-46A3-1F06-D38CB0577451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8DD2A38-E78A-6136-F453-CBA2CC36E32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89AAC70-8A74-4753-1D1A-AF21D415F129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2EF651-CAED-8698-3650-38C9F42C6DCE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325CFF5-91B8-99AA-CB92-A49FDD8CF23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770E157-80C5-DF84-0E98-183686D062E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2B02E70-ECD0-D24D-798B-1DDB1FAFA90B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7FFC863-A728-1E55-505E-D921DECDEF37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6C009AF-3FBE-B829-5965-A567FACAA8AA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CD7E3009-2DB3-BE1A-3E42-947C92965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8011DA99-BA89-43B9-8CA1-2D6EF60AA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69DF8353-5BFA-82F2-C7B4-EB8AF32ADA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0A95B142-F4B9-6906-FBF8-2874B6494F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DE44C146-45C6-FFFA-9FBC-ACA34B4E7C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3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B97E07-2BE3-A917-62E4-428FA27B3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65872626-6832-2BDF-EF63-C952C21949C1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E550C3F-C64C-0B81-1238-E43200FAA7D5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F789B6A-2262-83D8-14F3-2850659970B5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3E5E1B2-1827-A1F0-80BF-414085939AC0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55D0261-21A3-FAF3-8841-78556D13D8AB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7E6BBF5-C23A-303F-BFC3-EE259627BB05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8C992AC-92E0-E002-AE9D-6C199891D1C2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F53E657-3CCA-1BDA-19A6-7F664407C0AE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422B1ABE-509F-936C-786E-0E4193DF8887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894F823C-F6A0-9B7C-15FB-9D3F9B0BFDA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931ACDA3-2C40-1470-14EB-B0EB0C1B8A2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38DF1C0-8B15-8C70-A566-DDD4774569AF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11AA3AA5-0B2F-79A5-024B-98A8262F52E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01919DA-C400-BBC2-CD16-904B96ED856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078A1F31-5BC1-E85A-BBE8-DB90EC7E6A9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BB3FF806-9822-C121-8034-E7A1F597C833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C67728FB-1928-B6F6-C2CF-17EE31B32828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A43A1C8-D4E2-452B-7F7B-A909BEE143D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5ECA963-195C-BE33-4D0A-92C4A3885D1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DCAF510C-5DBA-0846-ABA3-6779D5CE358F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1813533A-2A28-B6DC-01AE-EA3CA7A0543A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9A8BABB5-AA78-1095-8CB5-F18540F3F57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B0BD4E8D-6854-DA34-34CB-E1929A0E299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80450F81-16D2-5271-5ABE-B50A439F9787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3FD9E9C-EB6D-4A70-B34E-46D9BA81295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E4ABD11-67BE-2940-5AAB-FB672AA0C68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81126F19-2CE8-1006-7F1F-9A3756E4C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DB17279D-D262-4B6E-633C-4A17ADDC8F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67A3CC88-1F87-06FE-AA57-FEE787E62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2718D1EF-B5C3-94F7-9B57-78484BF9C9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F913B2D4-C3FD-92CA-16D8-079B108562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01209607-6400-320B-B839-99912B8ED5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9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4A5D8A-8429-1568-0D6B-0455EB78E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3818E5B-3725-2CB8-00E2-A2EDEB7D7E92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FFA2E45-5E56-EE6D-87B2-12885C9C76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6D4AB0-213E-18FF-FA7C-B290CDB9B537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C1E2E09-5B6B-97B0-E88D-3023D9E22443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E5C22B-41DB-29C7-2F13-6AE76F28BE93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953721-0801-7E6A-BF61-78D1986C452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B735D47-A4E2-7A8B-D0E8-9C4D504FA9C0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DD726FCA-4B95-A1E4-AD4A-06EA227D31E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F9D94C-6B7D-17AA-B955-92A4339A4BA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CDC7DE-F08C-15FF-4A92-EAB8E9F0280D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D8BE6DB3-FA58-1B4E-7F37-2C51157495A5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153D1994-BB0C-A902-0357-FEDF092F869A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F18FA197-B6A5-2C81-DA4C-5FA75884C05A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5C7A28D1-07E5-7DE3-D0A7-863227799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33105484-1D89-F031-9F50-2EB5B3181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F4DD24FF-0AAF-5AAD-74FD-47E0D96C8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978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9FE721-D869-26BA-81AA-1EA7EA0A3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B3D353-7032-DE11-BC9A-E076E792478B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B66FA42-9A11-B373-0200-5B1F4F4D8046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C8054C-E3EB-C1BC-46B3-991A08BFE7B8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4ACE986-5129-E59E-830C-699BB121735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ACC530-91E8-442E-A85C-F807173136BB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55CF54-26FE-AA48-A887-950C1B07A233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F92FE36-AE1E-6604-9995-E6DE022AB39E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AEEB3B47-1066-78D4-D59E-3D8F6DBF749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D878BB-0802-5506-4CC1-6984E9B519E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556F5D9-D3CA-6787-FEF4-AABF13DEC3FA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AFC2E7B7-10F8-71C1-A2C2-BC6D073D3EA6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F063930F-DFD6-D77C-1C5A-CAF3468E1198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B941CC1A-4053-D5D5-8735-2F7A5323DE64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464903A5-BFD6-FD33-C17C-62FCE168C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34724A3F-5AE3-32DB-DF84-537FCFF7F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2575ACF1-9AE2-E339-4736-7F40F927E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44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182FD7-58F8-ACCA-5E7A-A9C33A382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787197BD-8C93-2184-4686-730709F18FD1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BF1EF2C0-4695-2BD0-34AA-D037BD3D0D10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C2938193-C8DB-0340-9FF3-056E64A9C24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1A5C0A08-DAB7-423C-A25F-3D65878D8D29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1DA494C3-ABB8-CB51-6782-C279A722A4D3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56CE071-481D-E0AA-DA22-FFB72194C45F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88BB05B-4DE7-8663-7E80-75798F3D541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7BC202E-1102-C124-56E9-E0E34CD01BF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CAF087C-85DB-3145-61EA-AACE19A98C0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05F5970-137B-D14A-7743-FCF30B93083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D4C27DA-AC92-2A54-B1A3-AA658487D66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9548A43-AB06-D480-7DA1-B2C041288BCB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68E2395-F183-389D-6EA2-CF42F4195C5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21DF8DA-44F0-118A-C43C-F64FB694C68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E7D4AFD-DCC4-6F40-91D4-CF1EFB7EA1E4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7FF4B55-42CD-9CDF-D008-45011A889446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60F0210-B3C4-CB50-3FF5-8EC50E997A7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BDA67668-BB3D-5F8B-9A0B-397CA46D0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FE887713-CD77-DC1B-9D1E-F5B6161AF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47FC5AF0-B236-6ABA-ED32-19FEEAB648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7CBE6A44-9AD6-40F4-94F3-3D278E2EF3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3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73249A-FAF6-09AE-4A84-763041145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4150840-39FB-B0D5-CCE6-5ACE4C4F5DDC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E8374D59-90C9-7CAD-0456-33B93B6F07C2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65A92EDB-51A5-17C2-2BEA-C503264564CC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4B98D66A-0310-8CA9-4300-1F7033B61CF0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AAA7F614-28BC-8388-C50C-497A53880969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77BB5F8D-7EEB-6DE3-DB23-2C2A4C7286D3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09AEB82-9B8E-43FB-6984-17E7371ACEEB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B4685DC-DA6C-6ACB-91D6-E4E994BCB826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1C53B56-EF64-9929-227F-E17DFC22052E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3D2D200-FE0F-61AA-2FD5-4A7D93B0AC0A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083CB6F-2618-722E-6CEE-F69CE39BCB13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71FC892-F5F1-B9A7-9BDA-64E491F6A493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0C2A2E4-B868-46A3-1F06-D38CB0577451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8DD2A38-E78A-6136-F453-CBA2CC36E32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89AAC70-8A74-4753-1D1A-AF21D415F129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2EF651-CAED-8698-3650-38C9F42C6DCE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325CFF5-91B8-99AA-CB92-A49FDD8CF23B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770E157-80C5-DF84-0E98-183686D062EA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2B02E70-ECD0-D24D-798B-1DDB1FAFA90B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7FFC863-A728-1E55-505E-D921DECDEF37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6C009AF-3FBE-B829-5965-A567FACAA8AA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CD7E3009-2DB3-BE1A-3E42-947C92965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8011DA99-BA89-43B9-8CA1-2D6EF60AA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69DF8353-5BFA-82F2-C7B4-EB8AF32ADA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0A95B142-F4B9-6906-FBF8-2874B6494F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DE44C146-45C6-FFFA-9FBC-ACA34B4E7C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1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B97E07-2BE3-A917-62E4-428FA27B3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65872626-6832-2BDF-EF63-C952C21949C1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E550C3F-C64C-0B81-1238-E43200FAA7D5}"/>
                </a:ext>
              </a:extLst>
            </p:cNvPr>
            <p:cNvSpPr/>
            <p:nvPr/>
          </p:nvSpPr>
          <p:spPr>
            <a:xfrm>
              <a:off x="4848901" y="2743469"/>
              <a:ext cx="2990375" cy="3491076"/>
            </a:xfrm>
            <a:custGeom>
              <a:avLst/>
              <a:gdLst>
                <a:gd name="connsiteX0" fmla="*/ 1246748 w 2990375"/>
                <a:gd name="connsiteY0" fmla="*/ 2640413 h 3491076"/>
                <a:gd name="connsiteX1" fmla="*/ 1305598 w 2990375"/>
                <a:gd name="connsiteY1" fmla="*/ 2685548 h 3491076"/>
                <a:gd name="connsiteX2" fmla="*/ 2413561 w 2990375"/>
                <a:gd name="connsiteY2" fmla="*/ 2906915 h 3491076"/>
                <a:gd name="connsiteX3" fmla="*/ 2496035 w 2990375"/>
                <a:gd name="connsiteY3" fmla="*/ 2867104 h 3491076"/>
                <a:gd name="connsiteX4" fmla="*/ 1541941 w 2990375"/>
                <a:gd name="connsiteY4" fmla="*/ 3417951 h 3491076"/>
                <a:gd name="connsiteX5" fmla="*/ 1332876 w 2990375"/>
                <a:gd name="connsiteY5" fmla="*/ 3488251 h 3491076"/>
                <a:gd name="connsiteX6" fmla="*/ 1276656 w 2990375"/>
                <a:gd name="connsiteY6" fmla="*/ 3489732 h 3491076"/>
                <a:gd name="connsiteX7" fmla="*/ 1268641 w 2990375"/>
                <a:gd name="connsiteY7" fmla="*/ 3491075 h 3491076"/>
                <a:gd name="connsiteX8" fmla="*/ 1247104 w 2990375"/>
                <a:gd name="connsiteY8" fmla="*/ 3490510 h 3491076"/>
                <a:gd name="connsiteX9" fmla="*/ 1225558 w 2990375"/>
                <a:gd name="connsiteY9" fmla="*/ 3491076 h 3491076"/>
                <a:gd name="connsiteX10" fmla="*/ 1217541 w 2990375"/>
                <a:gd name="connsiteY10" fmla="*/ 3489732 h 3491076"/>
                <a:gd name="connsiteX11" fmla="*/ 1161324 w 2990375"/>
                <a:gd name="connsiteY11" fmla="*/ 3488251 h 3491076"/>
                <a:gd name="connsiteX12" fmla="*/ 952258 w 2990375"/>
                <a:gd name="connsiteY12" fmla="*/ 3417949 h 3491076"/>
                <a:gd name="connsiteX13" fmla="*/ 0 w 2990375"/>
                <a:gd name="connsiteY13" fmla="*/ 2868163 h 3491076"/>
                <a:gd name="connsiteX14" fmla="*/ 80070 w 2990375"/>
                <a:gd name="connsiteY14" fmla="*/ 2906813 h 3491076"/>
                <a:gd name="connsiteX15" fmla="*/ 1188032 w 2990375"/>
                <a:gd name="connsiteY15" fmla="*/ 2685444 h 3491076"/>
                <a:gd name="connsiteX16" fmla="*/ 2111923 w 2990375"/>
                <a:gd name="connsiteY16" fmla="*/ 128761 h 3491076"/>
                <a:gd name="connsiteX17" fmla="*/ 2206203 w 2990375"/>
                <a:gd name="connsiteY17" fmla="*/ 203989 h 3491076"/>
                <a:gd name="connsiteX18" fmla="*/ 2534928 w 2990375"/>
                <a:gd name="connsiteY18" fmla="*/ 569984 h 3491076"/>
                <a:gd name="connsiteX19" fmla="*/ 2608591 w 2990375"/>
                <a:gd name="connsiteY19" fmla="*/ 683608 h 3491076"/>
                <a:gd name="connsiteX20" fmla="*/ 2676892 w 2990375"/>
                <a:gd name="connsiteY20" fmla="*/ 788964 h 3491076"/>
                <a:gd name="connsiteX21" fmla="*/ 2962714 w 2990375"/>
                <a:gd name="connsiteY21" fmla="*/ 1565880 h 3491076"/>
                <a:gd name="connsiteX22" fmla="*/ 2975845 w 2990375"/>
                <a:gd name="connsiteY22" fmla="*/ 1665794 h 3491076"/>
                <a:gd name="connsiteX23" fmla="*/ 2975843 w 2990375"/>
                <a:gd name="connsiteY23" fmla="*/ 1665794 h 3491076"/>
                <a:gd name="connsiteX24" fmla="*/ 2982613 w 2990375"/>
                <a:gd name="connsiteY24" fmla="*/ 1717320 h 3491076"/>
                <a:gd name="connsiteX25" fmla="*/ 2620341 w 2990375"/>
                <a:gd name="connsiteY25" fmla="*/ 2787529 h 3491076"/>
                <a:gd name="connsiteX26" fmla="*/ 2544628 w 2990375"/>
                <a:gd name="connsiteY26" fmla="*/ 2839047 h 3491076"/>
                <a:gd name="connsiteX27" fmla="*/ 2496035 w 2990375"/>
                <a:gd name="connsiteY27" fmla="*/ 2867102 h 3491076"/>
                <a:gd name="connsiteX28" fmla="*/ 2413561 w 2990375"/>
                <a:gd name="connsiteY28" fmla="*/ 2906913 h 3491076"/>
                <a:gd name="connsiteX29" fmla="*/ 1305598 w 2990375"/>
                <a:gd name="connsiteY29" fmla="*/ 2685547 h 3491076"/>
                <a:gd name="connsiteX30" fmla="*/ 1246748 w 2990375"/>
                <a:gd name="connsiteY30" fmla="*/ 2640411 h 3491076"/>
                <a:gd name="connsiteX31" fmla="*/ 1309235 w 2990375"/>
                <a:gd name="connsiteY31" fmla="*/ 2592487 h 3491076"/>
                <a:gd name="connsiteX32" fmla="*/ 1839150 w 2990375"/>
                <a:gd name="connsiteY32" fmla="*/ 1956492 h 3491076"/>
                <a:gd name="connsiteX33" fmla="*/ 1894719 w 2990375"/>
                <a:gd name="connsiteY33" fmla="*/ 1847649 h 3491076"/>
                <a:gd name="connsiteX34" fmla="*/ 2051807 w 2990375"/>
                <a:gd name="connsiteY34" fmla="*/ 1853060 h 3491076"/>
                <a:gd name="connsiteX35" fmla="*/ 2051809 w 2990375"/>
                <a:gd name="connsiteY35" fmla="*/ 1853060 h 3491076"/>
                <a:gd name="connsiteX36" fmla="*/ 1894721 w 2990375"/>
                <a:gd name="connsiteY36" fmla="*/ 1847649 h 3491076"/>
                <a:gd name="connsiteX37" fmla="*/ 1957815 w 2990375"/>
                <a:gd name="connsiteY37" fmla="*/ 1724062 h 3491076"/>
                <a:gd name="connsiteX38" fmla="*/ 2110417 w 2990375"/>
                <a:gd name="connsiteY38" fmla="*/ 1256384 h 3491076"/>
                <a:gd name="connsiteX39" fmla="*/ 2112169 w 2990375"/>
                <a:gd name="connsiteY39" fmla="*/ 1244777 h 3491076"/>
                <a:gd name="connsiteX40" fmla="*/ 2140841 w 2990375"/>
                <a:gd name="connsiteY40" fmla="*/ 1054913 h 3491076"/>
                <a:gd name="connsiteX41" fmla="*/ 2170773 w 2990375"/>
                <a:gd name="connsiteY41" fmla="*/ 973133 h 3491076"/>
                <a:gd name="connsiteX42" fmla="*/ 2214254 w 2990375"/>
                <a:gd name="connsiteY42" fmla="*/ 685531 h 3491076"/>
                <a:gd name="connsiteX43" fmla="*/ 2170773 w 2990375"/>
                <a:gd name="connsiteY43" fmla="*/ 397929 h 3491076"/>
                <a:gd name="connsiteX44" fmla="*/ 2141707 w 2990375"/>
                <a:gd name="connsiteY44" fmla="*/ 318515 h 3491076"/>
                <a:gd name="connsiteX45" fmla="*/ 2124985 w 2990375"/>
                <a:gd name="connsiteY45" fmla="*/ 191258 h 3491076"/>
                <a:gd name="connsiteX46" fmla="*/ 1928982 w 2990375"/>
                <a:gd name="connsiteY46" fmla="*/ 0 h 3491076"/>
                <a:gd name="connsiteX47" fmla="*/ 2025772 w 2990375"/>
                <a:gd name="connsiteY47" fmla="*/ 60024 h 3491076"/>
                <a:gd name="connsiteX48" fmla="*/ 2111922 w 2990375"/>
                <a:gd name="connsiteY48" fmla="*/ 128762 h 3491076"/>
                <a:gd name="connsiteX49" fmla="*/ 2124983 w 2990375"/>
                <a:gd name="connsiteY49" fmla="*/ 191259 h 3491076"/>
                <a:gd name="connsiteX50" fmla="*/ 2141704 w 2990375"/>
                <a:gd name="connsiteY50" fmla="*/ 318508 h 3491076"/>
                <a:gd name="connsiteX51" fmla="*/ 2138250 w 2990375"/>
                <a:gd name="connsiteY51" fmla="*/ 309071 h 3491076"/>
                <a:gd name="connsiteX52" fmla="*/ 1930981 w 2990375"/>
                <a:gd name="connsiteY52" fmla="*/ 1649 h 349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990375" h="3491076">
                  <a:moveTo>
                    <a:pt x="1246748" y="2640413"/>
                  </a:moveTo>
                  <a:lnTo>
                    <a:pt x="1305598" y="2685548"/>
                  </a:lnTo>
                  <a:cubicBezTo>
                    <a:pt x="1674000" y="2945937"/>
                    <a:pt x="2081325" y="3038011"/>
                    <a:pt x="2413561" y="2906915"/>
                  </a:cubicBezTo>
                  <a:lnTo>
                    <a:pt x="2496035" y="2867104"/>
                  </a:lnTo>
                  <a:lnTo>
                    <a:pt x="1541941" y="3417951"/>
                  </a:lnTo>
                  <a:cubicBezTo>
                    <a:pt x="1475523" y="3456296"/>
                    <a:pt x="1404479" y="3479366"/>
                    <a:pt x="1332876" y="3488251"/>
                  </a:cubicBezTo>
                  <a:lnTo>
                    <a:pt x="1276656" y="3489732"/>
                  </a:lnTo>
                  <a:lnTo>
                    <a:pt x="1268641" y="3491075"/>
                  </a:lnTo>
                  <a:lnTo>
                    <a:pt x="1247104" y="3490510"/>
                  </a:lnTo>
                  <a:lnTo>
                    <a:pt x="1225558" y="3491076"/>
                  </a:lnTo>
                  <a:lnTo>
                    <a:pt x="1217541" y="3489732"/>
                  </a:lnTo>
                  <a:lnTo>
                    <a:pt x="1161324" y="3488251"/>
                  </a:lnTo>
                  <a:cubicBezTo>
                    <a:pt x="1089721" y="3479365"/>
                    <a:pt x="1018675" y="3456296"/>
                    <a:pt x="952258" y="3417949"/>
                  </a:cubicBezTo>
                  <a:lnTo>
                    <a:pt x="0" y="2868163"/>
                  </a:lnTo>
                  <a:lnTo>
                    <a:pt x="80070" y="2906813"/>
                  </a:lnTo>
                  <a:cubicBezTo>
                    <a:pt x="412306" y="3037910"/>
                    <a:pt x="819633" y="2945836"/>
                    <a:pt x="1188032" y="2685444"/>
                  </a:cubicBezTo>
                  <a:close/>
                  <a:moveTo>
                    <a:pt x="2111923" y="128761"/>
                  </a:moveTo>
                  <a:lnTo>
                    <a:pt x="2206203" y="203989"/>
                  </a:lnTo>
                  <a:cubicBezTo>
                    <a:pt x="2323623" y="308979"/>
                    <a:pt x="2434606" y="431654"/>
                    <a:pt x="2534928" y="569984"/>
                  </a:cubicBezTo>
                  <a:lnTo>
                    <a:pt x="2608591" y="683608"/>
                  </a:lnTo>
                  <a:lnTo>
                    <a:pt x="2676892" y="788964"/>
                  </a:lnTo>
                  <a:cubicBezTo>
                    <a:pt x="2824573" y="1044756"/>
                    <a:pt x="2919305" y="1310940"/>
                    <a:pt x="2962714" y="1565880"/>
                  </a:cubicBezTo>
                  <a:lnTo>
                    <a:pt x="2975845" y="1665794"/>
                  </a:lnTo>
                  <a:lnTo>
                    <a:pt x="2975843" y="1665794"/>
                  </a:lnTo>
                  <a:lnTo>
                    <a:pt x="2982613" y="1717320"/>
                  </a:lnTo>
                  <a:cubicBezTo>
                    <a:pt x="3023917" y="2166560"/>
                    <a:pt x="2899994" y="2565354"/>
                    <a:pt x="2620341" y="2787529"/>
                  </a:cubicBezTo>
                  <a:lnTo>
                    <a:pt x="2544628" y="2839047"/>
                  </a:lnTo>
                  <a:lnTo>
                    <a:pt x="2496035" y="2867102"/>
                  </a:lnTo>
                  <a:lnTo>
                    <a:pt x="2413561" y="2906913"/>
                  </a:lnTo>
                  <a:cubicBezTo>
                    <a:pt x="2081325" y="3038010"/>
                    <a:pt x="1674000" y="2945936"/>
                    <a:pt x="1305598" y="2685547"/>
                  </a:cubicBezTo>
                  <a:lnTo>
                    <a:pt x="1246748" y="2640411"/>
                  </a:lnTo>
                  <a:lnTo>
                    <a:pt x="1309235" y="2592487"/>
                  </a:lnTo>
                  <a:cubicBezTo>
                    <a:pt x="1508314" y="2427422"/>
                    <a:pt x="1691469" y="2212289"/>
                    <a:pt x="1839150" y="1956492"/>
                  </a:cubicBezTo>
                  <a:lnTo>
                    <a:pt x="1894719" y="1847649"/>
                  </a:lnTo>
                  <a:lnTo>
                    <a:pt x="2051807" y="1853060"/>
                  </a:lnTo>
                  <a:lnTo>
                    <a:pt x="2051809" y="1853060"/>
                  </a:lnTo>
                  <a:lnTo>
                    <a:pt x="1894721" y="1847649"/>
                  </a:lnTo>
                  <a:lnTo>
                    <a:pt x="1957815" y="1724062"/>
                  </a:lnTo>
                  <a:cubicBezTo>
                    <a:pt x="2027451" y="1568016"/>
                    <a:pt x="2078202" y="1410566"/>
                    <a:pt x="2110417" y="1256384"/>
                  </a:cubicBezTo>
                  <a:lnTo>
                    <a:pt x="2112169" y="1244777"/>
                  </a:lnTo>
                  <a:lnTo>
                    <a:pt x="2140841" y="1054913"/>
                  </a:lnTo>
                  <a:lnTo>
                    <a:pt x="2170773" y="973133"/>
                  </a:lnTo>
                  <a:cubicBezTo>
                    <a:pt x="2199031" y="882280"/>
                    <a:pt x="2214254" y="785683"/>
                    <a:pt x="2214254" y="685531"/>
                  </a:cubicBezTo>
                  <a:cubicBezTo>
                    <a:pt x="2214254" y="585379"/>
                    <a:pt x="2199031" y="488782"/>
                    <a:pt x="2170773" y="397929"/>
                  </a:cubicBezTo>
                  <a:lnTo>
                    <a:pt x="2141707" y="318515"/>
                  </a:lnTo>
                  <a:lnTo>
                    <a:pt x="2124985" y="191258"/>
                  </a:lnTo>
                  <a:close/>
                  <a:moveTo>
                    <a:pt x="1928982" y="0"/>
                  </a:moveTo>
                  <a:lnTo>
                    <a:pt x="2025772" y="60024"/>
                  </a:lnTo>
                  <a:lnTo>
                    <a:pt x="2111922" y="128762"/>
                  </a:lnTo>
                  <a:lnTo>
                    <a:pt x="2124983" y="191259"/>
                  </a:lnTo>
                  <a:lnTo>
                    <a:pt x="2141704" y="318508"/>
                  </a:lnTo>
                  <a:lnTo>
                    <a:pt x="2138250" y="309071"/>
                  </a:lnTo>
                  <a:cubicBezTo>
                    <a:pt x="2089310" y="193362"/>
                    <a:pt x="2018491" y="89160"/>
                    <a:pt x="1930981" y="1649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F789B6A-2262-83D8-14F3-2850659970B5}"/>
                </a:ext>
              </a:extLst>
            </p:cNvPr>
            <p:cNvSpPr/>
            <p:nvPr/>
          </p:nvSpPr>
          <p:spPr>
            <a:xfrm>
              <a:off x="5903880" y="2261250"/>
              <a:ext cx="2705884" cy="3321266"/>
            </a:xfrm>
            <a:custGeom>
              <a:avLst/>
              <a:gdLst>
                <a:gd name="connsiteX0" fmla="*/ 191694 w 2705884"/>
                <a:gd name="connsiteY0" fmla="*/ 143233 h 3321266"/>
                <a:gd name="connsiteX1" fmla="*/ 343697 w 2705884"/>
                <a:gd name="connsiteY1" fmla="*/ 199526 h 3321266"/>
                <a:gd name="connsiteX2" fmla="*/ 383139 w 2705884"/>
                <a:gd name="connsiteY2" fmla="*/ 219650 h 3321266"/>
                <a:gd name="connsiteX3" fmla="*/ 291006 w 2705884"/>
                <a:gd name="connsiteY3" fmla="*/ 205588 h 3321266"/>
                <a:gd name="connsiteX4" fmla="*/ 192120 w 2705884"/>
                <a:gd name="connsiteY4" fmla="*/ 200595 h 3321266"/>
                <a:gd name="connsiteX5" fmla="*/ 93234 w 2705884"/>
                <a:gd name="connsiteY5" fmla="*/ 205588 h 3321266"/>
                <a:gd name="connsiteX6" fmla="*/ 0 w 2705884"/>
                <a:gd name="connsiteY6" fmla="*/ 219818 h 3321266"/>
                <a:gd name="connsiteX7" fmla="*/ 39987 w 2705884"/>
                <a:gd name="connsiteY7" fmla="*/ 199416 h 3321266"/>
                <a:gd name="connsiteX8" fmla="*/ 996828 w 2705884"/>
                <a:gd name="connsiteY8" fmla="*/ 0 h 3321266"/>
                <a:gd name="connsiteX9" fmla="*/ 1738785 w 2705884"/>
                <a:gd name="connsiteY9" fmla="*/ 115144 h 3321266"/>
                <a:gd name="connsiteX10" fmla="*/ 1920981 w 2705884"/>
                <a:gd name="connsiteY10" fmla="*/ 186592 h 3321266"/>
                <a:gd name="connsiteX11" fmla="*/ 1953685 w 2705884"/>
                <a:gd name="connsiteY11" fmla="*/ 199417 h 3321266"/>
                <a:gd name="connsiteX12" fmla="*/ 2573776 w 2705884"/>
                <a:gd name="connsiteY12" fmla="*/ 713145 h 3321266"/>
                <a:gd name="connsiteX13" fmla="*/ 2699354 w 2705884"/>
                <a:gd name="connsiteY13" fmla="*/ 1048257 h 3321266"/>
                <a:gd name="connsiteX14" fmla="*/ 2705884 w 2705884"/>
                <a:gd name="connsiteY14" fmla="*/ 1136576 h 3321266"/>
                <a:gd name="connsiteX15" fmla="*/ 2705884 w 2705884"/>
                <a:gd name="connsiteY15" fmla="*/ 1198673 h 3321266"/>
                <a:gd name="connsiteX16" fmla="*/ 2705882 w 2705884"/>
                <a:gd name="connsiteY16" fmla="*/ 1198693 h 3321266"/>
                <a:gd name="connsiteX17" fmla="*/ 2705882 w 2705884"/>
                <a:gd name="connsiteY17" fmla="*/ 2278619 h 3321266"/>
                <a:gd name="connsiteX18" fmla="*/ 2662233 w 2705884"/>
                <a:gd name="connsiteY18" fmla="*/ 2494826 h 3321266"/>
                <a:gd name="connsiteX19" fmla="*/ 2635406 w 2705884"/>
                <a:gd name="connsiteY19" fmla="*/ 2544251 h 3321266"/>
                <a:gd name="connsiteX20" fmla="*/ 2632562 w 2705884"/>
                <a:gd name="connsiteY20" fmla="*/ 2551866 h 3321266"/>
                <a:gd name="connsiteX21" fmla="*/ 2621298 w 2705884"/>
                <a:gd name="connsiteY21" fmla="*/ 2570241 h 3321266"/>
                <a:gd name="connsiteX22" fmla="*/ 2611021 w 2705884"/>
                <a:gd name="connsiteY22" fmla="*/ 2589177 h 3321266"/>
                <a:gd name="connsiteX23" fmla="*/ 2605848 w 2705884"/>
                <a:gd name="connsiteY23" fmla="*/ 2595445 h 3321266"/>
                <a:gd name="connsiteX24" fmla="*/ 2576458 w 2705884"/>
                <a:gd name="connsiteY24" fmla="*/ 2643394 h 3321266"/>
                <a:gd name="connsiteX25" fmla="*/ 2411041 w 2705884"/>
                <a:gd name="connsiteY25" fmla="*/ 2789299 h 3321266"/>
                <a:gd name="connsiteX26" fmla="*/ 1489647 w 2705884"/>
                <a:gd name="connsiteY26" fmla="*/ 3321266 h 3321266"/>
                <a:gd name="connsiteX27" fmla="*/ 1565361 w 2705884"/>
                <a:gd name="connsiteY27" fmla="*/ 3269748 h 3321266"/>
                <a:gd name="connsiteX28" fmla="*/ 1927633 w 2705884"/>
                <a:gd name="connsiteY28" fmla="*/ 2199539 h 3321266"/>
                <a:gd name="connsiteX29" fmla="*/ 1920863 w 2705884"/>
                <a:gd name="connsiteY29" fmla="*/ 2148013 h 3321266"/>
                <a:gd name="connsiteX30" fmla="*/ 1920864 w 2705884"/>
                <a:gd name="connsiteY30" fmla="*/ 2148013 h 3321266"/>
                <a:gd name="connsiteX31" fmla="*/ 1907733 w 2705884"/>
                <a:gd name="connsiteY31" fmla="*/ 2048099 h 3321266"/>
                <a:gd name="connsiteX32" fmla="*/ 1621912 w 2705884"/>
                <a:gd name="connsiteY32" fmla="*/ 1271183 h 3321266"/>
                <a:gd name="connsiteX33" fmla="*/ 1553610 w 2705884"/>
                <a:gd name="connsiteY33" fmla="*/ 1165828 h 3321266"/>
                <a:gd name="connsiteX34" fmla="*/ 1479948 w 2705884"/>
                <a:gd name="connsiteY34" fmla="*/ 1052204 h 3321266"/>
                <a:gd name="connsiteX35" fmla="*/ 1151223 w 2705884"/>
                <a:gd name="connsiteY35" fmla="*/ 686209 h 3321266"/>
                <a:gd name="connsiteX36" fmla="*/ 1056943 w 2705884"/>
                <a:gd name="connsiteY36" fmla="*/ 610980 h 3321266"/>
                <a:gd name="connsiteX37" fmla="*/ 970794 w 2705884"/>
                <a:gd name="connsiteY37" fmla="*/ 542242 h 3321266"/>
                <a:gd name="connsiteX38" fmla="*/ 873997 w 2705884"/>
                <a:gd name="connsiteY38" fmla="*/ 482214 h 3321266"/>
                <a:gd name="connsiteX39" fmla="*/ 732866 w 2705884"/>
                <a:gd name="connsiteY39" fmla="*/ 365770 h 3321266"/>
                <a:gd name="connsiteX40" fmla="*/ 387036 w 2705884"/>
                <a:gd name="connsiteY40" fmla="*/ 220244 h 3321266"/>
                <a:gd name="connsiteX41" fmla="*/ 383143 w 2705884"/>
                <a:gd name="connsiteY41" fmla="*/ 219650 h 3321266"/>
                <a:gd name="connsiteX42" fmla="*/ 343697 w 2705884"/>
                <a:gd name="connsiteY42" fmla="*/ 199524 h 3321266"/>
                <a:gd name="connsiteX43" fmla="*/ 191694 w 2705884"/>
                <a:gd name="connsiteY43" fmla="*/ 143232 h 3321266"/>
                <a:gd name="connsiteX44" fmla="*/ 330687 w 2705884"/>
                <a:gd name="connsiteY44" fmla="*/ 91759 h 3321266"/>
                <a:gd name="connsiteX45" fmla="*/ 821851 w 2705884"/>
                <a:gd name="connsiteY45" fmla="*/ 6028 h 3321266"/>
                <a:gd name="connsiteX46" fmla="*/ 842083 w 2705884"/>
                <a:gd name="connsiteY46" fmla="*/ 5330 h 332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705884" h="3321266">
                  <a:moveTo>
                    <a:pt x="191694" y="143233"/>
                  </a:moveTo>
                  <a:lnTo>
                    <a:pt x="343697" y="199526"/>
                  </a:lnTo>
                  <a:lnTo>
                    <a:pt x="383139" y="219650"/>
                  </a:lnTo>
                  <a:lnTo>
                    <a:pt x="291006" y="205588"/>
                  </a:lnTo>
                  <a:cubicBezTo>
                    <a:pt x="258493" y="202287"/>
                    <a:pt x="225504" y="200595"/>
                    <a:pt x="192120" y="200595"/>
                  </a:cubicBezTo>
                  <a:cubicBezTo>
                    <a:pt x="158736" y="200595"/>
                    <a:pt x="125747" y="202287"/>
                    <a:pt x="93234" y="205588"/>
                  </a:cubicBezTo>
                  <a:lnTo>
                    <a:pt x="0" y="219818"/>
                  </a:lnTo>
                  <a:lnTo>
                    <a:pt x="39987" y="199416"/>
                  </a:lnTo>
                  <a:close/>
                  <a:moveTo>
                    <a:pt x="996828" y="0"/>
                  </a:moveTo>
                  <a:cubicBezTo>
                    <a:pt x="1262656" y="0"/>
                    <a:pt x="1514329" y="41353"/>
                    <a:pt x="1738785" y="115144"/>
                  </a:cubicBezTo>
                  <a:lnTo>
                    <a:pt x="1920981" y="186592"/>
                  </a:lnTo>
                  <a:lnTo>
                    <a:pt x="1953685" y="199417"/>
                  </a:lnTo>
                  <a:cubicBezTo>
                    <a:pt x="2226831" y="325318"/>
                    <a:pt x="2443851" y="503604"/>
                    <a:pt x="2573776" y="713145"/>
                  </a:cubicBezTo>
                  <a:cubicBezTo>
                    <a:pt x="2638702" y="817919"/>
                    <a:pt x="2681842" y="930501"/>
                    <a:pt x="2699354" y="1048257"/>
                  </a:cubicBezTo>
                  <a:lnTo>
                    <a:pt x="2705884" y="1136576"/>
                  </a:lnTo>
                  <a:lnTo>
                    <a:pt x="2705884" y="1198673"/>
                  </a:lnTo>
                  <a:lnTo>
                    <a:pt x="2705882" y="1198693"/>
                  </a:lnTo>
                  <a:lnTo>
                    <a:pt x="2705882" y="2278619"/>
                  </a:lnTo>
                  <a:cubicBezTo>
                    <a:pt x="2705882" y="2355310"/>
                    <a:pt x="2690340" y="2428372"/>
                    <a:pt x="2662233" y="2494826"/>
                  </a:cubicBezTo>
                  <a:lnTo>
                    <a:pt x="2635406" y="2544251"/>
                  </a:lnTo>
                  <a:lnTo>
                    <a:pt x="2632562" y="2551866"/>
                  </a:lnTo>
                  <a:lnTo>
                    <a:pt x="2621298" y="2570241"/>
                  </a:lnTo>
                  <a:lnTo>
                    <a:pt x="2611021" y="2589177"/>
                  </a:lnTo>
                  <a:lnTo>
                    <a:pt x="2605848" y="2595445"/>
                  </a:lnTo>
                  <a:lnTo>
                    <a:pt x="2576458" y="2643394"/>
                  </a:lnTo>
                  <a:cubicBezTo>
                    <a:pt x="2532962" y="2700961"/>
                    <a:pt x="2477460" y="2750952"/>
                    <a:pt x="2411041" y="2789299"/>
                  </a:cubicBezTo>
                  <a:lnTo>
                    <a:pt x="1489647" y="3321266"/>
                  </a:lnTo>
                  <a:lnTo>
                    <a:pt x="1565361" y="3269748"/>
                  </a:lnTo>
                  <a:cubicBezTo>
                    <a:pt x="1845014" y="3047573"/>
                    <a:pt x="1968936" y="2648779"/>
                    <a:pt x="1927633" y="2199539"/>
                  </a:cubicBezTo>
                  <a:lnTo>
                    <a:pt x="1920863" y="2148013"/>
                  </a:lnTo>
                  <a:lnTo>
                    <a:pt x="1920864" y="2148013"/>
                  </a:lnTo>
                  <a:lnTo>
                    <a:pt x="1907733" y="2048099"/>
                  </a:lnTo>
                  <a:cubicBezTo>
                    <a:pt x="1864324" y="1793159"/>
                    <a:pt x="1769593" y="1526976"/>
                    <a:pt x="1621912" y="1271183"/>
                  </a:cubicBezTo>
                  <a:lnTo>
                    <a:pt x="1553610" y="1165828"/>
                  </a:lnTo>
                  <a:lnTo>
                    <a:pt x="1479948" y="1052204"/>
                  </a:lnTo>
                  <a:cubicBezTo>
                    <a:pt x="1379626" y="913874"/>
                    <a:pt x="1268643" y="791198"/>
                    <a:pt x="1151223" y="686209"/>
                  </a:cubicBezTo>
                  <a:lnTo>
                    <a:pt x="1056943" y="610980"/>
                  </a:lnTo>
                  <a:lnTo>
                    <a:pt x="970794" y="542242"/>
                  </a:lnTo>
                  <a:lnTo>
                    <a:pt x="873997" y="482214"/>
                  </a:lnTo>
                  <a:lnTo>
                    <a:pt x="732866" y="365770"/>
                  </a:lnTo>
                  <a:cubicBezTo>
                    <a:pt x="629960" y="296248"/>
                    <a:pt x="512955" y="246011"/>
                    <a:pt x="387036" y="220244"/>
                  </a:cubicBezTo>
                  <a:lnTo>
                    <a:pt x="383143" y="219650"/>
                  </a:lnTo>
                  <a:lnTo>
                    <a:pt x="343697" y="199524"/>
                  </a:lnTo>
                  <a:lnTo>
                    <a:pt x="191694" y="143232"/>
                  </a:lnTo>
                  <a:lnTo>
                    <a:pt x="330687" y="91759"/>
                  </a:lnTo>
                  <a:cubicBezTo>
                    <a:pt x="484247" y="47444"/>
                    <a:pt x="649258" y="17988"/>
                    <a:pt x="821851" y="6028"/>
                  </a:cubicBezTo>
                  <a:lnTo>
                    <a:pt x="842083" y="5330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3E5E1B2-1827-A1F0-80BF-414085939AC0}"/>
                </a:ext>
              </a:extLst>
            </p:cNvPr>
            <p:cNvSpPr/>
            <p:nvPr/>
          </p:nvSpPr>
          <p:spPr>
            <a:xfrm>
              <a:off x="5200549" y="1148391"/>
              <a:ext cx="3409213" cy="2249435"/>
            </a:xfrm>
            <a:custGeom>
              <a:avLst/>
              <a:gdLst>
                <a:gd name="connsiteX0" fmla="*/ 215780 w 3409213"/>
                <a:gd name="connsiteY0" fmla="*/ 1593253 h 2249435"/>
                <a:gd name="connsiteX1" fmla="*/ 211569 w 3409213"/>
                <a:gd name="connsiteY1" fmla="*/ 1596727 h 2249435"/>
                <a:gd name="connsiteX2" fmla="*/ 4300 w 3409213"/>
                <a:gd name="connsiteY2" fmla="*/ 1904149 h 2249435"/>
                <a:gd name="connsiteX3" fmla="*/ 0 w 3409213"/>
                <a:gd name="connsiteY3" fmla="*/ 1915898 h 2249435"/>
                <a:gd name="connsiteX4" fmla="*/ 17010 w 3409213"/>
                <a:gd name="connsiteY4" fmla="*/ 1786451 h 2249435"/>
                <a:gd name="connsiteX5" fmla="*/ 30792 w 3409213"/>
                <a:gd name="connsiteY5" fmla="*/ 1720514 h 2249435"/>
                <a:gd name="connsiteX6" fmla="*/ 116221 w 3409213"/>
                <a:gd name="connsiteY6" fmla="*/ 1654994 h 2249435"/>
                <a:gd name="connsiteX7" fmla="*/ 2192956 w 3409213"/>
                <a:gd name="connsiteY7" fmla="*/ 127080 h 2249435"/>
                <a:gd name="connsiteX8" fmla="*/ 3114371 w 3409213"/>
                <a:gd name="connsiteY8" fmla="*/ 659059 h 2249435"/>
                <a:gd name="connsiteX9" fmla="*/ 3279788 w 3409213"/>
                <a:gd name="connsiteY9" fmla="*/ 804966 h 2249435"/>
                <a:gd name="connsiteX10" fmla="*/ 3309801 w 3409213"/>
                <a:gd name="connsiteY10" fmla="*/ 853926 h 2249435"/>
                <a:gd name="connsiteX11" fmla="*/ 3314351 w 3409213"/>
                <a:gd name="connsiteY11" fmla="*/ 859181 h 2249435"/>
                <a:gd name="connsiteX12" fmla="*/ 3334349 w 3409213"/>
                <a:gd name="connsiteY12" fmla="*/ 893975 h 2249435"/>
                <a:gd name="connsiteX13" fmla="*/ 3335892 w 3409213"/>
                <a:gd name="connsiteY13" fmla="*/ 896492 h 2249435"/>
                <a:gd name="connsiteX14" fmla="*/ 3336070 w 3409213"/>
                <a:gd name="connsiteY14" fmla="*/ 896971 h 2249435"/>
                <a:gd name="connsiteX15" fmla="*/ 3354440 w 3409213"/>
                <a:gd name="connsiteY15" fmla="*/ 928927 h 2249435"/>
                <a:gd name="connsiteX16" fmla="*/ 3409213 w 3409213"/>
                <a:gd name="connsiteY16" fmla="*/ 1169739 h 2249435"/>
                <a:gd name="connsiteX17" fmla="*/ 3409213 w 3409213"/>
                <a:gd name="connsiteY17" fmla="*/ 2249435 h 2249435"/>
                <a:gd name="connsiteX18" fmla="*/ 3402683 w 3409213"/>
                <a:gd name="connsiteY18" fmla="*/ 2161116 h 2249435"/>
                <a:gd name="connsiteX19" fmla="*/ 3277105 w 3409213"/>
                <a:gd name="connsiteY19" fmla="*/ 1826004 h 2249435"/>
                <a:gd name="connsiteX20" fmla="*/ 2657014 w 3409213"/>
                <a:gd name="connsiteY20" fmla="*/ 1312276 h 2249435"/>
                <a:gd name="connsiteX21" fmla="*/ 2624310 w 3409213"/>
                <a:gd name="connsiteY21" fmla="*/ 1299451 h 2249435"/>
                <a:gd name="connsiteX22" fmla="*/ 2630963 w 3409213"/>
                <a:gd name="connsiteY22" fmla="*/ 1248819 h 2249435"/>
                <a:gd name="connsiteX23" fmla="*/ 2268691 w 3409213"/>
                <a:gd name="connsiteY23" fmla="*/ 178613 h 2249435"/>
                <a:gd name="connsiteX24" fmla="*/ 1708868 w 3409213"/>
                <a:gd name="connsiteY24" fmla="*/ 490 h 2249435"/>
                <a:gd name="connsiteX25" fmla="*/ 2061910 w 3409213"/>
                <a:gd name="connsiteY25" fmla="*/ 59229 h 2249435"/>
                <a:gd name="connsiteX26" fmla="*/ 2144403 w 3409213"/>
                <a:gd name="connsiteY26" fmla="*/ 99050 h 2249435"/>
                <a:gd name="connsiteX27" fmla="*/ 2192955 w 3409213"/>
                <a:gd name="connsiteY27" fmla="*/ 127082 h 2249435"/>
                <a:gd name="connsiteX28" fmla="*/ 2268689 w 3409213"/>
                <a:gd name="connsiteY28" fmla="*/ 178614 h 2249435"/>
                <a:gd name="connsiteX29" fmla="*/ 2630962 w 3409213"/>
                <a:gd name="connsiteY29" fmla="*/ 1248820 h 2249435"/>
                <a:gd name="connsiteX30" fmla="*/ 2624309 w 3409213"/>
                <a:gd name="connsiteY30" fmla="*/ 1299452 h 2249435"/>
                <a:gd name="connsiteX31" fmla="*/ 2442113 w 3409213"/>
                <a:gd name="connsiteY31" fmla="*/ 1228004 h 2249435"/>
                <a:gd name="connsiteX32" fmla="*/ 1700156 w 3409213"/>
                <a:gd name="connsiteY32" fmla="*/ 1112861 h 2249435"/>
                <a:gd name="connsiteX33" fmla="*/ 1545411 w 3409213"/>
                <a:gd name="connsiteY33" fmla="*/ 1118191 h 2249435"/>
                <a:gd name="connsiteX34" fmla="*/ 1525178 w 3409213"/>
                <a:gd name="connsiteY34" fmla="*/ 1118888 h 2249435"/>
                <a:gd name="connsiteX35" fmla="*/ 1034015 w 3409213"/>
                <a:gd name="connsiteY35" fmla="*/ 1204620 h 2249435"/>
                <a:gd name="connsiteX36" fmla="*/ 895022 w 3409213"/>
                <a:gd name="connsiteY36" fmla="*/ 1256093 h 2249435"/>
                <a:gd name="connsiteX37" fmla="*/ 895020 w 3409213"/>
                <a:gd name="connsiteY37" fmla="*/ 1256093 h 2249435"/>
                <a:gd name="connsiteX38" fmla="*/ 743316 w 3409213"/>
                <a:gd name="connsiteY38" fmla="*/ 1312274 h 2249435"/>
                <a:gd name="connsiteX39" fmla="*/ 703325 w 3409213"/>
                <a:gd name="connsiteY39" fmla="*/ 1332678 h 2249435"/>
                <a:gd name="connsiteX40" fmla="*/ 700536 w 3409213"/>
                <a:gd name="connsiteY40" fmla="*/ 1333103 h 2249435"/>
                <a:gd name="connsiteX41" fmla="*/ 354706 w 3409213"/>
                <a:gd name="connsiteY41" fmla="*/ 1478629 h 2249435"/>
                <a:gd name="connsiteX42" fmla="*/ 215785 w 3409213"/>
                <a:gd name="connsiteY42" fmla="*/ 1593249 h 2249435"/>
                <a:gd name="connsiteX43" fmla="*/ 116219 w 3409213"/>
                <a:gd name="connsiteY43" fmla="*/ 1654994 h 2249435"/>
                <a:gd name="connsiteX44" fmla="*/ 30791 w 3409213"/>
                <a:gd name="connsiteY44" fmla="*/ 1720514 h 2249435"/>
                <a:gd name="connsiteX45" fmla="*/ 49226 w 3409213"/>
                <a:gd name="connsiteY45" fmla="*/ 1632311 h 2249435"/>
                <a:gd name="connsiteX46" fmla="*/ 220563 w 3409213"/>
                <a:gd name="connsiteY46" fmla="*/ 1164085 h 2249435"/>
                <a:gd name="connsiteX47" fmla="*/ 244935 w 3409213"/>
                <a:gd name="connsiteY47" fmla="*/ 1118301 h 2249435"/>
                <a:gd name="connsiteX48" fmla="*/ 244934 w 3409213"/>
                <a:gd name="connsiteY48" fmla="*/ 1118301 h 2249435"/>
                <a:gd name="connsiteX49" fmla="*/ 302830 w 3409213"/>
                <a:gd name="connsiteY49" fmla="*/ 1009537 h 2249435"/>
                <a:gd name="connsiteX50" fmla="*/ 773520 w 3409213"/>
                <a:gd name="connsiteY50" fmla="*/ 424562 h 2249435"/>
                <a:gd name="connsiteX51" fmla="*/ 896408 w 3409213"/>
                <a:gd name="connsiteY51" fmla="*/ 326508 h 2249435"/>
                <a:gd name="connsiteX52" fmla="*/ 953948 w 3409213"/>
                <a:gd name="connsiteY52" fmla="*/ 280595 h 2249435"/>
                <a:gd name="connsiteX53" fmla="*/ 1708868 w 3409213"/>
                <a:gd name="connsiteY53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09213" h="2249435">
                  <a:moveTo>
                    <a:pt x="215780" y="1593253"/>
                  </a:moveTo>
                  <a:lnTo>
                    <a:pt x="211569" y="1596727"/>
                  </a:lnTo>
                  <a:cubicBezTo>
                    <a:pt x="124059" y="1684238"/>
                    <a:pt x="53241" y="1788440"/>
                    <a:pt x="4300" y="1904149"/>
                  </a:cubicBezTo>
                  <a:lnTo>
                    <a:pt x="0" y="1915898"/>
                  </a:lnTo>
                  <a:lnTo>
                    <a:pt x="17010" y="1786451"/>
                  </a:lnTo>
                  <a:lnTo>
                    <a:pt x="30792" y="1720514"/>
                  </a:lnTo>
                  <a:lnTo>
                    <a:pt x="116221" y="1654994"/>
                  </a:lnTo>
                  <a:close/>
                  <a:moveTo>
                    <a:pt x="2192956" y="127080"/>
                  </a:moveTo>
                  <a:lnTo>
                    <a:pt x="3114371" y="659059"/>
                  </a:lnTo>
                  <a:cubicBezTo>
                    <a:pt x="3180790" y="697406"/>
                    <a:pt x="3236291" y="747397"/>
                    <a:pt x="3279788" y="804966"/>
                  </a:cubicBezTo>
                  <a:lnTo>
                    <a:pt x="3309801" y="853926"/>
                  </a:lnTo>
                  <a:lnTo>
                    <a:pt x="3314351" y="859181"/>
                  </a:lnTo>
                  <a:lnTo>
                    <a:pt x="3334349" y="893975"/>
                  </a:lnTo>
                  <a:lnTo>
                    <a:pt x="3335892" y="896492"/>
                  </a:lnTo>
                  <a:lnTo>
                    <a:pt x="3336070" y="896971"/>
                  </a:lnTo>
                  <a:lnTo>
                    <a:pt x="3354440" y="928927"/>
                  </a:lnTo>
                  <a:cubicBezTo>
                    <a:pt x="3389542" y="1001778"/>
                    <a:pt x="3409213" y="1083461"/>
                    <a:pt x="3409213" y="1169739"/>
                  </a:cubicBezTo>
                  <a:lnTo>
                    <a:pt x="3409213" y="2249435"/>
                  </a:lnTo>
                  <a:lnTo>
                    <a:pt x="3402683" y="2161116"/>
                  </a:lnTo>
                  <a:cubicBezTo>
                    <a:pt x="3385171" y="2043360"/>
                    <a:pt x="3342031" y="1930778"/>
                    <a:pt x="3277105" y="1826004"/>
                  </a:cubicBezTo>
                  <a:cubicBezTo>
                    <a:pt x="3147180" y="1616463"/>
                    <a:pt x="2930160" y="1438178"/>
                    <a:pt x="2657014" y="1312276"/>
                  </a:cubicBezTo>
                  <a:lnTo>
                    <a:pt x="2624310" y="1299451"/>
                  </a:lnTo>
                  <a:lnTo>
                    <a:pt x="2630963" y="1248819"/>
                  </a:lnTo>
                  <a:cubicBezTo>
                    <a:pt x="2672267" y="799579"/>
                    <a:pt x="2548344" y="400787"/>
                    <a:pt x="2268691" y="178613"/>
                  </a:cubicBezTo>
                  <a:close/>
                  <a:moveTo>
                    <a:pt x="1708868" y="490"/>
                  </a:moveTo>
                  <a:cubicBezTo>
                    <a:pt x="1832077" y="-3373"/>
                    <a:pt x="1951166" y="15529"/>
                    <a:pt x="2061910" y="59229"/>
                  </a:cubicBezTo>
                  <a:lnTo>
                    <a:pt x="2144403" y="99050"/>
                  </a:lnTo>
                  <a:lnTo>
                    <a:pt x="2192955" y="127082"/>
                  </a:lnTo>
                  <a:lnTo>
                    <a:pt x="2268689" y="178614"/>
                  </a:lnTo>
                  <a:cubicBezTo>
                    <a:pt x="2548342" y="400788"/>
                    <a:pt x="2672265" y="799581"/>
                    <a:pt x="2630962" y="1248820"/>
                  </a:cubicBezTo>
                  <a:lnTo>
                    <a:pt x="2624309" y="1299452"/>
                  </a:lnTo>
                  <a:lnTo>
                    <a:pt x="2442113" y="1228004"/>
                  </a:lnTo>
                  <a:cubicBezTo>
                    <a:pt x="2217656" y="1154213"/>
                    <a:pt x="1965983" y="1112861"/>
                    <a:pt x="1700156" y="1112861"/>
                  </a:cubicBezTo>
                  <a:lnTo>
                    <a:pt x="1545411" y="1118191"/>
                  </a:lnTo>
                  <a:lnTo>
                    <a:pt x="1525178" y="1118888"/>
                  </a:lnTo>
                  <a:cubicBezTo>
                    <a:pt x="1352586" y="1130849"/>
                    <a:pt x="1187574" y="1160305"/>
                    <a:pt x="1034015" y="1204620"/>
                  </a:cubicBezTo>
                  <a:lnTo>
                    <a:pt x="895022" y="1256093"/>
                  </a:lnTo>
                  <a:lnTo>
                    <a:pt x="895020" y="1256093"/>
                  </a:lnTo>
                  <a:lnTo>
                    <a:pt x="743316" y="1312274"/>
                  </a:lnTo>
                  <a:lnTo>
                    <a:pt x="703325" y="1332678"/>
                  </a:lnTo>
                  <a:lnTo>
                    <a:pt x="700536" y="1333103"/>
                  </a:lnTo>
                  <a:cubicBezTo>
                    <a:pt x="574617" y="1358870"/>
                    <a:pt x="457612" y="1409107"/>
                    <a:pt x="354706" y="1478629"/>
                  </a:cubicBezTo>
                  <a:lnTo>
                    <a:pt x="215785" y="1593249"/>
                  </a:lnTo>
                  <a:lnTo>
                    <a:pt x="116219" y="1654994"/>
                  </a:lnTo>
                  <a:lnTo>
                    <a:pt x="30791" y="1720514"/>
                  </a:lnTo>
                  <a:lnTo>
                    <a:pt x="49226" y="1632311"/>
                  </a:lnTo>
                  <a:cubicBezTo>
                    <a:pt x="87629" y="1477167"/>
                    <a:pt x="144623" y="1319534"/>
                    <a:pt x="220563" y="1164085"/>
                  </a:cubicBezTo>
                  <a:lnTo>
                    <a:pt x="244935" y="1118301"/>
                  </a:lnTo>
                  <a:lnTo>
                    <a:pt x="244934" y="1118301"/>
                  </a:lnTo>
                  <a:lnTo>
                    <a:pt x="302830" y="1009537"/>
                  </a:lnTo>
                  <a:cubicBezTo>
                    <a:pt x="435743" y="779323"/>
                    <a:pt x="597391" y="582047"/>
                    <a:pt x="773520" y="424562"/>
                  </a:cubicBezTo>
                  <a:lnTo>
                    <a:pt x="896408" y="326508"/>
                  </a:lnTo>
                  <a:lnTo>
                    <a:pt x="953948" y="280595"/>
                  </a:lnTo>
                  <a:cubicBezTo>
                    <a:pt x="1199549" y="107002"/>
                    <a:pt x="1462450" y="8216"/>
                    <a:pt x="1708868" y="4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55D0261-21A3-FAF3-8841-78556D13D8AB}"/>
                </a:ext>
              </a:extLst>
            </p:cNvPr>
            <p:cNvSpPr/>
            <p:nvPr/>
          </p:nvSpPr>
          <p:spPr>
            <a:xfrm>
              <a:off x="4352164" y="623455"/>
              <a:ext cx="2992792" cy="3492007"/>
            </a:xfrm>
            <a:custGeom>
              <a:avLst/>
              <a:gdLst>
                <a:gd name="connsiteX0" fmla="*/ 1765378 w 2992792"/>
                <a:gd name="connsiteY0" fmla="*/ 0 h 3492007"/>
                <a:gd name="connsiteX1" fmla="*/ 1773394 w 2992792"/>
                <a:gd name="connsiteY1" fmla="*/ 1346 h 3492007"/>
                <a:gd name="connsiteX2" fmla="*/ 1829613 w 2992792"/>
                <a:gd name="connsiteY2" fmla="*/ 2825 h 3492007"/>
                <a:gd name="connsiteX3" fmla="*/ 2038678 w 2992792"/>
                <a:gd name="connsiteY3" fmla="*/ 73127 h 3492007"/>
                <a:gd name="connsiteX4" fmla="*/ 2992792 w 2992792"/>
                <a:gd name="connsiteY4" fmla="*/ 623984 h 3492007"/>
                <a:gd name="connsiteX5" fmla="*/ 2910299 w 2992792"/>
                <a:gd name="connsiteY5" fmla="*/ 584163 h 3492007"/>
                <a:gd name="connsiteX6" fmla="*/ 2557257 w 2992792"/>
                <a:gd name="connsiteY6" fmla="*/ 525425 h 3492007"/>
                <a:gd name="connsiteX7" fmla="*/ 1802337 w 2992792"/>
                <a:gd name="connsiteY7" fmla="*/ 805529 h 3492007"/>
                <a:gd name="connsiteX8" fmla="*/ 1744797 w 2992792"/>
                <a:gd name="connsiteY8" fmla="*/ 851442 h 3492007"/>
                <a:gd name="connsiteX9" fmla="*/ 1744797 w 2992792"/>
                <a:gd name="connsiteY9" fmla="*/ 851440 h 3492007"/>
                <a:gd name="connsiteX10" fmla="*/ 1621909 w 2992792"/>
                <a:gd name="connsiteY10" fmla="*/ 949495 h 3492007"/>
                <a:gd name="connsiteX11" fmla="*/ 1151218 w 2992792"/>
                <a:gd name="connsiteY11" fmla="*/ 1534470 h 3492007"/>
                <a:gd name="connsiteX12" fmla="*/ 1093322 w 2992792"/>
                <a:gd name="connsiteY12" fmla="*/ 1643234 h 3492007"/>
                <a:gd name="connsiteX13" fmla="*/ 1093323 w 2992792"/>
                <a:gd name="connsiteY13" fmla="*/ 1643234 h 3492007"/>
                <a:gd name="connsiteX14" fmla="*/ 1068952 w 2992792"/>
                <a:gd name="connsiteY14" fmla="*/ 1689019 h 3492007"/>
                <a:gd name="connsiteX15" fmla="*/ 897614 w 2992792"/>
                <a:gd name="connsiteY15" fmla="*/ 2157245 h 3492007"/>
                <a:gd name="connsiteX16" fmla="*/ 879179 w 2992792"/>
                <a:gd name="connsiteY16" fmla="*/ 2245448 h 3492007"/>
                <a:gd name="connsiteX17" fmla="*/ 865397 w 2992792"/>
                <a:gd name="connsiteY17" fmla="*/ 2311385 h 3492007"/>
                <a:gd name="connsiteX18" fmla="*/ 848387 w 2992792"/>
                <a:gd name="connsiteY18" fmla="*/ 2440828 h 3492007"/>
                <a:gd name="connsiteX19" fmla="*/ 820163 w 2992792"/>
                <a:gd name="connsiteY19" fmla="*/ 2517943 h 3492007"/>
                <a:gd name="connsiteX20" fmla="*/ 776681 w 2992792"/>
                <a:gd name="connsiteY20" fmla="*/ 2805545 h 3492007"/>
                <a:gd name="connsiteX21" fmla="*/ 1059954 w 2992792"/>
                <a:gd name="connsiteY21" fmla="*/ 3489427 h 3492007"/>
                <a:gd name="connsiteX22" fmla="*/ 1063082 w 2992792"/>
                <a:gd name="connsiteY22" fmla="*/ 3492007 h 3492007"/>
                <a:gd name="connsiteX23" fmla="*/ 964607 w 2992792"/>
                <a:gd name="connsiteY23" fmla="*/ 3430939 h 3492007"/>
                <a:gd name="connsiteX24" fmla="*/ 879124 w 2992792"/>
                <a:gd name="connsiteY24" fmla="*/ 3365379 h 3492007"/>
                <a:gd name="connsiteX25" fmla="*/ 879124 w 2992792"/>
                <a:gd name="connsiteY25" fmla="*/ 3365377 h 3492007"/>
                <a:gd name="connsiteX26" fmla="*/ 843404 w 2992792"/>
                <a:gd name="connsiteY26" fmla="*/ 3337982 h 3492007"/>
                <a:gd name="connsiteX27" fmla="*/ 506480 w 2992792"/>
                <a:gd name="connsiteY27" fmla="*/ 2988822 h 3492007"/>
                <a:gd name="connsiteX28" fmla="*/ 383090 w 2992792"/>
                <a:gd name="connsiteY28" fmla="*/ 2805436 h 3492007"/>
                <a:gd name="connsiteX29" fmla="*/ 313486 w 2992792"/>
                <a:gd name="connsiteY29" fmla="*/ 2701988 h 3492007"/>
                <a:gd name="connsiteX30" fmla="*/ 27663 w 2992792"/>
                <a:gd name="connsiteY30" fmla="*/ 1925074 h 3492007"/>
                <a:gd name="connsiteX31" fmla="*/ 14535 w 2992792"/>
                <a:gd name="connsiteY31" fmla="*/ 1825168 h 3492007"/>
                <a:gd name="connsiteX32" fmla="*/ 272430 w 2992792"/>
                <a:gd name="connsiteY32" fmla="*/ 1729662 h 3492007"/>
                <a:gd name="connsiteX33" fmla="*/ 429663 w 2992792"/>
                <a:gd name="connsiteY33" fmla="*/ 1690398 h 3492007"/>
                <a:gd name="connsiteX34" fmla="*/ 434798 w 2992792"/>
                <a:gd name="connsiteY34" fmla="*/ 1689497 h 3492007"/>
                <a:gd name="connsiteX35" fmla="*/ 429662 w 2992792"/>
                <a:gd name="connsiteY35" fmla="*/ 1690398 h 3492007"/>
                <a:gd name="connsiteX36" fmla="*/ 272429 w 2992792"/>
                <a:gd name="connsiteY36" fmla="*/ 1729662 h 3492007"/>
                <a:gd name="connsiteX37" fmla="*/ 14534 w 2992792"/>
                <a:gd name="connsiteY37" fmla="*/ 1825168 h 3492007"/>
                <a:gd name="connsiteX38" fmla="*/ 7762 w 2992792"/>
                <a:gd name="connsiteY38" fmla="*/ 1773633 h 3492007"/>
                <a:gd name="connsiteX39" fmla="*/ 370036 w 2992792"/>
                <a:gd name="connsiteY39" fmla="*/ 703430 h 3492007"/>
                <a:gd name="connsiteX40" fmla="*/ 441511 w 2992792"/>
                <a:gd name="connsiteY40" fmla="*/ 654795 h 3492007"/>
                <a:gd name="connsiteX41" fmla="*/ 498957 w 2992792"/>
                <a:gd name="connsiteY41" fmla="*/ 621628 h 3492007"/>
                <a:gd name="connsiteX42" fmla="*/ 498972 w 2992792"/>
                <a:gd name="connsiteY42" fmla="*/ 621621 h 3492007"/>
                <a:gd name="connsiteX43" fmla="*/ 1448995 w 2992792"/>
                <a:gd name="connsiteY43" fmla="*/ 73126 h 3492007"/>
                <a:gd name="connsiteX44" fmla="*/ 1658061 w 2992792"/>
                <a:gd name="connsiteY44" fmla="*/ 2824 h 3492007"/>
                <a:gd name="connsiteX45" fmla="*/ 1714281 w 2992792"/>
                <a:gd name="connsiteY45" fmla="*/ 1346 h 3492007"/>
                <a:gd name="connsiteX46" fmla="*/ 1722296 w 2992792"/>
                <a:gd name="connsiteY46" fmla="*/ 2 h 3492007"/>
                <a:gd name="connsiteX47" fmla="*/ 1743834 w 2992792"/>
                <a:gd name="connsiteY47" fmla="*/ 566 h 3492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92792" h="3492007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lnTo>
                    <a:pt x="848387" y="2440828"/>
                  </a:lnTo>
                  <a:lnTo>
                    <a:pt x="820163" y="2517943"/>
                  </a:lnTo>
                  <a:cubicBezTo>
                    <a:pt x="791904" y="2608796"/>
                    <a:pt x="776681" y="2705393"/>
                    <a:pt x="776681" y="2805545"/>
                  </a:cubicBezTo>
                  <a:cubicBezTo>
                    <a:pt x="776681" y="3072618"/>
                    <a:pt x="884934" y="3314406"/>
                    <a:pt x="1059954" y="3489427"/>
                  </a:cubicBezTo>
                  <a:lnTo>
                    <a:pt x="1063082" y="3492007"/>
                  </a:lnTo>
                  <a:lnTo>
                    <a:pt x="964607" y="3430939"/>
                  </a:ln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7E6BBF5-C23A-303F-BFC3-EE259627BB05}"/>
                </a:ext>
              </a:extLst>
            </p:cNvPr>
            <p:cNvSpPr/>
            <p:nvPr/>
          </p:nvSpPr>
          <p:spPr>
            <a:xfrm>
              <a:off x="3582237" y="1278251"/>
              <a:ext cx="2704783" cy="3318388"/>
            </a:xfrm>
            <a:custGeom>
              <a:avLst/>
              <a:gdLst>
                <a:gd name="connsiteX0" fmla="*/ 1153018 w 2704783"/>
                <a:gd name="connsiteY0" fmla="*/ 2150641 h 3318388"/>
                <a:gd name="connsiteX1" fmla="*/ 1276408 w 2704783"/>
                <a:gd name="connsiteY1" fmla="*/ 2334027 h 3318388"/>
                <a:gd name="connsiteX2" fmla="*/ 1613332 w 2704783"/>
                <a:gd name="connsiteY2" fmla="*/ 2683188 h 3318388"/>
                <a:gd name="connsiteX3" fmla="*/ 1649052 w 2704783"/>
                <a:gd name="connsiteY3" fmla="*/ 2710583 h 3318388"/>
                <a:gd name="connsiteX4" fmla="*/ 1649052 w 2704783"/>
                <a:gd name="connsiteY4" fmla="*/ 2710584 h 3318388"/>
                <a:gd name="connsiteX5" fmla="*/ 1734534 w 2704783"/>
                <a:gd name="connsiteY5" fmla="*/ 2776144 h 3318388"/>
                <a:gd name="connsiteX6" fmla="*/ 1833010 w 2704783"/>
                <a:gd name="connsiteY6" fmla="*/ 2837212 h 3318388"/>
                <a:gd name="connsiteX7" fmla="*/ 1973018 w 2704783"/>
                <a:gd name="connsiteY7" fmla="*/ 2952729 h 3318388"/>
                <a:gd name="connsiteX8" fmla="*/ 2052760 w 2704783"/>
                <a:gd name="connsiteY8" fmla="*/ 3001174 h 3318388"/>
                <a:gd name="connsiteX9" fmla="*/ 2080828 w 2704783"/>
                <a:gd name="connsiteY9" fmla="*/ 3014695 h 3318388"/>
                <a:gd name="connsiteX10" fmla="*/ 2094463 w 2704783"/>
                <a:gd name="connsiteY10" fmla="*/ 3022532 h 3318388"/>
                <a:gd name="connsiteX11" fmla="*/ 2108928 w 2704783"/>
                <a:gd name="connsiteY11" fmla="*/ 3028231 h 3318388"/>
                <a:gd name="connsiteX12" fmla="*/ 2137303 w 2704783"/>
                <a:gd name="connsiteY12" fmla="*/ 3041900 h 3318388"/>
                <a:gd name="connsiteX13" fmla="*/ 2318848 w 2704783"/>
                <a:gd name="connsiteY13" fmla="*/ 3098255 h 3318388"/>
                <a:gd name="connsiteX14" fmla="*/ 2350595 w 2704783"/>
                <a:gd name="connsiteY14" fmla="*/ 3103100 h 3318388"/>
                <a:gd name="connsiteX15" fmla="*/ 2366476 w 2704783"/>
                <a:gd name="connsiteY15" fmla="*/ 3106760 h 3318388"/>
                <a:gd name="connsiteX16" fmla="*/ 2382541 w 2704783"/>
                <a:gd name="connsiteY16" fmla="*/ 3107976 h 3318388"/>
                <a:gd name="connsiteX17" fmla="*/ 2414877 w 2704783"/>
                <a:gd name="connsiteY17" fmla="*/ 3112911 h 3318388"/>
                <a:gd name="connsiteX18" fmla="*/ 2513763 w 2704783"/>
                <a:gd name="connsiteY18" fmla="*/ 3117904 h 3318388"/>
                <a:gd name="connsiteX19" fmla="*/ 2513764 w 2704783"/>
                <a:gd name="connsiteY19" fmla="*/ 3117904 h 3318388"/>
                <a:gd name="connsiteX20" fmla="*/ 2513764 w 2704783"/>
                <a:gd name="connsiteY20" fmla="*/ 3117904 h 3318388"/>
                <a:gd name="connsiteX21" fmla="*/ 2612650 w 2704783"/>
                <a:gd name="connsiteY21" fmla="*/ 3112911 h 3318388"/>
                <a:gd name="connsiteX22" fmla="*/ 2704783 w 2704783"/>
                <a:gd name="connsiteY22" fmla="*/ 3098850 h 3318388"/>
                <a:gd name="connsiteX23" fmla="*/ 2665340 w 2704783"/>
                <a:gd name="connsiteY23" fmla="*/ 3118974 h 3318388"/>
                <a:gd name="connsiteX24" fmla="*/ 2513634 w 2704783"/>
                <a:gd name="connsiteY24" fmla="*/ 3175156 h 3318388"/>
                <a:gd name="connsiteX25" fmla="*/ 2374640 w 2704783"/>
                <a:gd name="connsiteY25" fmla="*/ 3226629 h 3318388"/>
                <a:gd name="connsiteX26" fmla="*/ 1883475 w 2704783"/>
                <a:gd name="connsiteY26" fmla="*/ 3312360 h 3318388"/>
                <a:gd name="connsiteX27" fmla="*/ 1863250 w 2704783"/>
                <a:gd name="connsiteY27" fmla="*/ 3313058 h 3318388"/>
                <a:gd name="connsiteX28" fmla="*/ 1708499 w 2704783"/>
                <a:gd name="connsiteY28" fmla="*/ 3318388 h 3318388"/>
                <a:gd name="connsiteX29" fmla="*/ 1042358 w 2704783"/>
                <a:gd name="connsiteY29" fmla="*/ 3226629 h 3318388"/>
                <a:gd name="connsiteX30" fmla="*/ 784433 w 2704783"/>
                <a:gd name="connsiteY30" fmla="*/ 3131112 h 3318388"/>
                <a:gd name="connsiteX31" fmla="*/ 797588 w 2704783"/>
                <a:gd name="connsiteY31" fmla="*/ 3030998 h 3318388"/>
                <a:gd name="connsiteX32" fmla="*/ 1083418 w 2704783"/>
                <a:gd name="connsiteY32" fmla="*/ 2254084 h 3318388"/>
                <a:gd name="connsiteX33" fmla="*/ 1211439 w 2704783"/>
                <a:gd name="connsiteY33" fmla="*/ 0 h 3318388"/>
                <a:gd name="connsiteX34" fmla="*/ 1139964 w 2704783"/>
                <a:gd name="connsiteY34" fmla="*/ 48635 h 3318388"/>
                <a:gd name="connsiteX35" fmla="*/ 777690 w 2704783"/>
                <a:gd name="connsiteY35" fmla="*/ 1118838 h 3318388"/>
                <a:gd name="connsiteX36" fmla="*/ 784462 w 2704783"/>
                <a:gd name="connsiteY36" fmla="*/ 1170374 h 3318388"/>
                <a:gd name="connsiteX37" fmla="*/ 797590 w 2704783"/>
                <a:gd name="connsiteY37" fmla="*/ 1270279 h 3318388"/>
                <a:gd name="connsiteX38" fmla="*/ 1083412 w 2704783"/>
                <a:gd name="connsiteY38" fmla="*/ 2047193 h 3318388"/>
                <a:gd name="connsiteX39" fmla="*/ 1153017 w 2704783"/>
                <a:gd name="connsiteY39" fmla="*/ 2150641 h 3318388"/>
                <a:gd name="connsiteX40" fmla="*/ 1083417 w 2704783"/>
                <a:gd name="connsiteY40" fmla="*/ 2254084 h 3318388"/>
                <a:gd name="connsiteX41" fmla="*/ 797587 w 2704783"/>
                <a:gd name="connsiteY41" fmla="*/ 3030998 h 3318388"/>
                <a:gd name="connsiteX42" fmla="*/ 784431 w 2704783"/>
                <a:gd name="connsiteY42" fmla="*/ 3131112 h 3318388"/>
                <a:gd name="connsiteX43" fmla="*/ 751657 w 2704783"/>
                <a:gd name="connsiteY43" fmla="*/ 3118974 h 3318388"/>
                <a:gd name="connsiteX44" fmla="*/ 5966 w 2704783"/>
                <a:gd name="connsiteY44" fmla="*/ 2270134 h 3318388"/>
                <a:gd name="connsiteX45" fmla="*/ 0 w 2704783"/>
                <a:gd name="connsiteY45" fmla="*/ 2189528 h 3318388"/>
                <a:gd name="connsiteX46" fmla="*/ 0 w 2704783"/>
                <a:gd name="connsiteY46" fmla="*/ 2111972 h 3318388"/>
                <a:gd name="connsiteX47" fmla="*/ 0 w 2704783"/>
                <a:gd name="connsiteY47" fmla="*/ 1039879 h 3318388"/>
                <a:gd name="connsiteX48" fmla="*/ 43651 w 2704783"/>
                <a:gd name="connsiteY48" fmla="*/ 823672 h 3318388"/>
                <a:gd name="connsiteX49" fmla="*/ 70479 w 2704783"/>
                <a:gd name="connsiteY49" fmla="*/ 774247 h 3318388"/>
                <a:gd name="connsiteX50" fmla="*/ 73321 w 2704783"/>
                <a:gd name="connsiteY50" fmla="*/ 766631 h 3318388"/>
                <a:gd name="connsiteX51" fmla="*/ 84585 w 2704783"/>
                <a:gd name="connsiteY51" fmla="*/ 748257 h 3318388"/>
                <a:gd name="connsiteX52" fmla="*/ 94863 w 2704783"/>
                <a:gd name="connsiteY52" fmla="*/ 729321 h 3318388"/>
                <a:gd name="connsiteX53" fmla="*/ 100034 w 2704783"/>
                <a:gd name="connsiteY53" fmla="*/ 723053 h 3318388"/>
                <a:gd name="connsiteX54" fmla="*/ 129427 w 2704783"/>
                <a:gd name="connsiteY54" fmla="*/ 675106 h 3318388"/>
                <a:gd name="connsiteX55" fmla="*/ 294842 w 2704783"/>
                <a:gd name="connsiteY55" fmla="*/ 529199 h 331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4783" h="3318388">
                  <a:moveTo>
                    <a:pt x="1153018" y="2150641"/>
                  </a:moveTo>
                  <a:lnTo>
                    <a:pt x="1276408" y="2334027"/>
                  </a:lnTo>
                  <a:cubicBezTo>
                    <a:pt x="1380168" y="2467085"/>
                    <a:pt x="1493884" y="2584148"/>
                    <a:pt x="1613332" y="2683188"/>
                  </a:cubicBezTo>
                  <a:lnTo>
                    <a:pt x="1649052" y="2710583"/>
                  </a:lnTo>
                  <a:lnTo>
                    <a:pt x="1649052" y="2710584"/>
                  </a:lnTo>
                  <a:lnTo>
                    <a:pt x="1734534" y="2776144"/>
                  </a:lnTo>
                  <a:lnTo>
                    <a:pt x="1833010" y="2837212"/>
                  </a:lnTo>
                  <a:lnTo>
                    <a:pt x="1973018" y="2952729"/>
                  </a:lnTo>
                  <a:cubicBezTo>
                    <a:pt x="1998744" y="2970110"/>
                    <a:pt x="2025352" y="2986285"/>
                    <a:pt x="2052760" y="3001174"/>
                  </a:cubicBezTo>
                  <a:lnTo>
                    <a:pt x="2080828" y="3014695"/>
                  </a:lnTo>
                  <a:lnTo>
                    <a:pt x="2094463" y="3022532"/>
                  </a:lnTo>
                  <a:lnTo>
                    <a:pt x="2108928" y="3028231"/>
                  </a:lnTo>
                  <a:lnTo>
                    <a:pt x="2137303" y="3041900"/>
                  </a:lnTo>
                  <a:cubicBezTo>
                    <a:pt x="2195157" y="3066371"/>
                    <a:pt x="2255888" y="3085372"/>
                    <a:pt x="2318848" y="3098255"/>
                  </a:cubicBezTo>
                  <a:lnTo>
                    <a:pt x="2350595" y="3103100"/>
                  </a:lnTo>
                  <a:lnTo>
                    <a:pt x="2366476" y="3106760"/>
                  </a:lnTo>
                  <a:lnTo>
                    <a:pt x="2382541" y="3107976"/>
                  </a:lnTo>
                  <a:lnTo>
                    <a:pt x="2414877" y="3112911"/>
                  </a:lnTo>
                  <a:cubicBezTo>
                    <a:pt x="2447390" y="3116213"/>
                    <a:pt x="2480379" y="3117904"/>
                    <a:pt x="2513763" y="3117904"/>
                  </a:cubicBezTo>
                  <a:lnTo>
                    <a:pt x="2513764" y="3117904"/>
                  </a:lnTo>
                  <a:lnTo>
                    <a:pt x="2513764" y="3117904"/>
                  </a:lnTo>
                  <a:cubicBezTo>
                    <a:pt x="2547148" y="3117904"/>
                    <a:pt x="2580137" y="3116213"/>
                    <a:pt x="2612650" y="3112911"/>
                  </a:cubicBezTo>
                  <a:lnTo>
                    <a:pt x="2704783" y="3098850"/>
                  </a:lnTo>
                  <a:lnTo>
                    <a:pt x="2665340" y="3118974"/>
                  </a:lnTo>
                  <a:lnTo>
                    <a:pt x="2513634" y="3175156"/>
                  </a:lnTo>
                  <a:lnTo>
                    <a:pt x="2374640" y="3226629"/>
                  </a:lnTo>
                  <a:cubicBezTo>
                    <a:pt x="2221081" y="3270944"/>
                    <a:pt x="2056069" y="3300402"/>
                    <a:pt x="1883475" y="3312360"/>
                  </a:cubicBezTo>
                  <a:lnTo>
                    <a:pt x="1863250" y="3313058"/>
                  </a:lnTo>
                  <a:lnTo>
                    <a:pt x="1708499" y="3318388"/>
                  </a:lnTo>
                  <a:cubicBezTo>
                    <a:pt x="1472209" y="3318388"/>
                    <a:pt x="1247103" y="3285715"/>
                    <a:pt x="1042358" y="3226629"/>
                  </a:cubicBezTo>
                  <a:lnTo>
                    <a:pt x="784433" y="3131112"/>
                  </a:lnTo>
                  <a:lnTo>
                    <a:pt x="797588" y="3030998"/>
                  </a:lnTo>
                  <a:cubicBezTo>
                    <a:pt x="840999" y="2776058"/>
                    <a:pt x="935732" y="2509876"/>
                    <a:pt x="1083418" y="2254084"/>
                  </a:cubicBezTo>
                  <a:close/>
                  <a:moveTo>
                    <a:pt x="1211439" y="0"/>
                  </a:moveTo>
                  <a:lnTo>
                    <a:pt x="1139964" y="48635"/>
                  </a:lnTo>
                  <a:cubicBezTo>
                    <a:pt x="860309" y="270808"/>
                    <a:pt x="736385" y="669599"/>
                    <a:pt x="777690" y="1118838"/>
                  </a:cubicBezTo>
                  <a:lnTo>
                    <a:pt x="784462" y="1170374"/>
                  </a:lnTo>
                  <a:lnTo>
                    <a:pt x="797590" y="1270279"/>
                  </a:lnTo>
                  <a:cubicBezTo>
                    <a:pt x="840999" y="1525219"/>
                    <a:pt x="935730" y="1791402"/>
                    <a:pt x="1083412" y="2047193"/>
                  </a:cubicBezTo>
                  <a:lnTo>
                    <a:pt x="1153017" y="2150641"/>
                  </a:lnTo>
                  <a:lnTo>
                    <a:pt x="1083417" y="2254084"/>
                  </a:lnTo>
                  <a:cubicBezTo>
                    <a:pt x="935730" y="2509876"/>
                    <a:pt x="840997" y="2776058"/>
                    <a:pt x="797587" y="3030998"/>
                  </a:cubicBezTo>
                  <a:lnTo>
                    <a:pt x="784431" y="3131112"/>
                  </a:lnTo>
                  <a:lnTo>
                    <a:pt x="751657" y="3118974"/>
                  </a:lnTo>
                  <a:cubicBezTo>
                    <a:pt x="341952" y="2930124"/>
                    <a:pt x="58549" y="2623408"/>
                    <a:pt x="5966" y="2270134"/>
                  </a:cubicBezTo>
                  <a:lnTo>
                    <a:pt x="0" y="2189528"/>
                  </a:lnTo>
                  <a:lnTo>
                    <a:pt x="0" y="2111972"/>
                  </a:lnTo>
                  <a:lnTo>
                    <a:pt x="0" y="1039879"/>
                  </a:lnTo>
                  <a:cubicBezTo>
                    <a:pt x="0" y="963187"/>
                    <a:pt x="15544" y="890126"/>
                    <a:pt x="43651" y="823672"/>
                  </a:cubicBezTo>
                  <a:lnTo>
                    <a:pt x="70479" y="774247"/>
                  </a:lnTo>
                  <a:lnTo>
                    <a:pt x="73321" y="766631"/>
                  </a:lnTo>
                  <a:lnTo>
                    <a:pt x="84585" y="748257"/>
                  </a:lnTo>
                  <a:lnTo>
                    <a:pt x="94863" y="729321"/>
                  </a:lnTo>
                  <a:lnTo>
                    <a:pt x="100034" y="723053"/>
                  </a:lnTo>
                  <a:lnTo>
                    <a:pt x="129427" y="675106"/>
                  </a:lnTo>
                  <a:cubicBezTo>
                    <a:pt x="172922" y="617537"/>
                    <a:pt x="228425" y="567546"/>
                    <a:pt x="294842" y="529199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8C992AC-92E0-E002-AE9D-6C199891D1C2}"/>
                </a:ext>
              </a:extLst>
            </p:cNvPr>
            <p:cNvSpPr/>
            <p:nvPr/>
          </p:nvSpPr>
          <p:spPr>
            <a:xfrm>
              <a:off x="3582236" y="3467776"/>
              <a:ext cx="3407502" cy="2241732"/>
            </a:xfrm>
            <a:custGeom>
              <a:avLst/>
              <a:gdLst>
                <a:gd name="connsiteX0" fmla="*/ 3407502 w 3407502"/>
                <a:gd name="connsiteY0" fmla="*/ 330616 h 2241732"/>
                <a:gd name="connsiteX1" fmla="*/ 3378832 w 3407502"/>
                <a:gd name="connsiteY1" fmla="*/ 520469 h 2241732"/>
                <a:gd name="connsiteX2" fmla="*/ 3377080 w 3407502"/>
                <a:gd name="connsiteY2" fmla="*/ 532075 h 2241732"/>
                <a:gd name="connsiteX3" fmla="*/ 3224478 w 3407502"/>
                <a:gd name="connsiteY3" fmla="*/ 999752 h 2241732"/>
                <a:gd name="connsiteX4" fmla="*/ 3161384 w 3407502"/>
                <a:gd name="connsiteY4" fmla="*/ 1123339 h 2241732"/>
                <a:gd name="connsiteX5" fmla="*/ 3143494 w 3407502"/>
                <a:gd name="connsiteY5" fmla="*/ 1122723 h 2241732"/>
                <a:gd name="connsiteX6" fmla="*/ 2652331 w 3407502"/>
                <a:gd name="connsiteY6" fmla="*/ 1036992 h 2241732"/>
                <a:gd name="connsiteX7" fmla="*/ 2513634 w 3407502"/>
                <a:gd name="connsiteY7" fmla="*/ 985628 h 2241732"/>
                <a:gd name="connsiteX8" fmla="*/ 2665340 w 3407502"/>
                <a:gd name="connsiteY8" fmla="*/ 929446 h 2241732"/>
                <a:gd name="connsiteX9" fmla="*/ 2704776 w 3407502"/>
                <a:gd name="connsiteY9" fmla="*/ 909326 h 2241732"/>
                <a:gd name="connsiteX10" fmla="*/ 2708680 w 3407502"/>
                <a:gd name="connsiteY10" fmla="*/ 908730 h 2241732"/>
                <a:gd name="connsiteX11" fmla="*/ 3404915 w 3407502"/>
                <a:gd name="connsiteY11" fmla="*/ 337685 h 2241732"/>
                <a:gd name="connsiteX12" fmla="*/ 0 w 3407502"/>
                <a:gd name="connsiteY12" fmla="*/ 0 h 2241732"/>
                <a:gd name="connsiteX13" fmla="*/ 5966 w 3407502"/>
                <a:gd name="connsiteY13" fmla="*/ 80606 h 2241732"/>
                <a:gd name="connsiteX14" fmla="*/ 751657 w 3407502"/>
                <a:gd name="connsiteY14" fmla="*/ 929446 h 2241732"/>
                <a:gd name="connsiteX15" fmla="*/ 784431 w 3407502"/>
                <a:gd name="connsiteY15" fmla="*/ 941584 h 2241732"/>
                <a:gd name="connsiteX16" fmla="*/ 777778 w 3407502"/>
                <a:gd name="connsiteY16" fmla="*/ 992219 h 2241732"/>
                <a:gd name="connsiteX17" fmla="*/ 777779 w 3407502"/>
                <a:gd name="connsiteY17" fmla="*/ 992219 h 2241732"/>
                <a:gd name="connsiteX18" fmla="*/ 784431 w 3407502"/>
                <a:gd name="connsiteY18" fmla="*/ 941586 h 2241732"/>
                <a:gd name="connsiteX19" fmla="*/ 1042357 w 3407502"/>
                <a:gd name="connsiteY19" fmla="*/ 1037103 h 2241732"/>
                <a:gd name="connsiteX20" fmla="*/ 1708498 w 3407502"/>
                <a:gd name="connsiteY20" fmla="*/ 1128862 h 2241732"/>
                <a:gd name="connsiteX21" fmla="*/ 1863248 w 3407502"/>
                <a:gd name="connsiteY21" fmla="*/ 1123532 h 2241732"/>
                <a:gd name="connsiteX22" fmla="*/ 1883475 w 3407502"/>
                <a:gd name="connsiteY22" fmla="*/ 1122834 h 2241732"/>
                <a:gd name="connsiteX23" fmla="*/ 2374640 w 3407502"/>
                <a:gd name="connsiteY23" fmla="*/ 1037103 h 2241732"/>
                <a:gd name="connsiteX24" fmla="*/ 2513634 w 3407502"/>
                <a:gd name="connsiteY24" fmla="*/ 985630 h 2241732"/>
                <a:gd name="connsiteX25" fmla="*/ 2652331 w 3407502"/>
                <a:gd name="connsiteY25" fmla="*/ 1036993 h 2241732"/>
                <a:gd name="connsiteX26" fmla="*/ 3143494 w 3407502"/>
                <a:gd name="connsiteY26" fmla="*/ 1122724 h 2241732"/>
                <a:gd name="connsiteX27" fmla="*/ 3161384 w 3407502"/>
                <a:gd name="connsiteY27" fmla="*/ 1123340 h 2241732"/>
                <a:gd name="connsiteX28" fmla="*/ 3105815 w 3407502"/>
                <a:gd name="connsiteY28" fmla="*/ 1232184 h 2241732"/>
                <a:gd name="connsiteX29" fmla="*/ 2575900 w 3407502"/>
                <a:gd name="connsiteY29" fmla="*/ 1868179 h 2241732"/>
                <a:gd name="connsiteX30" fmla="*/ 2513413 w 3407502"/>
                <a:gd name="connsiteY30" fmla="*/ 1916103 h 2241732"/>
                <a:gd name="connsiteX31" fmla="*/ 2454696 w 3407502"/>
                <a:gd name="connsiteY31" fmla="*/ 1961135 h 2241732"/>
                <a:gd name="connsiteX32" fmla="*/ 1346735 w 3407502"/>
                <a:gd name="connsiteY32" fmla="*/ 2182504 h 2241732"/>
                <a:gd name="connsiteX33" fmla="*/ 1266665 w 3407502"/>
                <a:gd name="connsiteY33" fmla="*/ 2143853 h 2241732"/>
                <a:gd name="connsiteX34" fmla="*/ 1213460 w 3407502"/>
                <a:gd name="connsiteY34" fmla="*/ 2113135 h 2241732"/>
                <a:gd name="connsiteX35" fmla="*/ 1213445 w 3407502"/>
                <a:gd name="connsiteY35" fmla="*/ 2113127 h 2241732"/>
                <a:gd name="connsiteX36" fmla="*/ 294842 w 3407502"/>
                <a:gd name="connsiteY36" fmla="*/ 1582770 h 2241732"/>
                <a:gd name="connsiteX37" fmla="*/ 129427 w 3407502"/>
                <a:gd name="connsiteY37" fmla="*/ 1436865 h 2241732"/>
                <a:gd name="connsiteX38" fmla="*/ 100034 w 3407502"/>
                <a:gd name="connsiteY38" fmla="*/ 1388918 h 2241732"/>
                <a:gd name="connsiteX39" fmla="*/ 94863 w 3407502"/>
                <a:gd name="connsiteY39" fmla="*/ 1382648 h 2241732"/>
                <a:gd name="connsiteX40" fmla="*/ 84582 w 3407502"/>
                <a:gd name="connsiteY40" fmla="*/ 1363709 h 2241732"/>
                <a:gd name="connsiteX41" fmla="*/ 73321 w 3407502"/>
                <a:gd name="connsiteY41" fmla="*/ 1345338 h 2241732"/>
                <a:gd name="connsiteX42" fmla="*/ 70479 w 3407502"/>
                <a:gd name="connsiteY42" fmla="*/ 1337724 h 2241732"/>
                <a:gd name="connsiteX43" fmla="*/ 43651 w 3407502"/>
                <a:gd name="connsiteY43" fmla="*/ 1288297 h 2241732"/>
                <a:gd name="connsiteX44" fmla="*/ 0 w 3407502"/>
                <a:gd name="connsiteY44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407502" h="2241732">
                  <a:moveTo>
                    <a:pt x="3407502" y="330616"/>
                  </a:move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lnTo>
                    <a:pt x="2704776" y="909326"/>
                  </a:lnTo>
                  <a:lnTo>
                    <a:pt x="2708680" y="908730"/>
                  </a:lnTo>
                  <a:cubicBezTo>
                    <a:pt x="3023477" y="844313"/>
                    <a:pt x="3282564" y="626957"/>
                    <a:pt x="3404915" y="337685"/>
                  </a:cubicBez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gradFill>
              <a:gsLst>
                <a:gs pos="100000">
                  <a:srgbClr val="EFFEB6"/>
                </a:gs>
                <a:gs pos="0">
                  <a:srgbClr val="F55577"/>
                </a:gs>
              </a:gsLst>
              <a:lin ang="2400000" scaled="0"/>
            </a:gradFill>
            <a:ln>
              <a:noFill/>
            </a:ln>
            <a:effectLst>
              <a:innerShdw blurRad="5080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F53E657-3CCA-1BDA-19A6-7F664407C0AE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422B1ABE-509F-936C-786E-0E4193DF8887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894F823C-F6A0-9B7C-15FB-9D3F9B0BFDA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931ACDA3-2C40-1470-14EB-B0EB0C1B8A2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38DF1C0-8B15-8C70-A566-DDD4774569AF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11AA3AA5-0B2F-79A5-024B-98A8262F52E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01919DA-C400-BBC2-CD16-904B96ED856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078A1F31-5BC1-E85A-BBE8-DB90EC7E6A9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BB3FF806-9822-C121-8034-E7A1F597C833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C67728FB-1928-B6F6-C2CF-17EE31B32828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3A43A1C8-D4E2-452B-7F7B-A909BEE143D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5ECA963-195C-BE33-4D0A-92C4A3885D1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DCAF510C-5DBA-0846-ABA3-6779D5CE358F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1813533A-2A28-B6DC-01AE-EA3CA7A0543A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9A8BABB5-AA78-1095-8CB5-F18540F3F57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B0BD4E8D-6854-DA34-34CB-E1929A0E299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80450F81-16D2-5271-5ABE-B50A439F9787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73FD9E9C-EB6D-4A70-B34E-46D9BA81295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E4ABD11-67BE-2940-5AAB-FB672AA0C68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81126F19-2CE8-1006-7F1F-9A3756E4C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DB17279D-D262-4B6E-633C-4A17ADDC8F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67A3CC88-1F87-06FE-AA57-FEE787E62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2718D1EF-B5C3-94F7-9B57-78484BF9C9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F913B2D4-C3FD-92CA-16D8-079B108562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01209607-6400-320B-B839-99912B8ED5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5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502E47-1B48-F8A8-509A-C45BC315F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0B215E7-205F-BEC2-E602-5E71BD5A9319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086F703-6D2D-0FC9-BF03-3C50CE8E4A4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629F79-2E85-2325-B196-15F014E4B3AB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FB6F6A4-E1DE-F9F2-B4F8-3B51E73EEE00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228332-AFE8-0C06-BC58-13CA39EB7FB8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7B4418-8B72-615D-A290-D263E6E9B987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9B95765-11E4-4485-03B1-C4762C926EEB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BDB91512-1504-7498-4D4E-D8F76B579B8F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29A80F-8B78-2538-2C8C-C61A158BC2B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E10BC7A-C661-D7CF-7716-4AC785DC5D39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0A5FBB44-6F3E-8A68-D98E-4CE083B5E568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3D2943D0-B61C-283C-F398-79196884BBD3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D6FB1E16-EEF8-6A5F-E0AE-8DB0E38803E6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8E7AB8A7-F862-2BC2-B774-01D8391D2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6F7C71C4-57B4-8254-46E2-AD9124CAD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1F49B301-4BCD-353A-5F6D-9FCEB93E7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181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6A2E8D-6E32-73B3-54C6-914B39168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E4ACE738-CB7D-7CD1-2F1A-A02BA663EA68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E848B0AA-DD3E-943E-AA4C-4A62549B8657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9310BACE-6C1B-AE7D-2572-050539861FAB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6E08611F-2CC9-CA73-C7A7-DABD6D1E4241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10F3FB5B-14F2-47AF-65E2-9B4FDA004348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3F56150-C8C8-C32C-7D82-FC0689F5C5CE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289E8D9-9398-B121-C125-7392476B200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F202478-76E7-179F-04EC-6C6F5A5D175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2C5DA70C-9F21-BDC5-E6E2-0F61699B10B5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F24D0C9-AAFE-1B65-2E8A-463A2988F98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2A31C35-96C0-95C9-55FF-A52CB66E9C2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C2D3FEF-5CBA-C180-9C25-1831B7175064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4660D64-6C4D-025B-ED60-2C2EBB6F3E88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35D1BA7-0171-0013-2C3D-E2C2D5FCE30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052EDFB-37FA-13CC-42B3-D3C0B1E9B828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40E596A-DAAA-BC05-D136-31AA4441793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FEC7DE1-25F8-69CA-6B82-71110C0FB11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7D74A207-EB03-8D81-17FE-3F8993F22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68635549-8F1B-69C5-E76F-2E3F21BA2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C8ECCC73-604C-587C-C1C8-E6664CE02A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7C690DF7-4960-DE92-F07E-81B3D06A4A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0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BB041-12E6-A301-1069-0058B4A7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376BA7E1-484B-A26F-B215-403EFB73D724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F847C093-60BB-30ED-61A3-E82A94370AFF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F345515D-E9A0-9175-FC3D-168728AA263A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52718838-D6E1-A5AD-15A2-4C8A0FFAF9B4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D1FA1F3D-31BB-1267-3C9B-34FEC7706E7D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1A0DD656-1491-2A08-622C-CFB46255EB5D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bg1">
                    <a:lumMod val="85000"/>
                  </a:schemeClr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64A3E78-E212-21C6-CA78-F165279A6CBF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1461A4D-9C3D-1D71-1EE2-8DFA4206AD81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92CC5803-52D9-E299-D0FB-70A408B1F4C3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874410D-D142-A66B-2542-7DA44BDBAE71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F4877C1-7DF0-81EA-DB4B-33D954FB7FA1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441D553-4773-B790-C713-5136B46A70B0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50AC251-45C8-B6F4-C252-741410F000FF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ED8D3FB-BF88-6B78-2683-D35EA877F7CD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FECEF217-85C9-A0F9-92AE-DF8AAB22236E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FABFEA4-3DDC-C0A7-BFD3-FD454976F426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367A9964-2DAF-5E4B-23E6-7F578625649F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AA4F62F-A174-F2B8-E4CC-30CEE5FFD67F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73E8CA6A-7B3D-7F32-8908-B030FD71C3E1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8A7E077-406D-88D6-F939-D40F82D8A76A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8780D2B-3641-9E44-336B-2866D92D01FC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732EFBF1-9F7C-E42A-17A1-440ED3FC4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11C5B813-BAD5-C054-FB68-FD19C14B8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1D286F75-7875-2D67-A40F-570DFF2257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249815D1-21E7-9E1D-6B23-EEEDC82698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EB5D48B2-065A-C2E5-7E92-ED40812EEA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7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708A6A-94E6-0FE2-AB27-8993A3A18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AB6379A-5586-805E-775B-025CEBD4D649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380B48C6-E685-9024-68A8-71A2EE18B8EF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0C342B87-967A-5FC7-181D-403C4C818039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E8642D7-5054-BF91-01E8-99E26DECE8E1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A26AED95-2BD6-6EC5-7CE7-388B5DB5824C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8D696B40-1CE4-3E93-4BBB-A20FD76E0DEC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CD46B28-5B79-2DAE-6E19-4266674EC2C3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1185A4C-250D-AECE-DD3E-5EA481EB53CD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9923F99-9491-7CF3-C8EB-19F65C47CEE4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E9795378-98CC-E026-8834-ACA2806448D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000FBF27-03E2-5673-F7A2-5C067442F785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C7026B4-386A-1339-46C2-0C12309F99FE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86760EDD-16D5-1123-9C69-4E7F78775E6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205E5F6F-4CCA-0C23-95C5-9F4D91E4870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DA675F7-FD63-3998-8286-7D68050E4D57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C9F662F-D53C-FCB8-90C4-601FB39D7894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0D86162-7626-1190-2FC0-5D0D2BB0CEEB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83B0130-1EEE-8679-5A0A-8488EABC6AC8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0A12D3F-D1BB-EA28-BDB6-38FCE0A4888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56BE3DB-3411-026D-24B8-610C00AC724A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EF8F645-5C6E-C24F-AC79-CEB86BB8FCCE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C0DDCCFF-A699-B0AC-57F4-8E3E35941C8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AB9028A4-3BE2-4BBA-B48F-95D1CD116A1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6F9CFA8C-21AB-DA1F-E8C3-C84728B322F1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D91BF1A7-6A93-96EC-AC49-33E9DD0C139C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D6C1B4B-D815-F2D2-93E1-E6EA3260A94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62A37A32-222B-C5BF-FE9D-47C5ABAD2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DC61D5EB-F324-D9DC-126B-A2D8BE7B92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B2E4AF03-9B6A-3E51-8893-553642A6B4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EC438D63-3B9D-EAAB-6605-2A99900022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8B056E3A-9649-4991-600E-BBF5F52BB6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72ADBFEC-7269-6183-A3BC-484EF5852F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8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AC6C15-6C8D-A9F6-C8FA-852DD5FAD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C8A9280-F3F6-7275-F431-6833536EEFE7}"/>
              </a:ext>
            </a:extLst>
          </p:cNvPr>
          <p:cNvGrpSpPr/>
          <p:nvPr/>
        </p:nvGrpSpPr>
        <p:grpSpPr>
          <a:xfrm>
            <a:off x="1249356" y="4018909"/>
            <a:ext cx="2146304" cy="1176509"/>
            <a:chOff x="600350" y="1652633"/>
            <a:chExt cx="2146304" cy="117650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8F5AE61-53ED-DD0D-5D95-79D1C1AC04F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F9CC58-B772-7787-BD12-6215B529D6CD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528A9BE-51D1-249C-5E38-76C2FDAD2129}"/>
              </a:ext>
            </a:extLst>
          </p:cNvPr>
          <p:cNvGrpSpPr/>
          <p:nvPr/>
        </p:nvGrpSpPr>
        <p:grpSpPr>
          <a:xfrm>
            <a:off x="4735587" y="146560"/>
            <a:ext cx="2970138" cy="1719219"/>
            <a:chOff x="9289572" y="582194"/>
            <a:chExt cx="2970138" cy="1719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F4D896C-3594-E3B9-04FA-47DED3ECE161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16F231-B91E-B8A5-7590-90E6A4E6EA99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A3D78DE-DFB5-E6DD-EB7F-A260FF141645}"/>
              </a:ext>
            </a:extLst>
          </p:cNvPr>
          <p:cNvGrpSpPr/>
          <p:nvPr/>
        </p:nvGrpSpPr>
        <p:grpSpPr>
          <a:xfrm>
            <a:off x="8254161" y="4018909"/>
            <a:ext cx="2875466" cy="1195110"/>
            <a:chOff x="8726422" y="1433340"/>
            <a:chExt cx="2875466" cy="1195110"/>
          </a:xfrm>
        </p:grpSpPr>
        <p:sp>
          <p:nvSpPr>
            <p:cNvPr id="9" name="Saeed Faal">
              <a:extLst>
                <a:ext uri="{FF2B5EF4-FFF2-40B4-BE49-F238E27FC236}">
                  <a16:creationId xmlns:a16="http://schemas.microsoft.com/office/drawing/2014/main" id="{088B51AB-7829-9EF2-7BBC-82A164CE44B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1AFF20B-D3E6-C605-5443-B76D610964A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1EAA16-319B-3E5D-79EE-BD0D96726173}"/>
              </a:ext>
            </a:extLst>
          </p:cNvPr>
          <p:cNvGrpSpPr/>
          <p:nvPr/>
        </p:nvGrpSpPr>
        <p:grpSpPr>
          <a:xfrm>
            <a:off x="3750565" y="2071663"/>
            <a:ext cx="4690870" cy="4261104"/>
            <a:chOff x="3750565" y="2071663"/>
            <a:chExt cx="4690870" cy="4261104"/>
          </a:xfrm>
        </p:grpSpPr>
        <p:sp>
          <p:nvSpPr>
            <p:cNvPr id="168" name="1">
              <a:extLst>
                <a:ext uri="{FF2B5EF4-FFF2-40B4-BE49-F238E27FC236}">
                  <a16:creationId xmlns:a16="http://schemas.microsoft.com/office/drawing/2014/main" id="{5804E4B6-965C-D534-B843-714E8CB53434}"/>
                </a:ext>
              </a:extLst>
            </p:cNvPr>
            <p:cNvSpPr/>
            <p:nvPr/>
          </p:nvSpPr>
          <p:spPr>
            <a:xfrm>
              <a:off x="4350484" y="2071663"/>
              <a:ext cx="2774226" cy="3493768"/>
            </a:xfrm>
            <a:custGeom>
              <a:avLst/>
              <a:gdLst>
                <a:gd name="connsiteX0" fmla="*/ 1122600 w 2774226"/>
                <a:gd name="connsiteY0" fmla="*/ 2718582 h 3493768"/>
                <a:gd name="connsiteX1" fmla="*/ 1131878 w 2774226"/>
                <a:gd name="connsiteY1" fmla="*/ 2810620 h 3493768"/>
                <a:gd name="connsiteX2" fmla="*/ 1395310 w 2774226"/>
                <a:gd name="connsiteY2" fmla="*/ 3203777 h 3493768"/>
                <a:gd name="connsiteX3" fmla="*/ 1423581 w 2774226"/>
                <a:gd name="connsiteY3" fmla="*/ 3219122 h 3493768"/>
                <a:gd name="connsiteX4" fmla="*/ 1444388 w 2774226"/>
                <a:gd name="connsiteY4" fmla="*/ 3233276 h 3493768"/>
                <a:gd name="connsiteX5" fmla="*/ 1492140 w 2774226"/>
                <a:gd name="connsiteY5" fmla="*/ 3256334 h 3493768"/>
                <a:gd name="connsiteX6" fmla="*/ 1501707 w 2774226"/>
                <a:gd name="connsiteY6" fmla="*/ 3261527 h 3493768"/>
                <a:gd name="connsiteX7" fmla="*/ 1505031 w 2774226"/>
                <a:gd name="connsiteY7" fmla="*/ 3262559 h 3493768"/>
                <a:gd name="connsiteX8" fmla="*/ 1519099 w 2774226"/>
                <a:gd name="connsiteY8" fmla="*/ 3269352 h 3493768"/>
                <a:gd name="connsiteX9" fmla="*/ 1597655 w 2774226"/>
                <a:gd name="connsiteY9" fmla="*/ 3293987 h 3493768"/>
                <a:gd name="connsiteX10" fmla="*/ 1616087 w 2774226"/>
                <a:gd name="connsiteY10" fmla="*/ 3297032 h 3493768"/>
                <a:gd name="connsiteX11" fmla="*/ 1619282 w 2774226"/>
                <a:gd name="connsiteY11" fmla="*/ 3298024 h 3493768"/>
                <a:gd name="connsiteX12" fmla="*/ 1626488 w 2774226"/>
                <a:gd name="connsiteY12" fmla="*/ 3298751 h 3493768"/>
                <a:gd name="connsiteX13" fmla="*/ 1679406 w 2774226"/>
                <a:gd name="connsiteY13" fmla="*/ 3307493 h 3493768"/>
                <a:gd name="connsiteX14" fmla="*/ 1728873 w 2774226"/>
                <a:gd name="connsiteY14" fmla="*/ 3309072 h 3493768"/>
                <a:gd name="connsiteX15" fmla="*/ 1745516 w 2774226"/>
                <a:gd name="connsiteY15" fmla="*/ 3310750 h 3493768"/>
                <a:gd name="connsiteX16" fmla="*/ 1754154 w 2774226"/>
                <a:gd name="connsiteY16" fmla="*/ 3309879 h 3493768"/>
                <a:gd name="connsiteX17" fmla="*/ 1763703 w 2774226"/>
                <a:gd name="connsiteY17" fmla="*/ 3310184 h 3493768"/>
                <a:gd name="connsiteX18" fmla="*/ 1849895 w 2774226"/>
                <a:gd name="connsiteY18" fmla="*/ 3302370 h 3493768"/>
                <a:gd name="connsiteX19" fmla="*/ 1870280 w 2774226"/>
                <a:gd name="connsiteY19" fmla="*/ 3298172 h 3493768"/>
                <a:gd name="connsiteX20" fmla="*/ 1871750 w 2774226"/>
                <a:gd name="connsiteY20" fmla="*/ 3298024 h 3493768"/>
                <a:gd name="connsiteX21" fmla="*/ 1873230 w 2774226"/>
                <a:gd name="connsiteY21" fmla="*/ 3297565 h 3493768"/>
                <a:gd name="connsiteX22" fmla="*/ 1937333 w 2774226"/>
                <a:gd name="connsiteY22" fmla="*/ 3284364 h 3493768"/>
                <a:gd name="connsiteX23" fmla="*/ 2023891 w 2774226"/>
                <a:gd name="connsiteY23" fmla="*/ 3256946 h 3493768"/>
                <a:gd name="connsiteX24" fmla="*/ 1940180 w 2774226"/>
                <a:gd name="connsiteY24" fmla="*/ 3308889 h 3493768"/>
                <a:gd name="connsiteX25" fmla="*/ 1307111 w 2774226"/>
                <a:gd name="connsiteY25" fmla="*/ 3489588 h 3493768"/>
                <a:gd name="connsiteX26" fmla="*/ 1295639 w 2774226"/>
                <a:gd name="connsiteY26" fmla="*/ 3489984 h 3493768"/>
                <a:gd name="connsiteX27" fmla="*/ 1278719 w 2774226"/>
                <a:gd name="connsiteY27" fmla="*/ 3458193 h 3493768"/>
                <a:gd name="connsiteX28" fmla="*/ 1122246 w 2774226"/>
                <a:gd name="connsiteY28" fmla="*/ 2721485 h 3493768"/>
                <a:gd name="connsiteX29" fmla="*/ 1745521 w 2774226"/>
                <a:gd name="connsiteY29" fmla="*/ 0 h 3493768"/>
                <a:gd name="connsiteX30" fmla="*/ 1773280 w 2774226"/>
                <a:gd name="connsiteY30" fmla="*/ 742 h 3493768"/>
                <a:gd name="connsiteX31" fmla="*/ 1864487 w 2774226"/>
                <a:gd name="connsiteY31" fmla="*/ 16267 h 3493768"/>
                <a:gd name="connsiteX32" fmla="*/ 2181321 w 2774226"/>
                <a:gd name="connsiteY32" fmla="*/ 262900 h 3493768"/>
                <a:gd name="connsiteX33" fmla="*/ 2649265 w 2774226"/>
                <a:gd name="connsiteY33" fmla="*/ 1085128 h 3493768"/>
                <a:gd name="connsiteX34" fmla="*/ 2638224 w 2774226"/>
                <a:gd name="connsiteY34" fmla="*/ 1085128 h 3493768"/>
                <a:gd name="connsiteX35" fmla="*/ 2638224 w 2774226"/>
                <a:gd name="connsiteY35" fmla="*/ 1085129 h 3493768"/>
                <a:gd name="connsiteX36" fmla="*/ 2649265 w 2774226"/>
                <a:gd name="connsiteY36" fmla="*/ 1085129 h 3493768"/>
                <a:gd name="connsiteX37" fmla="*/ 2774226 w 2774226"/>
                <a:gd name="connsiteY37" fmla="*/ 1304699 h 3493768"/>
                <a:gd name="connsiteX38" fmla="*/ 2757776 w 2774226"/>
                <a:gd name="connsiteY38" fmla="*/ 1284656 h 3493768"/>
                <a:gd name="connsiteX39" fmla="*/ 2628583 w 2774226"/>
                <a:gd name="connsiteY39" fmla="*/ 1182276 h 3493768"/>
                <a:gd name="connsiteX40" fmla="*/ 1335641 w 2774226"/>
                <a:gd name="connsiteY40" fmla="*/ 1803154 h 3493768"/>
                <a:gd name="connsiteX41" fmla="*/ 1295644 w 2774226"/>
                <a:gd name="connsiteY41" fmla="*/ 1878303 h 3493768"/>
                <a:gd name="connsiteX42" fmla="*/ 1278723 w 2774226"/>
                <a:gd name="connsiteY42" fmla="*/ 1910094 h 3493768"/>
                <a:gd name="connsiteX43" fmla="*/ 1122245 w 2774226"/>
                <a:gd name="connsiteY43" fmla="*/ 2646802 h 3493768"/>
                <a:gd name="connsiteX44" fmla="*/ 1122625 w 2774226"/>
                <a:gd name="connsiteY44" fmla="*/ 2649925 h 3493768"/>
                <a:gd name="connsiteX45" fmla="*/ 1119151 w 2774226"/>
                <a:gd name="connsiteY45" fmla="*/ 2684386 h 3493768"/>
                <a:gd name="connsiteX46" fmla="*/ 1122599 w 2774226"/>
                <a:gd name="connsiteY46" fmla="*/ 2718582 h 3493768"/>
                <a:gd name="connsiteX47" fmla="*/ 1122245 w 2774226"/>
                <a:gd name="connsiteY47" fmla="*/ 2721485 h 3493768"/>
                <a:gd name="connsiteX48" fmla="*/ 1278718 w 2774226"/>
                <a:gd name="connsiteY48" fmla="*/ 3458193 h 3493768"/>
                <a:gd name="connsiteX49" fmla="*/ 1295638 w 2774226"/>
                <a:gd name="connsiteY49" fmla="*/ 3489984 h 3493768"/>
                <a:gd name="connsiteX50" fmla="*/ 1185863 w 2774226"/>
                <a:gd name="connsiteY50" fmla="*/ 3493768 h 3493768"/>
                <a:gd name="connsiteX51" fmla="*/ 0 w 2774226"/>
                <a:gd name="connsiteY51" fmla="*/ 2684143 h 3493768"/>
                <a:gd name="connsiteX52" fmla="*/ 6123 w 2774226"/>
                <a:gd name="connsiteY52" fmla="*/ 2601364 h 3493768"/>
                <a:gd name="connsiteX53" fmla="*/ 23764 w 2774226"/>
                <a:gd name="connsiteY53" fmla="*/ 2522447 h 3493768"/>
                <a:gd name="connsiteX54" fmla="*/ 165998 w 2774226"/>
                <a:gd name="connsiteY54" fmla="*/ 2272527 h 3493768"/>
                <a:gd name="connsiteX55" fmla="*/ 841766 w 2774226"/>
                <a:gd name="connsiteY55" fmla="*/ 1085129 h 3493768"/>
                <a:gd name="connsiteX56" fmla="*/ 849488 w 2774226"/>
                <a:gd name="connsiteY56" fmla="*/ 1085129 h 3493768"/>
                <a:gd name="connsiteX57" fmla="*/ 849489 w 2774226"/>
                <a:gd name="connsiteY57" fmla="*/ 1085128 h 3493768"/>
                <a:gd name="connsiteX58" fmla="*/ 841766 w 2774226"/>
                <a:gd name="connsiteY58" fmla="*/ 1085128 h 3493768"/>
                <a:gd name="connsiteX59" fmla="*/ 1309710 w 2774226"/>
                <a:gd name="connsiteY59" fmla="*/ 262900 h 3493768"/>
                <a:gd name="connsiteX60" fmla="*/ 1626544 w 2774226"/>
                <a:gd name="connsiteY60" fmla="*/ 16267 h 3493768"/>
                <a:gd name="connsiteX61" fmla="*/ 1717747 w 2774226"/>
                <a:gd name="connsiteY61" fmla="*/ 743 h 349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74226" h="3493768">
                  <a:moveTo>
                    <a:pt x="1122600" y="2718582"/>
                  </a:moveTo>
                  <a:lnTo>
                    <a:pt x="1131878" y="2810620"/>
                  </a:lnTo>
                  <a:cubicBezTo>
                    <a:pt x="1165253" y="2973719"/>
                    <a:pt x="1262019" y="3113727"/>
                    <a:pt x="1395310" y="3203777"/>
                  </a:cubicBezTo>
                  <a:lnTo>
                    <a:pt x="1423581" y="3219122"/>
                  </a:lnTo>
                  <a:lnTo>
                    <a:pt x="1444388" y="3233276"/>
                  </a:lnTo>
                  <a:lnTo>
                    <a:pt x="1492140" y="3256334"/>
                  </a:lnTo>
                  <a:lnTo>
                    <a:pt x="1501707" y="3261527"/>
                  </a:lnTo>
                  <a:lnTo>
                    <a:pt x="1505031" y="3262559"/>
                  </a:lnTo>
                  <a:lnTo>
                    <a:pt x="1519099" y="3269352"/>
                  </a:lnTo>
                  <a:cubicBezTo>
                    <a:pt x="1544680" y="3279453"/>
                    <a:pt x="1570901" y="3287647"/>
                    <a:pt x="1597655" y="3293987"/>
                  </a:cubicBezTo>
                  <a:lnTo>
                    <a:pt x="1616087" y="3297032"/>
                  </a:lnTo>
                  <a:lnTo>
                    <a:pt x="1619282" y="3298024"/>
                  </a:lnTo>
                  <a:lnTo>
                    <a:pt x="1626488" y="3298751"/>
                  </a:lnTo>
                  <a:lnTo>
                    <a:pt x="1679406" y="3307493"/>
                  </a:lnTo>
                  <a:lnTo>
                    <a:pt x="1728873" y="3309072"/>
                  </a:lnTo>
                  <a:lnTo>
                    <a:pt x="1745516" y="3310750"/>
                  </a:lnTo>
                  <a:lnTo>
                    <a:pt x="1754154" y="3309879"/>
                  </a:lnTo>
                  <a:lnTo>
                    <a:pt x="1763703" y="3310184"/>
                  </a:lnTo>
                  <a:cubicBezTo>
                    <a:pt x="1792154" y="3309313"/>
                    <a:pt x="1820921" y="3306691"/>
                    <a:pt x="1849895" y="3302370"/>
                  </a:cubicBezTo>
                  <a:lnTo>
                    <a:pt x="1870280" y="3298172"/>
                  </a:lnTo>
                  <a:lnTo>
                    <a:pt x="1871750" y="3298024"/>
                  </a:lnTo>
                  <a:lnTo>
                    <a:pt x="1873230" y="3297565"/>
                  </a:lnTo>
                  <a:lnTo>
                    <a:pt x="1937333" y="3284364"/>
                  </a:lnTo>
                  <a:lnTo>
                    <a:pt x="2023891" y="3256946"/>
                  </a:lnTo>
                  <a:lnTo>
                    <a:pt x="1940180" y="3308889"/>
                  </a:lnTo>
                  <a:cubicBezTo>
                    <a:pt x="1764477" y="3407887"/>
                    <a:pt x="1546301" y="3473004"/>
                    <a:pt x="1307111" y="3489588"/>
                  </a:cubicBezTo>
                  <a:lnTo>
                    <a:pt x="1295639" y="3489984"/>
                  </a:lnTo>
                  <a:lnTo>
                    <a:pt x="1278719" y="3458193"/>
                  </a:lnTo>
                  <a:cubicBezTo>
                    <a:pt x="1156142" y="3207204"/>
                    <a:pt x="1105025" y="2947936"/>
                    <a:pt x="1122246" y="2721485"/>
                  </a:cubicBezTo>
                  <a:close/>
                  <a:moveTo>
                    <a:pt x="1745521" y="0"/>
                  </a:moveTo>
                  <a:lnTo>
                    <a:pt x="1773280" y="742"/>
                  </a:lnTo>
                  <a:lnTo>
                    <a:pt x="1864487" y="16267"/>
                  </a:lnTo>
                  <a:cubicBezTo>
                    <a:pt x="1993474" y="51329"/>
                    <a:pt x="2109277" y="136311"/>
                    <a:pt x="2181321" y="262900"/>
                  </a:cubicBezTo>
                  <a:lnTo>
                    <a:pt x="2649265" y="1085128"/>
                  </a:lnTo>
                  <a:lnTo>
                    <a:pt x="2638224" y="1085128"/>
                  </a:lnTo>
                  <a:lnTo>
                    <a:pt x="2638224" y="1085129"/>
                  </a:lnTo>
                  <a:lnTo>
                    <a:pt x="2649265" y="1085129"/>
                  </a:lnTo>
                  <a:lnTo>
                    <a:pt x="2774226" y="1304699"/>
                  </a:lnTo>
                  <a:lnTo>
                    <a:pt x="2757776" y="1284656"/>
                  </a:lnTo>
                  <a:cubicBezTo>
                    <a:pt x="2720047" y="1244655"/>
                    <a:pt x="2676958" y="1210209"/>
                    <a:pt x="2628583" y="1182276"/>
                  </a:cubicBezTo>
                  <a:cubicBezTo>
                    <a:pt x="2241486" y="958810"/>
                    <a:pt x="1662653" y="1236788"/>
                    <a:pt x="1335641" y="1803154"/>
                  </a:cubicBezTo>
                  <a:lnTo>
                    <a:pt x="1295644" y="1878303"/>
                  </a:lnTo>
                  <a:lnTo>
                    <a:pt x="1278723" y="1910094"/>
                  </a:lnTo>
                  <a:cubicBezTo>
                    <a:pt x="1156144" y="2161083"/>
                    <a:pt x="1105026" y="2420351"/>
                    <a:pt x="1122245" y="2646802"/>
                  </a:cubicBezTo>
                  <a:lnTo>
                    <a:pt x="1122625" y="2649925"/>
                  </a:lnTo>
                  <a:lnTo>
                    <a:pt x="1119151" y="2684386"/>
                  </a:lnTo>
                  <a:lnTo>
                    <a:pt x="1122599" y="2718582"/>
                  </a:lnTo>
                  <a:lnTo>
                    <a:pt x="1122245" y="2721485"/>
                  </a:lnTo>
                  <a:cubicBezTo>
                    <a:pt x="1105024" y="2947936"/>
                    <a:pt x="1156141" y="3207204"/>
                    <a:pt x="1278718" y="3458193"/>
                  </a:cubicBezTo>
                  <a:lnTo>
                    <a:pt x="1295638" y="3489984"/>
                  </a:lnTo>
                  <a:lnTo>
                    <a:pt x="1185863" y="3493768"/>
                  </a:lnTo>
                  <a:cubicBezTo>
                    <a:pt x="530933" y="3493768"/>
                    <a:pt x="0" y="3131285"/>
                    <a:pt x="0" y="2684143"/>
                  </a:cubicBezTo>
                  <a:cubicBezTo>
                    <a:pt x="0" y="2656197"/>
                    <a:pt x="2074" y="2628581"/>
                    <a:pt x="6123" y="2601364"/>
                  </a:cubicBezTo>
                  <a:lnTo>
                    <a:pt x="23764" y="2522447"/>
                  </a:lnTo>
                  <a:lnTo>
                    <a:pt x="165998" y="2272527"/>
                  </a:lnTo>
                  <a:lnTo>
                    <a:pt x="841766" y="1085129"/>
                  </a:lnTo>
                  <a:lnTo>
                    <a:pt x="849488" y="1085129"/>
                  </a:lnTo>
                  <a:lnTo>
                    <a:pt x="849489" y="1085128"/>
                  </a:lnTo>
                  <a:lnTo>
                    <a:pt x="841766" y="1085128"/>
                  </a:lnTo>
                  <a:lnTo>
                    <a:pt x="1309710" y="262900"/>
                  </a:lnTo>
                  <a:cubicBezTo>
                    <a:pt x="1381754" y="136310"/>
                    <a:pt x="1497556" y="51329"/>
                    <a:pt x="1626544" y="16267"/>
                  </a:cubicBezTo>
                  <a:lnTo>
                    <a:pt x="1717747" y="74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167" name="2">
              <a:extLst>
                <a:ext uri="{FF2B5EF4-FFF2-40B4-BE49-F238E27FC236}">
                  <a16:creationId xmlns:a16="http://schemas.microsoft.com/office/drawing/2014/main" id="{96A3CF0F-2E3E-62A4-8F0E-F00958A8874F}"/>
                </a:ext>
              </a:extLst>
            </p:cNvPr>
            <p:cNvSpPr/>
            <p:nvPr/>
          </p:nvSpPr>
          <p:spPr>
            <a:xfrm>
              <a:off x="3750565" y="4182997"/>
              <a:ext cx="3553848" cy="2149770"/>
            </a:xfrm>
            <a:custGeom>
              <a:avLst/>
              <a:gdLst>
                <a:gd name="connsiteX0" fmla="*/ 2623800 w 3553848"/>
                <a:gd name="connsiteY0" fmla="*/ 0 h 2149770"/>
                <a:gd name="connsiteX1" fmla="*/ 2625299 w 3553848"/>
                <a:gd name="connsiteY1" fmla="*/ 475 h 2149770"/>
                <a:gd name="connsiteX2" fmla="*/ 3203646 w 3553848"/>
                <a:gd name="connsiteY2" fmla="*/ 446102 h 2149770"/>
                <a:gd name="connsiteX3" fmla="*/ 3288910 w 3553848"/>
                <a:gd name="connsiteY3" fmla="*/ 572791 h 2149770"/>
                <a:gd name="connsiteX4" fmla="*/ 3337208 w 3553848"/>
                <a:gd name="connsiteY4" fmla="*/ 644555 h 2149770"/>
                <a:gd name="connsiteX5" fmla="*/ 3228461 w 3553848"/>
                <a:gd name="connsiteY5" fmla="*/ 2074677 h 2149770"/>
                <a:gd name="connsiteX6" fmla="*/ 2993437 w 3553848"/>
                <a:gd name="connsiteY6" fmla="*/ 2148894 h 2149770"/>
                <a:gd name="connsiteX7" fmla="*/ 2965995 w 3553848"/>
                <a:gd name="connsiteY7" fmla="*/ 2149770 h 2149770"/>
                <a:gd name="connsiteX8" fmla="*/ 2889117 w 3553848"/>
                <a:gd name="connsiteY8" fmla="*/ 2149770 h 2149770"/>
                <a:gd name="connsiteX9" fmla="*/ 1441686 w 3553848"/>
                <a:gd name="connsiteY9" fmla="*/ 2149770 h 2149770"/>
                <a:gd name="connsiteX10" fmla="*/ 1441685 w 3553848"/>
                <a:gd name="connsiteY10" fmla="*/ 2149769 h 2149770"/>
                <a:gd name="connsiteX11" fmla="*/ 505799 w 3553848"/>
                <a:gd name="connsiteY11" fmla="*/ 2149769 h 2149770"/>
                <a:gd name="connsiteX12" fmla="*/ 136837 w 3553848"/>
                <a:gd name="connsiteY12" fmla="*/ 1994730 h 2149770"/>
                <a:gd name="connsiteX13" fmla="*/ 77983 w 3553848"/>
                <a:gd name="connsiteY13" fmla="*/ 1922364 h 2149770"/>
                <a:gd name="connsiteX14" fmla="*/ 63465 w 3553848"/>
                <a:gd name="connsiteY14" fmla="*/ 1898340 h 2149770"/>
                <a:gd name="connsiteX15" fmla="*/ 50215 w 3553848"/>
                <a:gd name="connsiteY15" fmla="*/ 1873573 h 2149770"/>
                <a:gd name="connsiteX16" fmla="*/ 17865 w 3553848"/>
                <a:gd name="connsiteY16" fmla="*/ 1785683 h 2149770"/>
                <a:gd name="connsiteX17" fmla="*/ 69992 w 3553848"/>
                <a:gd name="connsiteY17" fmla="*/ 1384010 h 2149770"/>
                <a:gd name="connsiteX18" fmla="*/ 537936 w 3553848"/>
                <a:gd name="connsiteY18" fmla="*/ 561781 h 2149770"/>
                <a:gd name="connsiteX19" fmla="*/ 537936 w 3553848"/>
                <a:gd name="connsiteY19" fmla="*/ 561782 h 2149770"/>
                <a:gd name="connsiteX20" fmla="*/ 623684 w 3553848"/>
                <a:gd name="connsiteY20" fmla="*/ 411113 h 2149770"/>
                <a:gd name="connsiteX21" fmla="*/ 606043 w 3553848"/>
                <a:gd name="connsiteY21" fmla="*/ 490030 h 2149770"/>
                <a:gd name="connsiteX22" fmla="*/ 599920 w 3553848"/>
                <a:gd name="connsiteY22" fmla="*/ 572809 h 2149770"/>
                <a:gd name="connsiteX23" fmla="*/ 1785783 w 3553848"/>
                <a:gd name="connsiteY23" fmla="*/ 1382434 h 2149770"/>
                <a:gd name="connsiteX24" fmla="*/ 1895558 w 3553848"/>
                <a:gd name="connsiteY24" fmla="*/ 1378650 h 2149770"/>
                <a:gd name="connsiteX25" fmla="*/ 1907030 w 3553848"/>
                <a:gd name="connsiteY25" fmla="*/ 1378254 h 2149770"/>
                <a:gd name="connsiteX26" fmla="*/ 2540099 w 3553848"/>
                <a:gd name="connsiteY26" fmla="*/ 1197555 h 2149770"/>
                <a:gd name="connsiteX27" fmla="*/ 2623810 w 3553848"/>
                <a:gd name="connsiteY27" fmla="*/ 1145612 h 2149770"/>
                <a:gd name="connsiteX28" fmla="*/ 2624312 w 3553848"/>
                <a:gd name="connsiteY28" fmla="*/ 1145300 h 2149770"/>
                <a:gd name="connsiteX29" fmla="*/ 2692163 w 3553848"/>
                <a:gd name="connsiteY29" fmla="*/ 1094331 h 2149770"/>
                <a:gd name="connsiteX30" fmla="*/ 2695641 w 3553848"/>
                <a:gd name="connsiteY30" fmla="*/ 1092443 h 2149770"/>
                <a:gd name="connsiteX31" fmla="*/ 2959073 w 3553848"/>
                <a:gd name="connsiteY31" fmla="*/ 699286 h 2149770"/>
                <a:gd name="connsiteX32" fmla="*/ 2961800 w 3553848"/>
                <a:gd name="connsiteY32" fmla="*/ 672240 h 2149770"/>
                <a:gd name="connsiteX33" fmla="*/ 2965522 w 3553848"/>
                <a:gd name="connsiteY33" fmla="*/ 655588 h 2149770"/>
                <a:gd name="connsiteX34" fmla="*/ 2971153 w 3553848"/>
                <a:gd name="connsiteY34" fmla="*/ 579458 h 2149770"/>
                <a:gd name="connsiteX35" fmla="*/ 2971799 w 3553848"/>
                <a:gd name="connsiteY35" fmla="*/ 573052 h 2149770"/>
                <a:gd name="connsiteX36" fmla="*/ 2971288 w 3553848"/>
                <a:gd name="connsiteY36" fmla="*/ 567985 h 2149770"/>
                <a:gd name="connsiteX37" fmla="*/ 2965522 w 3553848"/>
                <a:gd name="connsiteY37" fmla="*/ 490030 h 2149770"/>
                <a:gd name="connsiteX38" fmla="*/ 2961711 w 3553848"/>
                <a:gd name="connsiteY38" fmla="*/ 472979 h 2149770"/>
                <a:gd name="connsiteX39" fmla="*/ 2959073 w 3553848"/>
                <a:gd name="connsiteY39" fmla="*/ 446818 h 2149770"/>
                <a:gd name="connsiteX40" fmla="*/ 2947601 w 3553848"/>
                <a:gd name="connsiteY40" fmla="*/ 409861 h 2149770"/>
                <a:gd name="connsiteX41" fmla="*/ 2947552 w 3553848"/>
                <a:gd name="connsiteY41" fmla="*/ 409642 h 2149770"/>
                <a:gd name="connsiteX42" fmla="*/ 2947444 w 3553848"/>
                <a:gd name="connsiteY42" fmla="*/ 409355 h 2149770"/>
                <a:gd name="connsiteX43" fmla="*/ 2922576 w 3553848"/>
                <a:gd name="connsiteY43" fmla="*/ 329243 h 2149770"/>
                <a:gd name="connsiteX44" fmla="*/ 2788341 w 3553848"/>
                <a:gd name="connsiteY44" fmla="*/ 130146 h 2149770"/>
                <a:gd name="connsiteX45" fmla="*/ 2702509 w 3553848"/>
                <a:gd name="connsiteY45" fmla="*/ 59328 h 2149770"/>
                <a:gd name="connsiteX46" fmla="*/ 2700850 w 3553848"/>
                <a:gd name="connsiteY46" fmla="*/ 57813 h 2149770"/>
                <a:gd name="connsiteX47" fmla="*/ 2698876 w 3553848"/>
                <a:gd name="connsiteY47" fmla="*/ 56330 h 2149770"/>
                <a:gd name="connsiteX48" fmla="*/ 2695641 w 3553848"/>
                <a:gd name="connsiteY48" fmla="*/ 53661 h 2149770"/>
                <a:gd name="connsiteX49" fmla="*/ 2694494 w 3553848"/>
                <a:gd name="connsiteY49" fmla="*/ 53039 h 2149770"/>
                <a:gd name="connsiteX50" fmla="*/ 2624312 w 3553848"/>
                <a:gd name="connsiteY50" fmla="*/ 318 h 21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553848" h="2149770">
                  <a:moveTo>
                    <a:pt x="2623800" y="0"/>
                  </a:moveTo>
                  <a:lnTo>
                    <a:pt x="2625299" y="475"/>
                  </a:lnTo>
                  <a:cubicBezTo>
                    <a:pt x="2830906" y="76826"/>
                    <a:pt x="3036073" y="231316"/>
                    <a:pt x="3203646" y="446102"/>
                  </a:cubicBezTo>
                  <a:lnTo>
                    <a:pt x="3288910" y="572791"/>
                  </a:lnTo>
                  <a:lnTo>
                    <a:pt x="3337208" y="644555"/>
                  </a:lnTo>
                  <a:cubicBezTo>
                    <a:pt x="3664201" y="1210921"/>
                    <a:pt x="3615509" y="1851210"/>
                    <a:pt x="3228461" y="2074677"/>
                  </a:cubicBezTo>
                  <a:cubicBezTo>
                    <a:pt x="3155888" y="2116577"/>
                    <a:pt x="3076572" y="2140848"/>
                    <a:pt x="2993437" y="2148894"/>
                  </a:cubicBezTo>
                  <a:lnTo>
                    <a:pt x="2965995" y="2149770"/>
                  </a:lnTo>
                  <a:lnTo>
                    <a:pt x="2889117" y="2149770"/>
                  </a:lnTo>
                  <a:lnTo>
                    <a:pt x="1441686" y="2149770"/>
                  </a:lnTo>
                  <a:lnTo>
                    <a:pt x="1441685" y="2149769"/>
                  </a:lnTo>
                  <a:lnTo>
                    <a:pt x="505799" y="2149769"/>
                  </a:lnTo>
                  <a:cubicBezTo>
                    <a:pt x="361711" y="2149769"/>
                    <a:pt x="231263" y="2090521"/>
                    <a:pt x="136837" y="1994730"/>
                  </a:cubicBezTo>
                  <a:lnTo>
                    <a:pt x="77983" y="1922364"/>
                  </a:lnTo>
                  <a:lnTo>
                    <a:pt x="63465" y="1898340"/>
                  </a:lnTo>
                  <a:lnTo>
                    <a:pt x="50215" y="1873573"/>
                  </a:lnTo>
                  <a:lnTo>
                    <a:pt x="17865" y="1785683"/>
                  </a:lnTo>
                  <a:cubicBezTo>
                    <a:pt x="-16696" y="1654830"/>
                    <a:pt x="-2051" y="1510600"/>
                    <a:pt x="69992" y="1384010"/>
                  </a:cubicBezTo>
                  <a:lnTo>
                    <a:pt x="537936" y="561781"/>
                  </a:lnTo>
                  <a:lnTo>
                    <a:pt x="537936" y="561782"/>
                  </a:lnTo>
                  <a:lnTo>
                    <a:pt x="623684" y="411113"/>
                  </a:lnTo>
                  <a:lnTo>
                    <a:pt x="606043" y="490030"/>
                  </a:lnTo>
                  <a:cubicBezTo>
                    <a:pt x="601994" y="517247"/>
                    <a:pt x="599920" y="544863"/>
                    <a:pt x="599920" y="572809"/>
                  </a:cubicBezTo>
                  <a:cubicBezTo>
                    <a:pt x="599920" y="1019951"/>
                    <a:pt x="1130853" y="1382434"/>
                    <a:pt x="1785783" y="1382434"/>
                  </a:cubicBezTo>
                  <a:lnTo>
                    <a:pt x="1895558" y="1378650"/>
                  </a:lnTo>
                  <a:lnTo>
                    <a:pt x="1907030" y="1378254"/>
                  </a:lnTo>
                  <a:cubicBezTo>
                    <a:pt x="2146220" y="1361670"/>
                    <a:pt x="2364396" y="1296553"/>
                    <a:pt x="2540099" y="1197555"/>
                  </a:cubicBezTo>
                  <a:lnTo>
                    <a:pt x="2623810" y="1145612"/>
                  </a:lnTo>
                  <a:lnTo>
                    <a:pt x="2624312" y="1145300"/>
                  </a:lnTo>
                  <a:lnTo>
                    <a:pt x="2692163" y="1094331"/>
                  </a:lnTo>
                  <a:lnTo>
                    <a:pt x="2695641" y="1092443"/>
                  </a:lnTo>
                  <a:cubicBezTo>
                    <a:pt x="2828932" y="1002393"/>
                    <a:pt x="2925699" y="862385"/>
                    <a:pt x="2959073" y="699286"/>
                  </a:cubicBezTo>
                  <a:lnTo>
                    <a:pt x="2961800" y="672240"/>
                  </a:lnTo>
                  <a:lnTo>
                    <a:pt x="2965522" y="655588"/>
                  </a:lnTo>
                  <a:lnTo>
                    <a:pt x="2971153" y="579458"/>
                  </a:lnTo>
                  <a:lnTo>
                    <a:pt x="2971799" y="573052"/>
                  </a:lnTo>
                  <a:lnTo>
                    <a:pt x="2971288" y="567985"/>
                  </a:lnTo>
                  <a:lnTo>
                    <a:pt x="2965522" y="490030"/>
                  </a:lnTo>
                  <a:lnTo>
                    <a:pt x="2961711" y="472979"/>
                  </a:lnTo>
                  <a:lnTo>
                    <a:pt x="2959073" y="446818"/>
                  </a:lnTo>
                  <a:lnTo>
                    <a:pt x="2947601" y="409861"/>
                  </a:lnTo>
                  <a:lnTo>
                    <a:pt x="2947552" y="409642"/>
                  </a:lnTo>
                  <a:lnTo>
                    <a:pt x="2947444" y="409355"/>
                  </a:lnTo>
                  <a:lnTo>
                    <a:pt x="2922576" y="329243"/>
                  </a:lnTo>
                  <a:cubicBezTo>
                    <a:pt x="2890881" y="254306"/>
                    <a:pt x="2845016" y="186821"/>
                    <a:pt x="2788341" y="130146"/>
                  </a:cubicBezTo>
                  <a:lnTo>
                    <a:pt x="2702509" y="59328"/>
                  </a:lnTo>
                  <a:lnTo>
                    <a:pt x="2700850" y="57813"/>
                  </a:lnTo>
                  <a:lnTo>
                    <a:pt x="2698876" y="56330"/>
                  </a:lnTo>
                  <a:lnTo>
                    <a:pt x="2695641" y="53661"/>
                  </a:lnTo>
                  <a:lnTo>
                    <a:pt x="2694494" y="53039"/>
                  </a:lnTo>
                  <a:lnTo>
                    <a:pt x="2624312" y="31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166" name="3">
              <a:extLst>
                <a:ext uri="{FF2B5EF4-FFF2-40B4-BE49-F238E27FC236}">
                  <a16:creationId xmlns:a16="http://schemas.microsoft.com/office/drawing/2014/main" id="{65258A31-C699-CC8B-1E18-62058012571B}"/>
                </a:ext>
              </a:extLst>
            </p:cNvPr>
            <p:cNvSpPr/>
            <p:nvPr/>
          </p:nvSpPr>
          <p:spPr>
            <a:xfrm>
              <a:off x="5469483" y="3176707"/>
              <a:ext cx="2971952" cy="3156060"/>
            </a:xfrm>
            <a:custGeom>
              <a:avLst/>
              <a:gdLst>
                <a:gd name="connsiteX0" fmla="*/ 1190242 w 2971952"/>
                <a:gd name="connsiteY0" fmla="*/ 324 h 3156060"/>
                <a:gd name="connsiteX1" fmla="*/ 1509585 w 2971952"/>
                <a:gd name="connsiteY1" fmla="*/ 77232 h 3156060"/>
                <a:gd name="connsiteX2" fmla="*/ 1638778 w 2971952"/>
                <a:gd name="connsiteY2" fmla="*/ 179612 h 3156060"/>
                <a:gd name="connsiteX3" fmla="*/ 1655228 w 2971952"/>
                <a:gd name="connsiteY3" fmla="*/ 199655 h 3156060"/>
                <a:gd name="connsiteX4" fmla="*/ 1781064 w 2971952"/>
                <a:gd name="connsiteY4" fmla="*/ 420764 h 3156060"/>
                <a:gd name="connsiteX5" fmla="*/ 2434016 w 2971952"/>
                <a:gd name="connsiteY5" fmla="*/ 1568073 h 3156060"/>
                <a:gd name="connsiteX6" fmla="*/ 2901959 w 2971952"/>
                <a:gd name="connsiteY6" fmla="*/ 2390300 h 3156060"/>
                <a:gd name="connsiteX7" fmla="*/ 2954087 w 2971952"/>
                <a:gd name="connsiteY7" fmla="*/ 2791973 h 3156060"/>
                <a:gd name="connsiteX8" fmla="*/ 2921738 w 2971952"/>
                <a:gd name="connsiteY8" fmla="*/ 2879863 h 3156060"/>
                <a:gd name="connsiteX9" fmla="*/ 2908484 w 2971952"/>
                <a:gd name="connsiteY9" fmla="*/ 2904635 h 3156060"/>
                <a:gd name="connsiteX10" fmla="*/ 2893974 w 2971952"/>
                <a:gd name="connsiteY10" fmla="*/ 2928649 h 3156060"/>
                <a:gd name="connsiteX11" fmla="*/ 2835115 w 2971952"/>
                <a:gd name="connsiteY11" fmla="*/ 3001019 h 3156060"/>
                <a:gd name="connsiteX12" fmla="*/ 2466153 w 2971952"/>
                <a:gd name="connsiteY12" fmla="*/ 3156059 h 3156060"/>
                <a:gd name="connsiteX13" fmla="*/ 1530267 w 2971952"/>
                <a:gd name="connsiteY13" fmla="*/ 3156059 h 3156060"/>
                <a:gd name="connsiteX14" fmla="*/ 1530267 w 2971952"/>
                <a:gd name="connsiteY14" fmla="*/ 3156060 h 3156060"/>
                <a:gd name="connsiteX15" fmla="*/ 1247077 w 2971952"/>
                <a:gd name="connsiteY15" fmla="*/ 3156060 h 3156060"/>
                <a:gd name="connsiteX16" fmla="*/ 1274519 w 2971952"/>
                <a:gd name="connsiteY16" fmla="*/ 3155184 h 3156060"/>
                <a:gd name="connsiteX17" fmla="*/ 1509543 w 2971952"/>
                <a:gd name="connsiteY17" fmla="*/ 3080967 h 3156060"/>
                <a:gd name="connsiteX18" fmla="*/ 1618290 w 2971952"/>
                <a:gd name="connsiteY18" fmla="*/ 1650845 h 3156060"/>
                <a:gd name="connsiteX19" fmla="*/ 1569992 w 2971952"/>
                <a:gd name="connsiteY19" fmla="*/ 1579081 h 3156060"/>
                <a:gd name="connsiteX20" fmla="*/ 1484728 w 2971952"/>
                <a:gd name="connsiteY20" fmla="*/ 1452392 h 3156060"/>
                <a:gd name="connsiteX21" fmla="*/ 906381 w 2971952"/>
                <a:gd name="connsiteY21" fmla="*/ 1006765 h 3156060"/>
                <a:gd name="connsiteX22" fmla="*/ 904882 w 2971952"/>
                <a:gd name="connsiteY22" fmla="*/ 1006290 h 3156060"/>
                <a:gd name="connsiteX23" fmla="*/ 818346 w 2971952"/>
                <a:gd name="connsiteY23" fmla="*/ 978879 h 3156060"/>
                <a:gd name="connsiteX24" fmla="*/ 644712 w 2971952"/>
                <a:gd name="connsiteY24" fmla="*/ 953059 h 3156060"/>
                <a:gd name="connsiteX25" fmla="*/ 631503 w 2971952"/>
                <a:gd name="connsiteY25" fmla="*/ 953481 h 3156060"/>
                <a:gd name="connsiteX26" fmla="*/ 626517 w 2971952"/>
                <a:gd name="connsiteY26" fmla="*/ 952978 h 3156060"/>
                <a:gd name="connsiteX27" fmla="*/ 616910 w 2971952"/>
                <a:gd name="connsiteY27" fmla="*/ 953947 h 3156060"/>
                <a:gd name="connsiteX28" fmla="*/ 560414 w 2971952"/>
                <a:gd name="connsiteY28" fmla="*/ 955750 h 3156060"/>
                <a:gd name="connsiteX29" fmla="*/ 400106 w 2971952"/>
                <a:gd name="connsiteY29" fmla="*/ 993891 h 3156060"/>
                <a:gd name="connsiteX30" fmla="*/ 383236 w 2971952"/>
                <a:gd name="connsiteY30" fmla="*/ 1002037 h 3156060"/>
                <a:gd name="connsiteX31" fmla="*/ 382708 w 2971952"/>
                <a:gd name="connsiteY31" fmla="*/ 1002201 h 3156060"/>
                <a:gd name="connsiteX32" fmla="*/ 381188 w 2971952"/>
                <a:gd name="connsiteY32" fmla="*/ 1003026 h 3156060"/>
                <a:gd name="connsiteX33" fmla="*/ 325395 w 2971952"/>
                <a:gd name="connsiteY33" fmla="*/ 1029967 h 3156060"/>
                <a:gd name="connsiteX34" fmla="*/ 301084 w 2971952"/>
                <a:gd name="connsiteY34" fmla="*/ 1046505 h 3156060"/>
                <a:gd name="connsiteX35" fmla="*/ 276311 w 2971952"/>
                <a:gd name="connsiteY35" fmla="*/ 1059951 h 3156060"/>
                <a:gd name="connsiteX36" fmla="*/ 12879 w 2971952"/>
                <a:gd name="connsiteY36" fmla="*/ 1453108 h 3156060"/>
                <a:gd name="connsiteX37" fmla="*/ 3627 w 2971952"/>
                <a:gd name="connsiteY37" fmla="*/ 1544881 h 3156060"/>
                <a:gd name="connsiteX38" fmla="*/ 3247 w 2971952"/>
                <a:gd name="connsiteY38" fmla="*/ 1541758 h 3156060"/>
                <a:gd name="connsiteX39" fmla="*/ 159725 w 2971952"/>
                <a:gd name="connsiteY39" fmla="*/ 805050 h 3156060"/>
                <a:gd name="connsiteX40" fmla="*/ 176646 w 2971952"/>
                <a:gd name="connsiteY40" fmla="*/ 773259 h 3156060"/>
                <a:gd name="connsiteX41" fmla="*/ 216643 w 2971952"/>
                <a:gd name="connsiteY41" fmla="*/ 698110 h 3156060"/>
                <a:gd name="connsiteX42" fmla="*/ 1190242 w 2971952"/>
                <a:gd name="connsiteY42" fmla="*/ 324 h 315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1952" h="3156060">
                  <a:moveTo>
                    <a:pt x="1190242" y="324"/>
                  </a:moveTo>
                  <a:cubicBezTo>
                    <a:pt x="1304053" y="-3161"/>
                    <a:pt x="1412811" y="21365"/>
                    <a:pt x="1509585" y="77232"/>
                  </a:cubicBezTo>
                  <a:cubicBezTo>
                    <a:pt x="1557960" y="105165"/>
                    <a:pt x="1601049" y="139611"/>
                    <a:pt x="1638778" y="179612"/>
                  </a:cubicBezTo>
                  <a:lnTo>
                    <a:pt x="1655228" y="199655"/>
                  </a:lnTo>
                  <a:lnTo>
                    <a:pt x="1781064" y="420764"/>
                  </a:lnTo>
                  <a:lnTo>
                    <a:pt x="2434016" y="1568073"/>
                  </a:lnTo>
                  <a:lnTo>
                    <a:pt x="2901959" y="2390300"/>
                  </a:lnTo>
                  <a:cubicBezTo>
                    <a:pt x="2974003" y="2516890"/>
                    <a:pt x="2988648" y="2661120"/>
                    <a:pt x="2954087" y="2791973"/>
                  </a:cubicBezTo>
                  <a:lnTo>
                    <a:pt x="2921738" y="2879863"/>
                  </a:lnTo>
                  <a:lnTo>
                    <a:pt x="2908484" y="2904635"/>
                  </a:lnTo>
                  <a:lnTo>
                    <a:pt x="2893974" y="2928649"/>
                  </a:lnTo>
                  <a:lnTo>
                    <a:pt x="2835115" y="3001019"/>
                  </a:lnTo>
                  <a:cubicBezTo>
                    <a:pt x="2740689" y="3096811"/>
                    <a:pt x="2610243" y="3156059"/>
                    <a:pt x="2466153" y="3156059"/>
                  </a:cubicBezTo>
                  <a:lnTo>
                    <a:pt x="1530267" y="3156059"/>
                  </a:lnTo>
                  <a:lnTo>
                    <a:pt x="1530267" y="3156060"/>
                  </a:lnTo>
                  <a:lnTo>
                    <a:pt x="1247077" y="3156060"/>
                  </a:lnTo>
                  <a:lnTo>
                    <a:pt x="1274519" y="3155184"/>
                  </a:lnTo>
                  <a:cubicBezTo>
                    <a:pt x="1357654" y="3147138"/>
                    <a:pt x="1436970" y="3122867"/>
                    <a:pt x="1509543" y="3080967"/>
                  </a:cubicBezTo>
                  <a:cubicBezTo>
                    <a:pt x="1896591" y="2857500"/>
                    <a:pt x="1945283" y="2217211"/>
                    <a:pt x="1618290" y="1650845"/>
                  </a:cubicBezTo>
                  <a:lnTo>
                    <a:pt x="1569992" y="1579081"/>
                  </a:lnTo>
                  <a:lnTo>
                    <a:pt x="1484728" y="1452392"/>
                  </a:lnTo>
                  <a:cubicBezTo>
                    <a:pt x="1317155" y="1237606"/>
                    <a:pt x="1111988" y="1083116"/>
                    <a:pt x="906381" y="1006765"/>
                  </a:cubicBezTo>
                  <a:lnTo>
                    <a:pt x="904882" y="1006290"/>
                  </a:lnTo>
                  <a:lnTo>
                    <a:pt x="818346" y="978879"/>
                  </a:lnTo>
                  <a:cubicBezTo>
                    <a:pt x="759782" y="963547"/>
                    <a:pt x="701615" y="954802"/>
                    <a:pt x="644712" y="953059"/>
                  </a:cubicBezTo>
                  <a:lnTo>
                    <a:pt x="631503" y="953481"/>
                  </a:lnTo>
                  <a:lnTo>
                    <a:pt x="626517" y="952978"/>
                  </a:lnTo>
                  <a:lnTo>
                    <a:pt x="616910" y="953947"/>
                  </a:lnTo>
                  <a:lnTo>
                    <a:pt x="560414" y="955750"/>
                  </a:lnTo>
                  <a:cubicBezTo>
                    <a:pt x="504993" y="961114"/>
                    <a:pt x="451267" y="973689"/>
                    <a:pt x="400106" y="993891"/>
                  </a:cubicBezTo>
                  <a:lnTo>
                    <a:pt x="383236" y="1002037"/>
                  </a:lnTo>
                  <a:lnTo>
                    <a:pt x="382708" y="1002201"/>
                  </a:lnTo>
                  <a:lnTo>
                    <a:pt x="381188" y="1003026"/>
                  </a:lnTo>
                  <a:lnTo>
                    <a:pt x="325395" y="1029967"/>
                  </a:lnTo>
                  <a:lnTo>
                    <a:pt x="301084" y="1046505"/>
                  </a:lnTo>
                  <a:lnTo>
                    <a:pt x="276311" y="1059951"/>
                  </a:lnTo>
                  <a:cubicBezTo>
                    <a:pt x="143020" y="1150001"/>
                    <a:pt x="46254" y="1290009"/>
                    <a:pt x="12879" y="1453108"/>
                  </a:cubicBezTo>
                  <a:lnTo>
                    <a:pt x="3627" y="1544881"/>
                  </a:lnTo>
                  <a:lnTo>
                    <a:pt x="3247" y="1541758"/>
                  </a:lnTo>
                  <a:cubicBezTo>
                    <a:pt x="-13972" y="1315307"/>
                    <a:pt x="37146" y="1056039"/>
                    <a:pt x="159725" y="805050"/>
                  </a:cubicBezTo>
                  <a:lnTo>
                    <a:pt x="176646" y="773259"/>
                  </a:lnTo>
                  <a:lnTo>
                    <a:pt x="216643" y="698110"/>
                  </a:lnTo>
                  <a:cubicBezTo>
                    <a:pt x="461902" y="273335"/>
                    <a:pt x="848811" y="10779"/>
                    <a:pt x="1190242" y="32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pic>
          <p:nvPicPr>
            <p:cNvPr id="20" name="Graphic 19" descr="Bass clef outline">
              <a:extLst>
                <a:ext uri="{FF2B5EF4-FFF2-40B4-BE49-F238E27FC236}">
                  <a16:creationId xmlns:a16="http://schemas.microsoft.com/office/drawing/2014/main" id="{382B1713-D971-B05D-FCCA-C4F3FF617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49721" y="5565431"/>
              <a:ext cx="640080" cy="640080"/>
            </a:xfrm>
            <a:prstGeom prst="rect">
              <a:avLst/>
            </a:prstGeom>
          </p:spPr>
        </p:pic>
        <p:pic>
          <p:nvPicPr>
            <p:cNvPr id="21" name="Graphic 20" descr="Alarm clock outline">
              <a:extLst>
                <a:ext uri="{FF2B5EF4-FFF2-40B4-BE49-F238E27FC236}">
                  <a16:creationId xmlns:a16="http://schemas.microsoft.com/office/drawing/2014/main" id="{D2086A80-B582-3556-8F66-B1ABFB7EC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52410" y="5565431"/>
              <a:ext cx="640080" cy="640080"/>
            </a:xfrm>
            <a:prstGeom prst="rect">
              <a:avLst/>
            </a:prstGeom>
          </p:spPr>
        </p:pic>
        <p:pic>
          <p:nvPicPr>
            <p:cNvPr id="22" name="Graphic 21" descr="Bitcoin outline">
              <a:extLst>
                <a:ext uri="{FF2B5EF4-FFF2-40B4-BE49-F238E27FC236}">
                  <a16:creationId xmlns:a16="http://schemas.microsoft.com/office/drawing/2014/main" id="{BEB2C409-C576-4F46-FC4C-E2BB99E4D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73020" y="2326421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003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1A013-5384-F00B-3167-682B2AC53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9054FF2F-3973-CD0F-7551-03E94EBD6597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D75B3032-F26C-9F1B-DE8B-6B587BD7ED17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98DF1677-2C2F-7EE8-7919-A3809F38B75B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6A298551-3D4F-00DE-46AB-20BCAE96AD25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E4B5D672-CE0D-A844-F9C0-50219F6C06DE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01B9167-5384-1105-E709-3D3E857EF45C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58BD4AF-1FCC-18E5-FF01-3AE9902234A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E12B762-34C3-31A7-1F4D-9A12607A73D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D903346-DB8F-4EF1-93BE-89FD6FAFD4AA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35F8787-A537-6C64-16FD-BCD4811CC5D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39F5012-347D-9829-41A0-57EF266FEEE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268B555-5B05-2574-611B-A283B2E821E6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570125D-B28E-4768-ED99-887DF13B706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CA5A0E9-00FA-27E5-1A6D-149F5E04C11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CE47F96-8C98-B7B5-9604-10F0E583E224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3491724-1DCE-D092-B1B9-4590FFC9579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1634A1C-1292-9487-B52E-B4F046FC36F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F676CCFF-A76E-FE94-B6D4-3E6F161E5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01FB0872-DA69-D730-3FA1-1FD521F9B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09685E54-4FA9-CC75-0033-EECA1411C3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E3DB29D4-5191-77E0-708A-5ED4D0E86C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9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15A9D-24B3-B73F-DFF1-65CF4CDFC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B6DAD399-9426-DCD1-A95F-09E83D5F2263}"/>
              </a:ext>
            </a:extLst>
          </p:cNvPr>
          <p:cNvGrpSpPr/>
          <p:nvPr/>
        </p:nvGrpSpPr>
        <p:grpSpPr>
          <a:xfrm>
            <a:off x="3205019" y="540676"/>
            <a:ext cx="5781963" cy="5776649"/>
            <a:chOff x="3205019" y="540676"/>
            <a:chExt cx="5781963" cy="5776649"/>
          </a:xfrm>
        </p:grpSpPr>
        <p:sp>
          <p:nvSpPr>
            <p:cNvPr id="97" name="3">
              <a:extLst>
                <a:ext uri="{FF2B5EF4-FFF2-40B4-BE49-F238E27FC236}">
                  <a16:creationId xmlns:a16="http://schemas.microsoft.com/office/drawing/2014/main" id="{24BC9B45-1BD6-939B-24BF-C18A94ACB193}"/>
                </a:ext>
              </a:extLst>
            </p:cNvPr>
            <p:cNvSpPr/>
            <p:nvPr/>
          </p:nvSpPr>
          <p:spPr>
            <a:xfrm rot="2700000">
              <a:off x="4821058" y="2750858"/>
              <a:ext cx="3356357" cy="3776577"/>
            </a:xfrm>
            <a:custGeom>
              <a:avLst/>
              <a:gdLst>
                <a:gd name="connsiteX0" fmla="*/ 2968217 w 3356357"/>
                <a:gd name="connsiteY0" fmla="*/ 516345 h 3776577"/>
                <a:gd name="connsiteX1" fmla="*/ 3030792 w 3356357"/>
                <a:gd name="connsiteY1" fmla="*/ 573439 h 3776577"/>
                <a:gd name="connsiteX2" fmla="*/ 3356357 w 3356357"/>
                <a:gd name="connsiteY2" fmla="*/ 1300635 h 3776577"/>
                <a:gd name="connsiteX3" fmla="*/ 3030792 w 3356357"/>
                <a:gd name="connsiteY3" fmla="*/ 2027832 h 3776577"/>
                <a:gd name="connsiteX4" fmla="*/ 3023622 w 3356357"/>
                <a:gd name="connsiteY4" fmla="*/ 2034374 h 3776577"/>
                <a:gd name="connsiteX5" fmla="*/ 3081442 w 3356357"/>
                <a:gd name="connsiteY5" fmla="*/ 1963590 h 3776577"/>
                <a:gd name="connsiteX6" fmla="*/ 3146735 w 3356357"/>
                <a:gd name="connsiteY6" fmla="*/ 1883656 h 3776577"/>
                <a:gd name="connsiteX7" fmla="*/ 3146736 w 3356357"/>
                <a:gd name="connsiteY7" fmla="*/ 1883654 h 3776577"/>
                <a:gd name="connsiteX8" fmla="*/ 3146736 w 3356357"/>
                <a:gd name="connsiteY8" fmla="*/ 1883654 h 3776577"/>
                <a:gd name="connsiteX9" fmla="*/ 3011833 w 3356357"/>
                <a:gd name="connsiteY9" fmla="*/ 559960 h 3776577"/>
                <a:gd name="connsiteX10" fmla="*/ 1837980 w 3356357"/>
                <a:gd name="connsiteY10" fmla="*/ 122157 h 3776577"/>
                <a:gd name="connsiteX11" fmla="*/ 1846996 w 3356357"/>
                <a:gd name="connsiteY11" fmla="*/ 208742 h 3776577"/>
                <a:gd name="connsiteX12" fmla="*/ 1849543 w 3356357"/>
                <a:gd name="connsiteY12" fmla="*/ 282681 h 3776577"/>
                <a:gd name="connsiteX13" fmla="*/ 1853711 w 3356357"/>
                <a:gd name="connsiteY13" fmla="*/ 403650 h 3776577"/>
                <a:gd name="connsiteX14" fmla="*/ 1846995 w 3356357"/>
                <a:gd name="connsiteY14" fmla="*/ 598557 h 3776577"/>
                <a:gd name="connsiteX15" fmla="*/ 1831633 w 3356357"/>
                <a:gd name="connsiteY15" fmla="*/ 746093 h 3776577"/>
                <a:gd name="connsiteX16" fmla="*/ 1846997 w 3356357"/>
                <a:gd name="connsiteY16" fmla="*/ 598555 h 3776577"/>
                <a:gd name="connsiteX17" fmla="*/ 1853711 w 3356357"/>
                <a:gd name="connsiteY17" fmla="*/ 403648 h 3776577"/>
                <a:gd name="connsiteX18" fmla="*/ 1849543 w 3356357"/>
                <a:gd name="connsiteY18" fmla="*/ 282681 h 3776577"/>
                <a:gd name="connsiteX19" fmla="*/ 1846997 w 3356357"/>
                <a:gd name="connsiteY19" fmla="*/ 208741 h 3776577"/>
                <a:gd name="connsiteX20" fmla="*/ 0 w 3356357"/>
                <a:gd name="connsiteY20" fmla="*/ 457605 h 3776577"/>
                <a:gd name="connsiteX21" fmla="*/ 102113 w 3356357"/>
                <a:gd name="connsiteY21" fmla="*/ 380948 h 3776577"/>
                <a:gd name="connsiteX22" fmla="*/ 541413 w 3356357"/>
                <a:gd name="connsiteY22" fmla="*/ 156981 h 3776577"/>
                <a:gd name="connsiteX23" fmla="*/ 553080 w 3356357"/>
                <a:gd name="connsiteY23" fmla="*/ 153146 h 3776577"/>
                <a:gd name="connsiteX24" fmla="*/ 553078 w 3356357"/>
                <a:gd name="connsiteY24" fmla="*/ 153146 h 3776577"/>
                <a:gd name="connsiteX25" fmla="*/ 708049 w 3356357"/>
                <a:gd name="connsiteY25" fmla="*/ 102212 h 3776577"/>
                <a:gd name="connsiteX26" fmla="*/ 1450064 w 3356357"/>
                <a:gd name="connsiteY26" fmla="*/ 0 h 3776577"/>
                <a:gd name="connsiteX27" fmla="*/ 1644972 w 3356357"/>
                <a:gd name="connsiteY27" fmla="*/ 6716 h 3776577"/>
                <a:gd name="connsiteX28" fmla="*/ 1827944 w 3356357"/>
                <a:gd name="connsiteY28" fmla="*/ 25768 h 3776577"/>
                <a:gd name="connsiteX29" fmla="*/ 1827945 w 3356357"/>
                <a:gd name="connsiteY29" fmla="*/ 25769 h 3776577"/>
                <a:gd name="connsiteX30" fmla="*/ 1834248 w 3356357"/>
                <a:gd name="connsiteY30" fmla="*/ 26425 h 3776577"/>
                <a:gd name="connsiteX31" fmla="*/ 2921052 w 3356357"/>
                <a:gd name="connsiteY31" fmla="*/ 473313 h 3776577"/>
                <a:gd name="connsiteX32" fmla="*/ 2968216 w 3356357"/>
                <a:gd name="connsiteY32" fmla="*/ 516346 h 3776577"/>
                <a:gd name="connsiteX33" fmla="*/ 3011831 w 3356357"/>
                <a:gd name="connsiteY33" fmla="*/ 559962 h 3776577"/>
                <a:gd name="connsiteX34" fmla="*/ 3193635 w 3356357"/>
                <a:gd name="connsiteY34" fmla="*/ 1805402 h 3776577"/>
                <a:gd name="connsiteX35" fmla="*/ 3146736 w 3356357"/>
                <a:gd name="connsiteY35" fmla="*/ 1883654 h 3776577"/>
                <a:gd name="connsiteX36" fmla="*/ 3081442 w 3356357"/>
                <a:gd name="connsiteY36" fmla="*/ 1963590 h 3776577"/>
                <a:gd name="connsiteX37" fmla="*/ 3023620 w 3356357"/>
                <a:gd name="connsiteY37" fmla="*/ 2034376 h 3776577"/>
                <a:gd name="connsiteX38" fmla="*/ 2921051 w 3356357"/>
                <a:gd name="connsiteY38" fmla="*/ 2127960 h 3776577"/>
                <a:gd name="connsiteX39" fmla="*/ 2920972 w 3356357"/>
                <a:gd name="connsiteY39" fmla="*/ 2128019 h 3776577"/>
                <a:gd name="connsiteX40" fmla="*/ 2775260 w 3356357"/>
                <a:gd name="connsiteY40" fmla="*/ 2234183 h 3776577"/>
                <a:gd name="connsiteX41" fmla="*/ 2736454 w 3356357"/>
                <a:gd name="connsiteY41" fmla="*/ 2259126 h 3776577"/>
                <a:gd name="connsiteX42" fmla="*/ 2572267 w 3356357"/>
                <a:gd name="connsiteY42" fmla="*/ 2352129 h 3776577"/>
                <a:gd name="connsiteX43" fmla="*/ 2572195 w 3356357"/>
                <a:gd name="connsiteY43" fmla="*/ 2352168 h 3776577"/>
                <a:gd name="connsiteX44" fmla="*/ 2572121 w 3356357"/>
                <a:gd name="connsiteY44" fmla="*/ 2352202 h 3776577"/>
                <a:gd name="connsiteX45" fmla="*/ 2568332 w 3356357"/>
                <a:gd name="connsiteY45" fmla="*/ 2353848 h 3776577"/>
                <a:gd name="connsiteX46" fmla="*/ 2568277 w 3356357"/>
                <a:gd name="connsiteY46" fmla="*/ 2353951 h 3776577"/>
                <a:gd name="connsiteX47" fmla="*/ 2572121 w 3356357"/>
                <a:gd name="connsiteY47" fmla="*/ 2352202 h 3776577"/>
                <a:gd name="connsiteX48" fmla="*/ 2572197 w 3356357"/>
                <a:gd name="connsiteY48" fmla="*/ 2352169 h 3776577"/>
                <a:gd name="connsiteX49" fmla="*/ 2572267 w 3356357"/>
                <a:gd name="connsiteY49" fmla="*/ 2352129 h 3776577"/>
                <a:gd name="connsiteX50" fmla="*/ 2697590 w 3356357"/>
                <a:gd name="connsiteY50" fmla="*/ 2284106 h 3776577"/>
                <a:gd name="connsiteX51" fmla="*/ 2736454 w 3356357"/>
                <a:gd name="connsiteY51" fmla="*/ 2259126 h 3776577"/>
                <a:gd name="connsiteX52" fmla="*/ 2756993 w 3356357"/>
                <a:gd name="connsiteY52" fmla="*/ 2247492 h 3776577"/>
                <a:gd name="connsiteX53" fmla="*/ 2775260 w 3356357"/>
                <a:gd name="connsiteY53" fmla="*/ 2234183 h 3776577"/>
                <a:gd name="connsiteX54" fmla="*/ 2814089 w 3356357"/>
                <a:gd name="connsiteY54" fmla="*/ 2209224 h 3776577"/>
                <a:gd name="connsiteX55" fmla="*/ 2920972 w 3356357"/>
                <a:gd name="connsiteY55" fmla="*/ 2128019 h 3776577"/>
                <a:gd name="connsiteX56" fmla="*/ 2921052 w 3356357"/>
                <a:gd name="connsiteY56" fmla="*/ 2127961 h 3776577"/>
                <a:gd name="connsiteX57" fmla="*/ 3023622 w 3356357"/>
                <a:gd name="connsiteY57" fmla="*/ 2034377 h 3776577"/>
                <a:gd name="connsiteX58" fmla="*/ 3011833 w 3356357"/>
                <a:gd name="connsiteY58" fmla="*/ 2048809 h 3776577"/>
                <a:gd name="connsiteX59" fmla="*/ 1293754 w 3356357"/>
                <a:gd name="connsiteY59" fmla="*/ 3766888 h 3776577"/>
                <a:gd name="connsiteX60" fmla="*/ 1281892 w 3356357"/>
                <a:gd name="connsiteY60" fmla="*/ 3776577 h 3776577"/>
                <a:gd name="connsiteX61" fmla="*/ 1380404 w 3356357"/>
                <a:gd name="connsiteY61" fmla="*/ 3668610 h 3776577"/>
                <a:gd name="connsiteX62" fmla="*/ 1827289 w 3356357"/>
                <a:gd name="connsiteY62" fmla="*/ 2581805 h 3776577"/>
                <a:gd name="connsiteX63" fmla="*/ 1827946 w 3356357"/>
                <a:gd name="connsiteY63" fmla="*/ 2575503 h 3776577"/>
                <a:gd name="connsiteX64" fmla="*/ 1832070 w 3356357"/>
                <a:gd name="connsiteY64" fmla="*/ 2575073 h 3776577"/>
                <a:gd name="connsiteX65" fmla="*/ 1832964 w 3356357"/>
                <a:gd name="connsiteY65" fmla="*/ 2574980 h 3776577"/>
                <a:gd name="connsiteX66" fmla="*/ 1832964 w 3356357"/>
                <a:gd name="connsiteY66" fmla="*/ 2574980 h 3776577"/>
                <a:gd name="connsiteX67" fmla="*/ 1832070 w 3356357"/>
                <a:gd name="connsiteY67" fmla="*/ 2575073 h 3776577"/>
                <a:gd name="connsiteX68" fmla="*/ 1827945 w 3356357"/>
                <a:gd name="connsiteY68" fmla="*/ 2575503 h 3776577"/>
                <a:gd name="connsiteX69" fmla="*/ 1846996 w 3356357"/>
                <a:gd name="connsiteY69" fmla="*/ 2392529 h 3776577"/>
                <a:gd name="connsiteX70" fmla="*/ 1853711 w 3356357"/>
                <a:gd name="connsiteY70" fmla="*/ 2197622 h 3776577"/>
                <a:gd name="connsiteX71" fmla="*/ 1751501 w 3356357"/>
                <a:gd name="connsiteY71" fmla="*/ 1455606 h 3776577"/>
                <a:gd name="connsiteX72" fmla="*/ 1700567 w 3356357"/>
                <a:gd name="connsiteY72" fmla="*/ 1300636 h 3776577"/>
                <a:gd name="connsiteX73" fmla="*/ 1751501 w 3356357"/>
                <a:gd name="connsiteY73" fmla="*/ 1145664 h 3776577"/>
                <a:gd name="connsiteX74" fmla="*/ 1700567 w 3356357"/>
                <a:gd name="connsiteY74" fmla="*/ 1300635 h 3776577"/>
                <a:gd name="connsiteX75" fmla="*/ 1696732 w 3356357"/>
                <a:gd name="connsiteY75" fmla="*/ 1288968 h 3776577"/>
                <a:gd name="connsiteX76" fmla="*/ 1472764 w 3356357"/>
                <a:gd name="connsiteY76" fmla="*/ 849668 h 3776577"/>
                <a:gd name="connsiteX77" fmla="*/ 1396108 w 3356357"/>
                <a:gd name="connsiteY77" fmla="*/ 747555 h 3776577"/>
                <a:gd name="connsiteX78" fmla="*/ 1390011 w 3356357"/>
                <a:gd name="connsiteY78" fmla="*/ 736322 h 3776577"/>
                <a:gd name="connsiteX79" fmla="*/ 1117391 w 3356357"/>
                <a:gd name="connsiteY79" fmla="*/ 463702 h 3776577"/>
                <a:gd name="connsiteX80" fmla="*/ 1106156 w 3356357"/>
                <a:gd name="connsiteY80" fmla="*/ 457605 h 3776577"/>
                <a:gd name="connsiteX81" fmla="*/ 1106150 w 3356357"/>
                <a:gd name="connsiteY81" fmla="*/ 457600 h 3776577"/>
                <a:gd name="connsiteX82" fmla="*/ 945948 w 3356357"/>
                <a:gd name="connsiteY82" fmla="*/ 370645 h 3776577"/>
                <a:gd name="connsiteX83" fmla="*/ 815203 w 3356357"/>
                <a:gd name="connsiteY83" fmla="*/ 330059 h 3776577"/>
                <a:gd name="connsiteX84" fmla="*/ 815202 w 3356357"/>
                <a:gd name="connsiteY84" fmla="*/ 330059 h 3776577"/>
                <a:gd name="connsiteX85" fmla="*/ 815200 w 3356357"/>
                <a:gd name="connsiteY85" fmla="*/ 330057 h 3776577"/>
                <a:gd name="connsiteX86" fmla="*/ 756491 w 3356357"/>
                <a:gd name="connsiteY86" fmla="*/ 311833 h 3776577"/>
                <a:gd name="connsiteX87" fmla="*/ 715057 w 3356357"/>
                <a:gd name="connsiteY87" fmla="*/ 307657 h 3776577"/>
                <a:gd name="connsiteX88" fmla="*/ 686062 w 3356357"/>
                <a:gd name="connsiteY88" fmla="*/ 301170 h 3776577"/>
                <a:gd name="connsiteX89" fmla="*/ 553127 w 3356357"/>
                <a:gd name="connsiteY89" fmla="*/ 291333 h 3776577"/>
                <a:gd name="connsiteX90" fmla="*/ 553081 w 3356357"/>
                <a:gd name="connsiteY90" fmla="*/ 291328 h 3776577"/>
                <a:gd name="connsiteX91" fmla="*/ 553041 w 3356357"/>
                <a:gd name="connsiteY91" fmla="*/ 291333 h 3776577"/>
                <a:gd name="connsiteX92" fmla="*/ 420098 w 3356357"/>
                <a:gd name="connsiteY92" fmla="*/ 301172 h 3776577"/>
                <a:gd name="connsiteX93" fmla="*/ 391109 w 3356357"/>
                <a:gd name="connsiteY93" fmla="*/ 307656 h 3776577"/>
                <a:gd name="connsiteX94" fmla="*/ 349670 w 3356357"/>
                <a:gd name="connsiteY94" fmla="*/ 311833 h 3776577"/>
                <a:gd name="connsiteX95" fmla="*/ 290962 w 3356357"/>
                <a:gd name="connsiteY95" fmla="*/ 330057 h 3776577"/>
                <a:gd name="connsiteX96" fmla="*/ 290958 w 3356357"/>
                <a:gd name="connsiteY96" fmla="*/ 330059 h 3776577"/>
                <a:gd name="connsiteX97" fmla="*/ 290951 w 3356357"/>
                <a:gd name="connsiteY97" fmla="*/ 330061 h 3776577"/>
                <a:gd name="connsiteX98" fmla="*/ 160213 w 3356357"/>
                <a:gd name="connsiteY98" fmla="*/ 370645 h 377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356357" h="3776577">
                  <a:moveTo>
                    <a:pt x="2968217" y="516345"/>
                  </a:moveTo>
                  <a:lnTo>
                    <a:pt x="3030792" y="573439"/>
                  </a:lnTo>
                  <a:cubicBezTo>
                    <a:pt x="3236338" y="781020"/>
                    <a:pt x="3356357" y="1031265"/>
                    <a:pt x="3356357" y="1300635"/>
                  </a:cubicBezTo>
                  <a:cubicBezTo>
                    <a:pt x="3356357" y="1570007"/>
                    <a:pt x="3236338" y="1820248"/>
                    <a:pt x="3030792" y="2027832"/>
                  </a:cubicBezTo>
                  <a:lnTo>
                    <a:pt x="3023622" y="2034374"/>
                  </a:lnTo>
                  <a:lnTo>
                    <a:pt x="3081442" y="1963590"/>
                  </a:lnTo>
                  <a:lnTo>
                    <a:pt x="3146735" y="1883656"/>
                  </a:lnTo>
                  <a:lnTo>
                    <a:pt x="3146736" y="1883654"/>
                  </a:lnTo>
                  <a:lnTo>
                    <a:pt x="3146736" y="1883654"/>
                  </a:lnTo>
                  <a:cubicBezTo>
                    <a:pt x="3416543" y="1475020"/>
                    <a:pt x="3371575" y="919701"/>
                    <a:pt x="3011833" y="559960"/>
                  </a:cubicBezTo>
                  <a:close/>
                  <a:moveTo>
                    <a:pt x="1837980" y="122157"/>
                  </a:moveTo>
                  <a:lnTo>
                    <a:pt x="1846996" y="208742"/>
                  </a:lnTo>
                  <a:lnTo>
                    <a:pt x="1849543" y="282681"/>
                  </a:lnTo>
                  <a:lnTo>
                    <a:pt x="1853711" y="403650"/>
                  </a:lnTo>
                  <a:cubicBezTo>
                    <a:pt x="1853711" y="469451"/>
                    <a:pt x="1851436" y="534473"/>
                    <a:pt x="1846995" y="598557"/>
                  </a:cubicBezTo>
                  <a:lnTo>
                    <a:pt x="1831633" y="746093"/>
                  </a:lnTo>
                  <a:lnTo>
                    <a:pt x="1846997" y="598555"/>
                  </a:lnTo>
                  <a:cubicBezTo>
                    <a:pt x="1851436" y="534471"/>
                    <a:pt x="1853711" y="469449"/>
                    <a:pt x="1853711" y="403648"/>
                  </a:cubicBezTo>
                  <a:lnTo>
                    <a:pt x="1849543" y="282681"/>
                  </a:lnTo>
                  <a:lnTo>
                    <a:pt x="1846997" y="208741"/>
                  </a:lnTo>
                  <a:close/>
                  <a:moveTo>
                    <a:pt x="0" y="457605"/>
                  </a:moveTo>
                  <a:lnTo>
                    <a:pt x="102113" y="380948"/>
                  </a:lnTo>
                  <a:cubicBezTo>
                    <a:pt x="231478" y="292686"/>
                    <a:pt x="379349" y="217050"/>
                    <a:pt x="541413" y="156981"/>
                  </a:cubicBezTo>
                  <a:lnTo>
                    <a:pt x="553080" y="153146"/>
                  </a:lnTo>
                  <a:lnTo>
                    <a:pt x="553078" y="153146"/>
                  </a:lnTo>
                  <a:lnTo>
                    <a:pt x="708049" y="102212"/>
                  </a:lnTo>
                  <a:cubicBezTo>
                    <a:pt x="936115" y="36396"/>
                    <a:pt x="1186859" y="2"/>
                    <a:pt x="1450064" y="0"/>
                  </a:cubicBezTo>
                  <a:cubicBezTo>
                    <a:pt x="1515865" y="0"/>
                    <a:pt x="1580888" y="2276"/>
                    <a:pt x="1644972" y="6716"/>
                  </a:cubicBezTo>
                  <a:lnTo>
                    <a:pt x="1827944" y="25768"/>
                  </a:lnTo>
                  <a:lnTo>
                    <a:pt x="1827945" y="25769"/>
                  </a:lnTo>
                  <a:lnTo>
                    <a:pt x="1834248" y="26425"/>
                  </a:lnTo>
                  <a:cubicBezTo>
                    <a:pt x="2268581" y="87066"/>
                    <a:pt x="2649108" y="248485"/>
                    <a:pt x="2921052" y="473313"/>
                  </a:cubicBezTo>
                  <a:lnTo>
                    <a:pt x="2968216" y="516346"/>
                  </a:lnTo>
                  <a:lnTo>
                    <a:pt x="3011831" y="559962"/>
                  </a:lnTo>
                  <a:cubicBezTo>
                    <a:pt x="3349090" y="897219"/>
                    <a:pt x="3409691" y="1406369"/>
                    <a:pt x="3193635" y="1805402"/>
                  </a:cubicBezTo>
                  <a:lnTo>
                    <a:pt x="3146736" y="1883654"/>
                  </a:lnTo>
                  <a:lnTo>
                    <a:pt x="3081442" y="1963590"/>
                  </a:lnTo>
                  <a:lnTo>
                    <a:pt x="3023620" y="2034376"/>
                  </a:lnTo>
                  <a:lnTo>
                    <a:pt x="2921051" y="2127960"/>
                  </a:lnTo>
                  <a:lnTo>
                    <a:pt x="2920972" y="2128019"/>
                  </a:lnTo>
                  <a:lnTo>
                    <a:pt x="2775260" y="2234183"/>
                  </a:lnTo>
                  <a:lnTo>
                    <a:pt x="2736454" y="2259126"/>
                  </a:lnTo>
                  <a:lnTo>
                    <a:pt x="2572267" y="2352129"/>
                  </a:lnTo>
                  <a:lnTo>
                    <a:pt x="2572195" y="2352168"/>
                  </a:lnTo>
                  <a:lnTo>
                    <a:pt x="2572121" y="2352202"/>
                  </a:lnTo>
                  <a:lnTo>
                    <a:pt x="2568332" y="2353848"/>
                  </a:lnTo>
                  <a:lnTo>
                    <a:pt x="2568277" y="2353951"/>
                  </a:lnTo>
                  <a:lnTo>
                    <a:pt x="2572121" y="2352202"/>
                  </a:lnTo>
                  <a:lnTo>
                    <a:pt x="2572197" y="2352169"/>
                  </a:lnTo>
                  <a:lnTo>
                    <a:pt x="2572267" y="2352129"/>
                  </a:lnTo>
                  <a:lnTo>
                    <a:pt x="2697590" y="2284106"/>
                  </a:lnTo>
                  <a:lnTo>
                    <a:pt x="2736454" y="2259126"/>
                  </a:lnTo>
                  <a:lnTo>
                    <a:pt x="2756993" y="2247492"/>
                  </a:lnTo>
                  <a:lnTo>
                    <a:pt x="2775260" y="2234183"/>
                  </a:lnTo>
                  <a:lnTo>
                    <a:pt x="2814089" y="2209224"/>
                  </a:lnTo>
                  <a:lnTo>
                    <a:pt x="2920972" y="2128019"/>
                  </a:lnTo>
                  <a:lnTo>
                    <a:pt x="2921052" y="2127961"/>
                  </a:lnTo>
                  <a:lnTo>
                    <a:pt x="3023622" y="2034377"/>
                  </a:lnTo>
                  <a:lnTo>
                    <a:pt x="3011833" y="2048809"/>
                  </a:lnTo>
                  <a:lnTo>
                    <a:pt x="1293754" y="3766888"/>
                  </a:lnTo>
                  <a:lnTo>
                    <a:pt x="1281892" y="3776577"/>
                  </a:lnTo>
                  <a:lnTo>
                    <a:pt x="1380404" y="3668610"/>
                  </a:lnTo>
                  <a:cubicBezTo>
                    <a:pt x="1605229" y="3396667"/>
                    <a:pt x="1766648" y="3016140"/>
                    <a:pt x="1827289" y="2581805"/>
                  </a:cubicBezTo>
                  <a:lnTo>
                    <a:pt x="1827946" y="2575503"/>
                  </a:lnTo>
                  <a:lnTo>
                    <a:pt x="1832070" y="2575073"/>
                  </a:lnTo>
                  <a:lnTo>
                    <a:pt x="1832964" y="2574980"/>
                  </a:lnTo>
                  <a:lnTo>
                    <a:pt x="1832964" y="2574980"/>
                  </a:lnTo>
                  <a:lnTo>
                    <a:pt x="1832070" y="2575073"/>
                  </a:lnTo>
                  <a:lnTo>
                    <a:pt x="1827945" y="2575503"/>
                  </a:lnTo>
                  <a:lnTo>
                    <a:pt x="1846996" y="2392529"/>
                  </a:lnTo>
                  <a:cubicBezTo>
                    <a:pt x="1851436" y="2328443"/>
                    <a:pt x="1853711" y="2263423"/>
                    <a:pt x="1853711" y="2197622"/>
                  </a:cubicBezTo>
                  <a:cubicBezTo>
                    <a:pt x="1853711" y="1934418"/>
                    <a:pt x="1817316" y="1683674"/>
                    <a:pt x="1751501" y="1455606"/>
                  </a:cubicBezTo>
                  <a:lnTo>
                    <a:pt x="1700567" y="1300636"/>
                  </a:lnTo>
                  <a:lnTo>
                    <a:pt x="1751501" y="1145664"/>
                  </a:lnTo>
                  <a:lnTo>
                    <a:pt x="1700567" y="1300635"/>
                  </a:lnTo>
                  <a:lnTo>
                    <a:pt x="1696732" y="1288968"/>
                  </a:lnTo>
                  <a:cubicBezTo>
                    <a:pt x="1636665" y="1126904"/>
                    <a:pt x="1561028" y="979033"/>
                    <a:pt x="1472764" y="849668"/>
                  </a:cubicBezTo>
                  <a:lnTo>
                    <a:pt x="1396108" y="747555"/>
                  </a:lnTo>
                  <a:lnTo>
                    <a:pt x="1390011" y="736322"/>
                  </a:lnTo>
                  <a:cubicBezTo>
                    <a:pt x="1317458" y="628930"/>
                    <a:pt x="1224782" y="536254"/>
                    <a:pt x="1117391" y="463702"/>
                  </a:cubicBezTo>
                  <a:lnTo>
                    <a:pt x="1106156" y="457605"/>
                  </a:lnTo>
                  <a:lnTo>
                    <a:pt x="1106150" y="457600"/>
                  </a:lnTo>
                  <a:lnTo>
                    <a:pt x="945948" y="370645"/>
                  </a:lnTo>
                  <a:lnTo>
                    <a:pt x="815203" y="330059"/>
                  </a:lnTo>
                  <a:lnTo>
                    <a:pt x="815202" y="330059"/>
                  </a:lnTo>
                  <a:lnTo>
                    <a:pt x="815200" y="330057"/>
                  </a:lnTo>
                  <a:lnTo>
                    <a:pt x="756491" y="311833"/>
                  </a:lnTo>
                  <a:lnTo>
                    <a:pt x="715057" y="307657"/>
                  </a:lnTo>
                  <a:lnTo>
                    <a:pt x="686062" y="301170"/>
                  </a:lnTo>
                  <a:lnTo>
                    <a:pt x="553127" y="291333"/>
                  </a:lnTo>
                  <a:lnTo>
                    <a:pt x="553081" y="291328"/>
                  </a:lnTo>
                  <a:lnTo>
                    <a:pt x="553041" y="291333"/>
                  </a:lnTo>
                  <a:lnTo>
                    <a:pt x="420098" y="301172"/>
                  </a:lnTo>
                  <a:lnTo>
                    <a:pt x="391109" y="307656"/>
                  </a:lnTo>
                  <a:lnTo>
                    <a:pt x="349670" y="311833"/>
                  </a:lnTo>
                  <a:lnTo>
                    <a:pt x="290962" y="330057"/>
                  </a:lnTo>
                  <a:lnTo>
                    <a:pt x="290958" y="330059"/>
                  </a:lnTo>
                  <a:lnTo>
                    <a:pt x="290951" y="330061"/>
                  </a:lnTo>
                  <a:lnTo>
                    <a:pt x="160213" y="370645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4">
              <a:extLst>
                <a:ext uri="{FF2B5EF4-FFF2-40B4-BE49-F238E27FC236}">
                  <a16:creationId xmlns:a16="http://schemas.microsoft.com/office/drawing/2014/main" id="{41C1A29F-901A-8D36-4B9C-6CDB7912B6B7}"/>
                </a:ext>
              </a:extLst>
            </p:cNvPr>
            <p:cNvSpPr/>
            <p:nvPr/>
          </p:nvSpPr>
          <p:spPr>
            <a:xfrm rot="2700000">
              <a:off x="5450919" y="1348339"/>
              <a:ext cx="3715770" cy="3356356"/>
            </a:xfrm>
            <a:custGeom>
              <a:avLst/>
              <a:gdLst>
                <a:gd name="connsiteX0" fmla="*/ 283857 w 2304931"/>
                <a:gd name="connsiteY0" fmla="*/ 1395820 h 2081982"/>
                <a:gd name="connsiteX1" fmla="*/ 229915 w 2304931"/>
                <a:gd name="connsiteY1" fmla="*/ 1495201 h 2081982"/>
                <a:gd name="connsiteX2" fmla="*/ 204743 w 2304931"/>
                <a:gd name="connsiteY2" fmla="*/ 1576293 h 2081982"/>
                <a:gd name="connsiteX3" fmla="*/ 204739 w 2304931"/>
                <a:gd name="connsiteY3" fmla="*/ 1576304 h 2081982"/>
                <a:gd name="connsiteX4" fmla="*/ 204737 w 2304931"/>
                <a:gd name="connsiteY4" fmla="*/ 1576313 h 2081982"/>
                <a:gd name="connsiteX5" fmla="*/ 193434 w 2304931"/>
                <a:gd name="connsiteY5" fmla="*/ 1612723 h 2081982"/>
                <a:gd name="connsiteX6" fmla="*/ 190843 w 2304931"/>
                <a:gd name="connsiteY6" fmla="*/ 1638424 h 2081982"/>
                <a:gd name="connsiteX7" fmla="*/ 186820 w 2304931"/>
                <a:gd name="connsiteY7" fmla="*/ 1656411 h 2081982"/>
                <a:gd name="connsiteX8" fmla="*/ 180715 w 2304931"/>
                <a:gd name="connsiteY8" fmla="*/ 1738901 h 2081982"/>
                <a:gd name="connsiteX9" fmla="*/ 186820 w 2304931"/>
                <a:gd name="connsiteY9" fmla="*/ 1821391 h 2081982"/>
                <a:gd name="connsiteX10" fmla="*/ 190844 w 2304931"/>
                <a:gd name="connsiteY10" fmla="*/ 1839378 h 2081982"/>
                <a:gd name="connsiteX11" fmla="*/ 193434 w 2304931"/>
                <a:gd name="connsiteY11" fmla="*/ 1865079 h 2081982"/>
                <a:gd name="connsiteX12" fmla="*/ 204737 w 2304931"/>
                <a:gd name="connsiteY12" fmla="*/ 1901490 h 2081982"/>
                <a:gd name="connsiteX13" fmla="*/ 204739 w 2304931"/>
                <a:gd name="connsiteY13" fmla="*/ 1901498 h 2081982"/>
                <a:gd name="connsiteX14" fmla="*/ 204743 w 2304931"/>
                <a:gd name="connsiteY14" fmla="*/ 1901509 h 2081982"/>
                <a:gd name="connsiteX15" fmla="*/ 229915 w 2304931"/>
                <a:gd name="connsiteY15" fmla="*/ 1982601 h 2081982"/>
                <a:gd name="connsiteX16" fmla="*/ 283857 w 2304931"/>
                <a:gd name="connsiteY16" fmla="*/ 2081982 h 2081982"/>
                <a:gd name="connsiteX17" fmla="*/ 236306 w 2304931"/>
                <a:gd name="connsiteY17" fmla="*/ 2018640 h 2081982"/>
                <a:gd name="connsiteX18" fmla="*/ 97377 w 2304931"/>
                <a:gd name="connsiteY18" fmla="*/ 1746138 h 2081982"/>
                <a:gd name="connsiteX19" fmla="*/ 94998 w 2304931"/>
                <a:gd name="connsiteY19" fmla="*/ 1738901 h 2081982"/>
                <a:gd name="connsiteX20" fmla="*/ 97377 w 2304931"/>
                <a:gd name="connsiteY20" fmla="*/ 1731664 h 2081982"/>
                <a:gd name="connsiteX21" fmla="*/ 236306 w 2304931"/>
                <a:gd name="connsiteY21" fmla="*/ 1459162 h 2081982"/>
                <a:gd name="connsiteX22" fmla="*/ 1293299 w 2304931"/>
                <a:gd name="connsiteY22" fmla="*/ 240766 h 2081982"/>
                <a:gd name="connsiteX23" fmla="*/ 2304931 w 2304931"/>
                <a:gd name="connsiteY23" fmla="*/ 1252398 h 2081982"/>
                <a:gd name="connsiteX24" fmla="*/ 2275676 w 2304931"/>
                <a:gd name="connsiteY24" fmla="*/ 1225704 h 2081982"/>
                <a:gd name="connsiteX25" fmla="*/ 1601520 w 2304931"/>
                <a:gd name="connsiteY25" fmla="*/ 948496 h 2081982"/>
                <a:gd name="connsiteX26" fmla="*/ 1597609 w 2304931"/>
                <a:gd name="connsiteY26" fmla="*/ 948088 h 2081982"/>
                <a:gd name="connsiteX27" fmla="*/ 1597202 w 2304931"/>
                <a:gd name="connsiteY27" fmla="*/ 944178 h 2081982"/>
                <a:gd name="connsiteX28" fmla="*/ 1319995 w 2304931"/>
                <a:gd name="connsiteY28" fmla="*/ 270023 h 2081982"/>
                <a:gd name="connsiteX29" fmla="*/ 355709 w 2304931"/>
                <a:gd name="connsiteY29" fmla="*/ 201951 h 2081982"/>
                <a:gd name="connsiteX30" fmla="*/ 806796 w 2304931"/>
                <a:gd name="connsiteY30" fmla="*/ 0 h 2081982"/>
                <a:gd name="connsiteX31" fmla="*/ 1257883 w 2304931"/>
                <a:gd name="connsiteY31" fmla="*/ 201951 h 2081982"/>
                <a:gd name="connsiteX32" fmla="*/ 1293299 w 2304931"/>
                <a:gd name="connsiteY32" fmla="*/ 240766 h 2081982"/>
                <a:gd name="connsiteX33" fmla="*/ 1266244 w 2304931"/>
                <a:gd name="connsiteY33" fmla="*/ 213711 h 2081982"/>
                <a:gd name="connsiteX34" fmla="*/ 445142 w 2304931"/>
                <a:gd name="connsiteY34" fmla="*/ 130029 h 2081982"/>
                <a:gd name="connsiteX35" fmla="*/ 369781 w 2304931"/>
                <a:gd name="connsiteY35" fmla="*/ 191588 h 2081982"/>
                <a:gd name="connsiteX36" fmla="*/ 445142 w 2304931"/>
                <a:gd name="connsiteY36" fmla="*/ 130030 h 2081982"/>
                <a:gd name="connsiteX37" fmla="*/ 1266244 w 2304931"/>
                <a:gd name="connsiteY37" fmla="*/ 213711 h 2081982"/>
                <a:gd name="connsiteX38" fmla="*/ 1293299 w 2304931"/>
                <a:gd name="connsiteY38" fmla="*/ 240766 h 2081982"/>
                <a:gd name="connsiteX39" fmla="*/ 1319994 w 2304931"/>
                <a:gd name="connsiteY39" fmla="*/ 270023 h 2081982"/>
                <a:gd name="connsiteX40" fmla="*/ 1597201 w 2304931"/>
                <a:gd name="connsiteY40" fmla="*/ 944178 h 2081982"/>
                <a:gd name="connsiteX41" fmla="*/ 1597609 w 2304931"/>
                <a:gd name="connsiteY41" fmla="*/ 948088 h 2081982"/>
                <a:gd name="connsiteX42" fmla="*/ 1484109 w 2304931"/>
                <a:gd name="connsiteY42" fmla="*/ 936270 h 2081982"/>
                <a:gd name="connsiteX43" fmla="*/ 1363206 w 2304931"/>
                <a:gd name="connsiteY43" fmla="*/ 932105 h 2081982"/>
                <a:gd name="connsiteX44" fmla="*/ 902926 w 2304931"/>
                <a:gd name="connsiteY44" fmla="*/ 995507 h 2081982"/>
                <a:gd name="connsiteX45" fmla="*/ 806796 w 2304931"/>
                <a:gd name="connsiteY45" fmla="*/ 1027102 h 2081982"/>
                <a:gd name="connsiteX46" fmla="*/ 799560 w 2304931"/>
                <a:gd name="connsiteY46" fmla="*/ 1029481 h 2081982"/>
                <a:gd name="connsiteX47" fmla="*/ 527057 w 2304931"/>
                <a:gd name="connsiteY47" fmla="*/ 1168410 h 2081982"/>
                <a:gd name="connsiteX48" fmla="*/ 463715 w 2304931"/>
                <a:gd name="connsiteY48" fmla="*/ 1215961 h 2081982"/>
                <a:gd name="connsiteX49" fmla="*/ 456747 w 2304931"/>
                <a:gd name="connsiteY49" fmla="*/ 1219743 h 2081982"/>
                <a:gd name="connsiteX50" fmla="*/ 287638 w 2304931"/>
                <a:gd name="connsiteY50" fmla="*/ 1388852 h 2081982"/>
                <a:gd name="connsiteX51" fmla="*/ 283856 w 2304931"/>
                <a:gd name="connsiteY51" fmla="*/ 1395820 h 2081982"/>
                <a:gd name="connsiteX52" fmla="*/ 236305 w 2304931"/>
                <a:gd name="connsiteY52" fmla="*/ 1459162 h 2081982"/>
                <a:gd name="connsiteX53" fmla="*/ 97376 w 2304931"/>
                <a:gd name="connsiteY53" fmla="*/ 1731664 h 2081982"/>
                <a:gd name="connsiteX54" fmla="*/ 94997 w 2304931"/>
                <a:gd name="connsiteY54" fmla="*/ 1738901 h 2081982"/>
                <a:gd name="connsiteX55" fmla="*/ 63402 w 2304931"/>
                <a:gd name="connsiteY55" fmla="*/ 1642771 h 2081982"/>
                <a:gd name="connsiteX56" fmla="*/ 0 w 2304931"/>
                <a:gd name="connsiteY56" fmla="*/ 1182491 h 2081982"/>
                <a:gd name="connsiteX57" fmla="*/ 4166 w 2304931"/>
                <a:gd name="connsiteY57" fmla="*/ 1061588 h 2081982"/>
                <a:gd name="connsiteX58" fmla="*/ 15984 w 2304931"/>
                <a:gd name="connsiteY58" fmla="*/ 948089 h 2081982"/>
                <a:gd name="connsiteX59" fmla="*/ 16391 w 2304931"/>
                <a:gd name="connsiteY59" fmla="*/ 944179 h 2081982"/>
                <a:gd name="connsiteX60" fmla="*/ 293598 w 2304931"/>
                <a:gd name="connsiteY60" fmla="*/ 270023 h 2081982"/>
                <a:gd name="connsiteX61" fmla="*/ 351655 w 2304931"/>
                <a:gd name="connsiteY61" fmla="*/ 206394 h 2081982"/>
                <a:gd name="connsiteX62" fmla="*/ 351656 w 2304931"/>
                <a:gd name="connsiteY62" fmla="*/ 206393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04931" h="2081982">
                  <a:moveTo>
                    <a:pt x="283857" y="1395820"/>
                  </a:moveTo>
                  <a:lnTo>
                    <a:pt x="229915" y="1495201"/>
                  </a:lnTo>
                  <a:lnTo>
                    <a:pt x="204743" y="1576293"/>
                  </a:lnTo>
                  <a:lnTo>
                    <a:pt x="204739" y="1576304"/>
                  </a:lnTo>
                  <a:lnTo>
                    <a:pt x="204737" y="1576313"/>
                  </a:lnTo>
                  <a:lnTo>
                    <a:pt x="193434" y="1612723"/>
                  </a:lnTo>
                  <a:lnTo>
                    <a:pt x="190843" y="1638424"/>
                  </a:lnTo>
                  <a:lnTo>
                    <a:pt x="186820" y="1656411"/>
                  </a:lnTo>
                  <a:cubicBezTo>
                    <a:pt x="182783" y="1683533"/>
                    <a:pt x="180715" y="1711052"/>
                    <a:pt x="180715" y="1738901"/>
                  </a:cubicBezTo>
                  <a:cubicBezTo>
                    <a:pt x="180715" y="1766750"/>
                    <a:pt x="182783" y="1794269"/>
                    <a:pt x="186820" y="1821391"/>
                  </a:cubicBezTo>
                  <a:lnTo>
                    <a:pt x="190844" y="1839378"/>
                  </a:lnTo>
                  <a:lnTo>
                    <a:pt x="193434" y="1865079"/>
                  </a:lnTo>
                  <a:lnTo>
                    <a:pt x="204737" y="1901490"/>
                  </a:lnTo>
                  <a:lnTo>
                    <a:pt x="204739" y="1901498"/>
                  </a:lnTo>
                  <a:lnTo>
                    <a:pt x="204743" y="1901509"/>
                  </a:lnTo>
                  <a:lnTo>
                    <a:pt x="229915" y="1982601"/>
                  </a:lnTo>
                  <a:lnTo>
                    <a:pt x="283857" y="2081982"/>
                  </a:lnTo>
                  <a:lnTo>
                    <a:pt x="236306" y="2018640"/>
                  </a:lnTo>
                  <a:cubicBezTo>
                    <a:pt x="181556" y="1938394"/>
                    <a:pt x="134637" y="1846668"/>
                    <a:pt x="97377" y="1746138"/>
                  </a:cubicBezTo>
                  <a:lnTo>
                    <a:pt x="94998" y="1738901"/>
                  </a:lnTo>
                  <a:lnTo>
                    <a:pt x="97377" y="1731664"/>
                  </a:lnTo>
                  <a:cubicBezTo>
                    <a:pt x="134638" y="1631134"/>
                    <a:pt x="181556" y="1539408"/>
                    <a:pt x="236306" y="1459162"/>
                  </a:cubicBezTo>
                  <a:close/>
                  <a:moveTo>
                    <a:pt x="1293299" y="240766"/>
                  </a:moveTo>
                  <a:lnTo>
                    <a:pt x="2304931" y="1252398"/>
                  </a:lnTo>
                  <a:lnTo>
                    <a:pt x="2275676" y="1225704"/>
                  </a:lnTo>
                  <a:cubicBezTo>
                    <a:pt x="2106985" y="1086242"/>
                    <a:pt x="1870941" y="986111"/>
                    <a:pt x="1601520" y="948496"/>
                  </a:cubicBezTo>
                  <a:lnTo>
                    <a:pt x="1597609" y="948088"/>
                  </a:lnTo>
                  <a:lnTo>
                    <a:pt x="1597202" y="944178"/>
                  </a:lnTo>
                  <a:cubicBezTo>
                    <a:pt x="1559587" y="674757"/>
                    <a:pt x="1459455" y="438712"/>
                    <a:pt x="1319995" y="270023"/>
                  </a:cubicBezTo>
                  <a:close/>
                  <a:moveTo>
                    <a:pt x="355709" y="201951"/>
                  </a:moveTo>
                  <a:cubicBezTo>
                    <a:pt x="484474" y="74449"/>
                    <a:pt x="639703" y="0"/>
                    <a:pt x="806796" y="0"/>
                  </a:cubicBezTo>
                  <a:cubicBezTo>
                    <a:pt x="973889" y="-1"/>
                    <a:pt x="1129118" y="74449"/>
                    <a:pt x="1257883" y="201951"/>
                  </a:cubicBezTo>
                  <a:lnTo>
                    <a:pt x="1293299" y="240766"/>
                  </a:lnTo>
                  <a:lnTo>
                    <a:pt x="1266244" y="213711"/>
                  </a:lnTo>
                  <a:cubicBezTo>
                    <a:pt x="1043092" y="-9441"/>
                    <a:pt x="698623" y="-37335"/>
                    <a:pt x="445142" y="130029"/>
                  </a:cubicBezTo>
                  <a:lnTo>
                    <a:pt x="369781" y="191588"/>
                  </a:lnTo>
                  <a:lnTo>
                    <a:pt x="445142" y="130030"/>
                  </a:lnTo>
                  <a:cubicBezTo>
                    <a:pt x="698623" y="-37335"/>
                    <a:pt x="1043092" y="-9441"/>
                    <a:pt x="1266244" y="213711"/>
                  </a:cubicBezTo>
                  <a:lnTo>
                    <a:pt x="1293299" y="240766"/>
                  </a:lnTo>
                  <a:lnTo>
                    <a:pt x="1319994" y="270023"/>
                  </a:lnTo>
                  <a:cubicBezTo>
                    <a:pt x="1459455" y="438712"/>
                    <a:pt x="1559586" y="674758"/>
                    <a:pt x="1597201" y="944178"/>
                  </a:cubicBezTo>
                  <a:lnTo>
                    <a:pt x="1597609" y="948088"/>
                  </a:lnTo>
                  <a:lnTo>
                    <a:pt x="1484109" y="936270"/>
                  </a:lnTo>
                  <a:cubicBezTo>
                    <a:pt x="1444357" y="933516"/>
                    <a:pt x="1404023" y="932105"/>
                    <a:pt x="1363206" y="932105"/>
                  </a:cubicBezTo>
                  <a:cubicBezTo>
                    <a:pt x="1199937" y="932105"/>
                    <a:pt x="1044398" y="954681"/>
                    <a:pt x="902926" y="995507"/>
                  </a:cubicBezTo>
                  <a:lnTo>
                    <a:pt x="806796" y="1027102"/>
                  </a:lnTo>
                  <a:lnTo>
                    <a:pt x="799560" y="1029481"/>
                  </a:lnTo>
                  <a:cubicBezTo>
                    <a:pt x="699029" y="1066742"/>
                    <a:pt x="607304" y="1113660"/>
                    <a:pt x="527057" y="1168410"/>
                  </a:cubicBezTo>
                  <a:lnTo>
                    <a:pt x="463715" y="1215961"/>
                  </a:lnTo>
                  <a:lnTo>
                    <a:pt x="456747" y="1219743"/>
                  </a:lnTo>
                  <a:cubicBezTo>
                    <a:pt x="390133" y="1264748"/>
                    <a:pt x="332643" y="1322237"/>
                    <a:pt x="287638" y="1388852"/>
                  </a:cubicBezTo>
                  <a:lnTo>
                    <a:pt x="283856" y="1395820"/>
                  </a:lnTo>
                  <a:lnTo>
                    <a:pt x="236305" y="1459162"/>
                  </a:lnTo>
                  <a:cubicBezTo>
                    <a:pt x="181555" y="1539408"/>
                    <a:pt x="134637" y="1631134"/>
                    <a:pt x="97376" y="1731664"/>
                  </a:cubicBezTo>
                  <a:lnTo>
                    <a:pt x="94997" y="1738901"/>
                  </a:lnTo>
                  <a:lnTo>
                    <a:pt x="63402" y="1642771"/>
                  </a:lnTo>
                  <a:cubicBezTo>
                    <a:pt x="22576" y="1501300"/>
                    <a:pt x="0" y="1345760"/>
                    <a:pt x="0" y="1182491"/>
                  </a:cubicBezTo>
                  <a:cubicBezTo>
                    <a:pt x="0" y="1141674"/>
                    <a:pt x="1411" y="1101340"/>
                    <a:pt x="4166" y="1061588"/>
                  </a:cubicBezTo>
                  <a:lnTo>
                    <a:pt x="15984" y="948089"/>
                  </a:lnTo>
                  <a:lnTo>
                    <a:pt x="16391" y="944179"/>
                  </a:lnTo>
                  <a:cubicBezTo>
                    <a:pt x="54007" y="674757"/>
                    <a:pt x="154137" y="438713"/>
                    <a:pt x="293598" y="270023"/>
                  </a:cubicBezTo>
                  <a:lnTo>
                    <a:pt x="351655" y="206394"/>
                  </a:lnTo>
                  <a:lnTo>
                    <a:pt x="351656" y="206393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B0CE90FC-DF48-FC34-E8F9-10D7DB0DC47F}"/>
                </a:ext>
              </a:extLst>
            </p:cNvPr>
            <p:cNvSpPr/>
            <p:nvPr/>
          </p:nvSpPr>
          <p:spPr>
            <a:xfrm rot="2700000">
              <a:off x="4059089" y="333264"/>
              <a:ext cx="3356357" cy="3771181"/>
            </a:xfrm>
            <a:custGeom>
              <a:avLst/>
              <a:gdLst>
                <a:gd name="connsiteX0" fmla="*/ 201951 w 2081983"/>
                <a:gd name="connsiteY0" fmla="*/ 1081419 h 2339302"/>
                <a:gd name="connsiteX1" fmla="*/ 203049 w 2081983"/>
                <a:gd name="connsiteY1" fmla="*/ 1080416 h 2339302"/>
                <a:gd name="connsiteX2" fmla="*/ 125378 w 2081983"/>
                <a:gd name="connsiteY2" fmla="*/ 1175503 h 2339302"/>
                <a:gd name="connsiteX3" fmla="*/ 65606 w 2081983"/>
                <a:gd name="connsiteY3" fmla="*/ 1780574 h 2339302"/>
                <a:gd name="connsiteX4" fmla="*/ 121970 w 2081983"/>
                <a:gd name="connsiteY4" fmla="*/ 1887684 h 2339302"/>
                <a:gd name="connsiteX5" fmla="*/ 92925 w 2081983"/>
                <a:gd name="connsiteY5" fmla="*/ 1846547 h 2339302"/>
                <a:gd name="connsiteX6" fmla="*/ 0 w 2081983"/>
                <a:gd name="connsiteY6" fmla="*/ 1532506 h 2339302"/>
                <a:gd name="connsiteX7" fmla="*/ 201951 w 2081983"/>
                <a:gd name="connsiteY7" fmla="*/ 1081419 h 2339302"/>
                <a:gd name="connsiteX8" fmla="*/ 1274803 w 2081983"/>
                <a:gd name="connsiteY8" fmla="*/ 7317 h 2339302"/>
                <a:gd name="connsiteX9" fmla="*/ 1283762 w 2081983"/>
                <a:gd name="connsiteY9" fmla="*/ 0 h 2339302"/>
                <a:gd name="connsiteX10" fmla="*/ 1225705 w 2081983"/>
                <a:gd name="connsiteY10" fmla="*/ 63629 h 2339302"/>
                <a:gd name="connsiteX11" fmla="*/ 948498 w 2081983"/>
                <a:gd name="connsiteY11" fmla="*/ 737784 h 2339302"/>
                <a:gd name="connsiteX12" fmla="*/ 948091 w 2081983"/>
                <a:gd name="connsiteY12" fmla="*/ 741695 h 2339302"/>
                <a:gd name="connsiteX13" fmla="*/ 948090 w 2081983"/>
                <a:gd name="connsiteY13" fmla="*/ 741695 h 2339302"/>
                <a:gd name="connsiteX14" fmla="*/ 936272 w 2081983"/>
                <a:gd name="connsiteY14" fmla="*/ 855192 h 2339302"/>
                <a:gd name="connsiteX15" fmla="*/ 932107 w 2081983"/>
                <a:gd name="connsiteY15" fmla="*/ 976096 h 2339302"/>
                <a:gd name="connsiteX16" fmla="*/ 995508 w 2081983"/>
                <a:gd name="connsiteY16" fmla="*/ 1436376 h 2339302"/>
                <a:gd name="connsiteX17" fmla="*/ 1027104 w 2081983"/>
                <a:gd name="connsiteY17" fmla="*/ 1532506 h 2339302"/>
                <a:gd name="connsiteX18" fmla="*/ 1027103 w 2081983"/>
                <a:gd name="connsiteY18" fmla="*/ 1532509 h 2339302"/>
                <a:gd name="connsiteX19" fmla="*/ 1029481 w 2081983"/>
                <a:gd name="connsiteY19" fmla="*/ 1539743 h 2339302"/>
                <a:gd name="connsiteX20" fmla="*/ 1168410 w 2081983"/>
                <a:gd name="connsiteY20" fmla="*/ 1812245 h 2339302"/>
                <a:gd name="connsiteX21" fmla="*/ 1215961 w 2081983"/>
                <a:gd name="connsiteY21" fmla="*/ 1875587 h 2339302"/>
                <a:gd name="connsiteX22" fmla="*/ 1219743 w 2081983"/>
                <a:gd name="connsiteY22" fmla="*/ 1882555 h 2339302"/>
                <a:gd name="connsiteX23" fmla="*/ 1388852 w 2081983"/>
                <a:gd name="connsiteY23" fmla="*/ 2051664 h 2339302"/>
                <a:gd name="connsiteX24" fmla="*/ 1395820 w 2081983"/>
                <a:gd name="connsiteY24" fmla="*/ 2055446 h 2339302"/>
                <a:gd name="connsiteX25" fmla="*/ 1395822 w 2081983"/>
                <a:gd name="connsiteY25" fmla="*/ 2055447 h 2339302"/>
                <a:gd name="connsiteX26" fmla="*/ 1395821 w 2081983"/>
                <a:gd name="connsiteY26" fmla="*/ 2055447 h 2339302"/>
                <a:gd name="connsiteX27" fmla="*/ 1459163 w 2081983"/>
                <a:gd name="connsiteY27" fmla="*/ 2102998 h 2339302"/>
                <a:gd name="connsiteX28" fmla="*/ 1506011 w 2081983"/>
                <a:gd name="connsiteY28" fmla="*/ 2130683 h 2339302"/>
                <a:gd name="connsiteX29" fmla="*/ 1459162 w 2081983"/>
                <a:gd name="connsiteY29" fmla="*/ 2102997 h 2339302"/>
                <a:gd name="connsiteX30" fmla="*/ 1395822 w 2081983"/>
                <a:gd name="connsiteY30" fmla="*/ 2055447 h 2339302"/>
                <a:gd name="connsiteX31" fmla="*/ 1495203 w 2081983"/>
                <a:gd name="connsiteY31" fmla="*/ 2109389 h 2339302"/>
                <a:gd name="connsiteX32" fmla="*/ 1576301 w 2081983"/>
                <a:gd name="connsiteY32" fmla="*/ 2134564 h 2339302"/>
                <a:gd name="connsiteX33" fmla="*/ 1576305 w 2081983"/>
                <a:gd name="connsiteY33" fmla="*/ 2134565 h 2339302"/>
                <a:gd name="connsiteX34" fmla="*/ 1576308 w 2081983"/>
                <a:gd name="connsiteY34" fmla="*/ 2134566 h 2339302"/>
                <a:gd name="connsiteX35" fmla="*/ 1612725 w 2081983"/>
                <a:gd name="connsiteY35" fmla="*/ 2145871 h 2339302"/>
                <a:gd name="connsiteX36" fmla="*/ 1638430 w 2081983"/>
                <a:gd name="connsiteY36" fmla="*/ 2148462 h 2339302"/>
                <a:gd name="connsiteX37" fmla="*/ 1656412 w 2081983"/>
                <a:gd name="connsiteY37" fmla="*/ 2152484 h 2339302"/>
                <a:gd name="connsiteX38" fmla="*/ 1738878 w 2081983"/>
                <a:gd name="connsiteY38" fmla="*/ 2158587 h 2339302"/>
                <a:gd name="connsiteX39" fmla="*/ 1738903 w 2081983"/>
                <a:gd name="connsiteY39" fmla="*/ 2158590 h 2339302"/>
                <a:gd name="connsiteX40" fmla="*/ 1738931 w 2081983"/>
                <a:gd name="connsiteY40" fmla="*/ 2158587 h 2339302"/>
                <a:gd name="connsiteX41" fmla="*/ 1821392 w 2081983"/>
                <a:gd name="connsiteY41" fmla="*/ 2152484 h 2339302"/>
                <a:gd name="connsiteX42" fmla="*/ 1839373 w 2081983"/>
                <a:gd name="connsiteY42" fmla="*/ 2148462 h 2339302"/>
                <a:gd name="connsiteX43" fmla="*/ 1865080 w 2081983"/>
                <a:gd name="connsiteY43" fmla="*/ 2145871 h 2339302"/>
                <a:gd name="connsiteX44" fmla="*/ 1901498 w 2081983"/>
                <a:gd name="connsiteY44" fmla="*/ 2134565 h 2339302"/>
                <a:gd name="connsiteX45" fmla="*/ 1901499 w 2081983"/>
                <a:gd name="connsiteY45" fmla="*/ 2134565 h 2339302"/>
                <a:gd name="connsiteX46" fmla="*/ 1901501 w 2081983"/>
                <a:gd name="connsiteY46" fmla="*/ 2134565 h 2339302"/>
                <a:gd name="connsiteX47" fmla="*/ 1982602 w 2081983"/>
                <a:gd name="connsiteY47" fmla="*/ 2109389 h 2339302"/>
                <a:gd name="connsiteX48" fmla="*/ 2081983 w 2081983"/>
                <a:gd name="connsiteY48" fmla="*/ 2055447 h 2339302"/>
                <a:gd name="connsiteX49" fmla="*/ 2018641 w 2081983"/>
                <a:gd name="connsiteY49" fmla="*/ 2102998 h 2339302"/>
                <a:gd name="connsiteX50" fmla="*/ 1746139 w 2081983"/>
                <a:gd name="connsiteY50" fmla="*/ 2241927 h 2339302"/>
                <a:gd name="connsiteX51" fmla="*/ 1738902 w 2081983"/>
                <a:gd name="connsiteY51" fmla="*/ 2244306 h 2339302"/>
                <a:gd name="connsiteX52" fmla="*/ 1738901 w 2081983"/>
                <a:gd name="connsiteY52" fmla="*/ 2244305 h 2339302"/>
                <a:gd name="connsiteX53" fmla="*/ 1642771 w 2081983"/>
                <a:gd name="connsiteY53" fmla="*/ 2275900 h 2339302"/>
                <a:gd name="connsiteX54" fmla="*/ 1182491 w 2081983"/>
                <a:gd name="connsiteY54" fmla="*/ 2339302 h 2339302"/>
                <a:gd name="connsiteX55" fmla="*/ 1061588 w 2081983"/>
                <a:gd name="connsiteY55" fmla="*/ 2335137 h 2339302"/>
                <a:gd name="connsiteX56" fmla="*/ 948088 w 2081983"/>
                <a:gd name="connsiteY56" fmla="*/ 2323319 h 2339302"/>
                <a:gd name="connsiteX57" fmla="*/ 948088 w 2081983"/>
                <a:gd name="connsiteY57" fmla="*/ 2323318 h 2339302"/>
                <a:gd name="connsiteX58" fmla="*/ 944179 w 2081983"/>
                <a:gd name="connsiteY58" fmla="*/ 2322911 h 2339302"/>
                <a:gd name="connsiteX59" fmla="*/ 201953 w 2081983"/>
                <a:gd name="connsiteY59" fmla="*/ 1983593 h 2339302"/>
                <a:gd name="connsiteX60" fmla="*/ 159351 w 2081983"/>
                <a:gd name="connsiteY60" fmla="*/ 1935750 h 2339302"/>
                <a:gd name="connsiteX61" fmla="*/ 133966 w 2081983"/>
                <a:gd name="connsiteY61" fmla="*/ 1904670 h 2339302"/>
                <a:gd name="connsiteX62" fmla="*/ 121972 w 2081983"/>
                <a:gd name="connsiteY62" fmla="*/ 1887684 h 2339302"/>
                <a:gd name="connsiteX63" fmla="*/ 65607 w 2081983"/>
                <a:gd name="connsiteY63" fmla="*/ 1780574 h 2339302"/>
                <a:gd name="connsiteX64" fmla="*/ 125379 w 2081983"/>
                <a:gd name="connsiteY64" fmla="*/ 1175503 h 2339302"/>
                <a:gd name="connsiteX65" fmla="*/ 203051 w 2081983"/>
                <a:gd name="connsiteY65" fmla="*/ 1080416 h 2339302"/>
                <a:gd name="connsiteX66" fmla="*/ 203055 w 2081983"/>
                <a:gd name="connsiteY66" fmla="*/ 1080411 h 2339302"/>
                <a:gd name="connsiteX67" fmla="*/ 209062 w 2081983"/>
                <a:gd name="connsiteY67" fmla="*/ 1073059 h 23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081983" h="2339302">
                  <a:moveTo>
                    <a:pt x="201951" y="1081419"/>
                  </a:moveTo>
                  <a:lnTo>
                    <a:pt x="203049" y="1080416"/>
                  </a:lnTo>
                  <a:lnTo>
                    <a:pt x="125378" y="1175503"/>
                  </a:lnTo>
                  <a:cubicBezTo>
                    <a:pt x="5832" y="1356561"/>
                    <a:pt x="-14092" y="1584042"/>
                    <a:pt x="65606" y="1780574"/>
                  </a:cubicBezTo>
                  <a:lnTo>
                    <a:pt x="121970" y="1887684"/>
                  </a:lnTo>
                  <a:lnTo>
                    <a:pt x="92925" y="1846547"/>
                  </a:lnTo>
                  <a:cubicBezTo>
                    <a:pt x="33088" y="1750024"/>
                    <a:pt x="0" y="1643901"/>
                    <a:pt x="0" y="1532506"/>
                  </a:cubicBezTo>
                  <a:cubicBezTo>
                    <a:pt x="0" y="1365413"/>
                    <a:pt x="74449" y="1210184"/>
                    <a:pt x="201951" y="1081419"/>
                  </a:cubicBezTo>
                  <a:close/>
                  <a:moveTo>
                    <a:pt x="1274803" y="7317"/>
                  </a:moveTo>
                  <a:lnTo>
                    <a:pt x="1283762" y="0"/>
                  </a:lnTo>
                  <a:lnTo>
                    <a:pt x="1225705" y="63629"/>
                  </a:lnTo>
                  <a:cubicBezTo>
                    <a:pt x="1086244" y="232319"/>
                    <a:pt x="986114" y="468363"/>
                    <a:pt x="948498" y="737784"/>
                  </a:cubicBezTo>
                  <a:lnTo>
                    <a:pt x="948091" y="741695"/>
                  </a:lnTo>
                  <a:lnTo>
                    <a:pt x="948090" y="741695"/>
                  </a:lnTo>
                  <a:lnTo>
                    <a:pt x="936272" y="855192"/>
                  </a:lnTo>
                  <a:cubicBezTo>
                    <a:pt x="933518" y="894945"/>
                    <a:pt x="932107" y="935278"/>
                    <a:pt x="932107" y="976096"/>
                  </a:cubicBezTo>
                  <a:cubicBezTo>
                    <a:pt x="932106" y="1139365"/>
                    <a:pt x="954682" y="1294904"/>
                    <a:pt x="995508" y="1436376"/>
                  </a:cubicBezTo>
                  <a:lnTo>
                    <a:pt x="1027104" y="1532506"/>
                  </a:lnTo>
                  <a:lnTo>
                    <a:pt x="1027103" y="1532509"/>
                  </a:lnTo>
                  <a:lnTo>
                    <a:pt x="1029481" y="1539743"/>
                  </a:lnTo>
                  <a:cubicBezTo>
                    <a:pt x="1066741" y="1640273"/>
                    <a:pt x="1113660" y="1731999"/>
                    <a:pt x="1168410" y="1812245"/>
                  </a:cubicBezTo>
                  <a:lnTo>
                    <a:pt x="1215961" y="1875587"/>
                  </a:lnTo>
                  <a:lnTo>
                    <a:pt x="1219743" y="1882555"/>
                  </a:lnTo>
                  <a:cubicBezTo>
                    <a:pt x="1264748" y="1949170"/>
                    <a:pt x="1322237" y="2006659"/>
                    <a:pt x="1388852" y="2051664"/>
                  </a:cubicBezTo>
                  <a:lnTo>
                    <a:pt x="1395820" y="2055446"/>
                  </a:lnTo>
                  <a:lnTo>
                    <a:pt x="1395822" y="2055447"/>
                  </a:lnTo>
                  <a:lnTo>
                    <a:pt x="1395821" y="2055447"/>
                  </a:lnTo>
                  <a:lnTo>
                    <a:pt x="1459163" y="2102998"/>
                  </a:lnTo>
                  <a:lnTo>
                    <a:pt x="1506011" y="2130683"/>
                  </a:lnTo>
                  <a:lnTo>
                    <a:pt x="1459162" y="2102997"/>
                  </a:lnTo>
                  <a:lnTo>
                    <a:pt x="1395822" y="2055447"/>
                  </a:lnTo>
                  <a:lnTo>
                    <a:pt x="1495203" y="2109389"/>
                  </a:lnTo>
                  <a:lnTo>
                    <a:pt x="1576301" y="2134564"/>
                  </a:lnTo>
                  <a:lnTo>
                    <a:pt x="1576305" y="2134565"/>
                  </a:lnTo>
                  <a:lnTo>
                    <a:pt x="1576308" y="2134566"/>
                  </a:lnTo>
                  <a:lnTo>
                    <a:pt x="1612725" y="2145871"/>
                  </a:lnTo>
                  <a:lnTo>
                    <a:pt x="1638430" y="2148462"/>
                  </a:lnTo>
                  <a:lnTo>
                    <a:pt x="1656412" y="2152484"/>
                  </a:lnTo>
                  <a:lnTo>
                    <a:pt x="1738878" y="2158587"/>
                  </a:lnTo>
                  <a:lnTo>
                    <a:pt x="1738903" y="2158590"/>
                  </a:lnTo>
                  <a:lnTo>
                    <a:pt x="1738931" y="2158587"/>
                  </a:lnTo>
                  <a:lnTo>
                    <a:pt x="1821392" y="2152484"/>
                  </a:lnTo>
                  <a:lnTo>
                    <a:pt x="1839373" y="2148462"/>
                  </a:lnTo>
                  <a:lnTo>
                    <a:pt x="1865080" y="2145871"/>
                  </a:lnTo>
                  <a:lnTo>
                    <a:pt x="1901498" y="2134565"/>
                  </a:lnTo>
                  <a:lnTo>
                    <a:pt x="1901499" y="2134565"/>
                  </a:lnTo>
                  <a:lnTo>
                    <a:pt x="1901501" y="2134565"/>
                  </a:lnTo>
                  <a:lnTo>
                    <a:pt x="1982602" y="2109389"/>
                  </a:lnTo>
                  <a:lnTo>
                    <a:pt x="2081983" y="2055447"/>
                  </a:lnTo>
                  <a:lnTo>
                    <a:pt x="2018641" y="2102998"/>
                  </a:lnTo>
                  <a:cubicBezTo>
                    <a:pt x="1938395" y="2157748"/>
                    <a:pt x="1846669" y="2204666"/>
                    <a:pt x="1746139" y="2241927"/>
                  </a:cubicBezTo>
                  <a:lnTo>
                    <a:pt x="1738902" y="2244306"/>
                  </a:lnTo>
                  <a:lnTo>
                    <a:pt x="1738901" y="2244305"/>
                  </a:lnTo>
                  <a:lnTo>
                    <a:pt x="1642771" y="2275900"/>
                  </a:lnTo>
                  <a:cubicBezTo>
                    <a:pt x="1501299" y="2316726"/>
                    <a:pt x="1345760" y="2339302"/>
                    <a:pt x="1182491" y="2339302"/>
                  </a:cubicBezTo>
                  <a:cubicBezTo>
                    <a:pt x="1141674" y="2339302"/>
                    <a:pt x="1101340" y="2337891"/>
                    <a:pt x="1061588" y="2335137"/>
                  </a:cubicBezTo>
                  <a:lnTo>
                    <a:pt x="948088" y="2323319"/>
                  </a:lnTo>
                  <a:lnTo>
                    <a:pt x="948088" y="2323318"/>
                  </a:lnTo>
                  <a:lnTo>
                    <a:pt x="944179" y="2322911"/>
                  </a:lnTo>
                  <a:cubicBezTo>
                    <a:pt x="636270" y="2279922"/>
                    <a:pt x="371954" y="2155280"/>
                    <a:pt x="201953" y="1983593"/>
                  </a:cubicBezTo>
                  <a:lnTo>
                    <a:pt x="159351" y="1935750"/>
                  </a:lnTo>
                  <a:lnTo>
                    <a:pt x="133966" y="1904670"/>
                  </a:lnTo>
                  <a:lnTo>
                    <a:pt x="121972" y="1887684"/>
                  </a:lnTo>
                  <a:lnTo>
                    <a:pt x="65607" y="1780574"/>
                  </a:lnTo>
                  <a:cubicBezTo>
                    <a:pt x="-14090" y="1584042"/>
                    <a:pt x="5833" y="1356561"/>
                    <a:pt x="125379" y="1175503"/>
                  </a:cubicBezTo>
                  <a:lnTo>
                    <a:pt x="203051" y="1080416"/>
                  </a:lnTo>
                  <a:lnTo>
                    <a:pt x="203055" y="1080411"/>
                  </a:lnTo>
                  <a:lnTo>
                    <a:pt x="209062" y="1073059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2">
              <a:extLst>
                <a:ext uri="{FF2B5EF4-FFF2-40B4-BE49-F238E27FC236}">
                  <a16:creationId xmlns:a16="http://schemas.microsoft.com/office/drawing/2014/main" id="{E4276391-8B38-E343-C418-BB6625C743F0}"/>
                </a:ext>
              </a:extLst>
            </p:cNvPr>
            <p:cNvSpPr/>
            <p:nvPr/>
          </p:nvSpPr>
          <p:spPr>
            <a:xfrm rot="2700000">
              <a:off x="2959686" y="2104991"/>
              <a:ext cx="3847021" cy="3356356"/>
            </a:xfrm>
            <a:custGeom>
              <a:avLst/>
              <a:gdLst>
                <a:gd name="connsiteX0" fmla="*/ 2195507 w 2386347"/>
                <a:gd name="connsiteY0" fmla="*/ 443553 h 2081982"/>
                <a:gd name="connsiteX1" fmla="*/ 2192915 w 2386347"/>
                <a:gd name="connsiteY1" fmla="*/ 469258 h 2081982"/>
                <a:gd name="connsiteX2" fmla="*/ 2181611 w 2386347"/>
                <a:gd name="connsiteY2" fmla="*/ 505671 h 2081982"/>
                <a:gd name="connsiteX3" fmla="*/ 2102492 w 2386347"/>
                <a:gd name="connsiteY3" fmla="*/ 0 h 2081982"/>
                <a:gd name="connsiteX4" fmla="*/ 2150043 w 2386347"/>
                <a:gd name="connsiteY4" fmla="*/ 63342 h 2081982"/>
                <a:gd name="connsiteX5" fmla="*/ 2288972 w 2386347"/>
                <a:gd name="connsiteY5" fmla="*/ 335844 h 2081982"/>
                <a:gd name="connsiteX6" fmla="*/ 2291351 w 2386347"/>
                <a:gd name="connsiteY6" fmla="*/ 343081 h 2081982"/>
                <a:gd name="connsiteX7" fmla="*/ 2291350 w 2386347"/>
                <a:gd name="connsiteY7" fmla="*/ 343082 h 2081982"/>
                <a:gd name="connsiteX8" fmla="*/ 2322945 w 2386347"/>
                <a:gd name="connsiteY8" fmla="*/ 439210 h 2081982"/>
                <a:gd name="connsiteX9" fmla="*/ 2386347 w 2386347"/>
                <a:gd name="connsiteY9" fmla="*/ 899491 h 2081982"/>
                <a:gd name="connsiteX10" fmla="*/ 2382181 w 2386347"/>
                <a:gd name="connsiteY10" fmla="*/ 1020393 h 2081982"/>
                <a:gd name="connsiteX11" fmla="*/ 2370364 w 2386347"/>
                <a:gd name="connsiteY11" fmla="*/ 1133893 h 2081982"/>
                <a:gd name="connsiteX12" fmla="*/ 2256864 w 2386347"/>
                <a:gd name="connsiteY12" fmla="*/ 1145711 h 2081982"/>
                <a:gd name="connsiteX13" fmla="*/ 2135961 w 2386347"/>
                <a:gd name="connsiteY13" fmla="*/ 1149876 h 2081982"/>
                <a:gd name="connsiteX14" fmla="*/ 1784322 w 2386347"/>
                <a:gd name="connsiteY14" fmla="*/ 1113604 h 2081982"/>
                <a:gd name="connsiteX15" fmla="*/ 1748869 w 2386347"/>
                <a:gd name="connsiteY15" fmla="*/ 1104751 h 2081982"/>
                <a:gd name="connsiteX16" fmla="*/ 1675681 w 2386347"/>
                <a:gd name="connsiteY16" fmla="*/ 1086475 h 2081982"/>
                <a:gd name="connsiteX17" fmla="*/ 1646092 w 2386347"/>
                <a:gd name="connsiteY17" fmla="*/ 1076750 h 2081982"/>
                <a:gd name="connsiteX18" fmla="*/ 1579551 w 2386347"/>
                <a:gd name="connsiteY18" fmla="*/ 1054879 h 2081982"/>
                <a:gd name="connsiteX19" fmla="*/ 1586787 w 2386347"/>
                <a:gd name="connsiteY19" fmla="*/ 1052500 h 2081982"/>
                <a:gd name="connsiteX20" fmla="*/ 1859290 w 2386347"/>
                <a:gd name="connsiteY20" fmla="*/ 913571 h 2081982"/>
                <a:gd name="connsiteX21" fmla="*/ 1922632 w 2386347"/>
                <a:gd name="connsiteY21" fmla="*/ 866020 h 2081982"/>
                <a:gd name="connsiteX22" fmla="*/ 1929600 w 2386347"/>
                <a:gd name="connsiteY22" fmla="*/ 862238 h 2081982"/>
                <a:gd name="connsiteX23" fmla="*/ 2098709 w 2386347"/>
                <a:gd name="connsiteY23" fmla="*/ 693129 h 2081982"/>
                <a:gd name="connsiteX24" fmla="*/ 2102491 w 2386347"/>
                <a:gd name="connsiteY24" fmla="*/ 686161 h 2081982"/>
                <a:gd name="connsiteX25" fmla="*/ 2102497 w 2386347"/>
                <a:gd name="connsiteY25" fmla="*/ 686153 h 2081982"/>
                <a:gd name="connsiteX26" fmla="*/ 2156434 w 2386347"/>
                <a:gd name="connsiteY26" fmla="*/ 586780 h 2081982"/>
                <a:gd name="connsiteX27" fmla="*/ 2181608 w 2386347"/>
                <a:gd name="connsiteY27" fmla="*/ 505687 h 2081982"/>
                <a:gd name="connsiteX28" fmla="*/ 2181611 w 2386347"/>
                <a:gd name="connsiteY28" fmla="*/ 505679 h 2081982"/>
                <a:gd name="connsiteX29" fmla="*/ 2181612 w 2386347"/>
                <a:gd name="connsiteY29" fmla="*/ 505672 h 2081982"/>
                <a:gd name="connsiteX30" fmla="*/ 2192916 w 2386347"/>
                <a:gd name="connsiteY30" fmla="*/ 469259 h 2081982"/>
                <a:gd name="connsiteX31" fmla="*/ 2195508 w 2386347"/>
                <a:gd name="connsiteY31" fmla="*/ 443554 h 2081982"/>
                <a:gd name="connsiteX32" fmla="*/ 2199530 w 2386347"/>
                <a:gd name="connsiteY32" fmla="*/ 425571 h 2081982"/>
                <a:gd name="connsiteX33" fmla="*/ 2205633 w 2386347"/>
                <a:gd name="connsiteY33" fmla="*/ 343105 h 2081982"/>
                <a:gd name="connsiteX34" fmla="*/ 2205636 w 2386347"/>
                <a:gd name="connsiteY34" fmla="*/ 343081 h 2081982"/>
                <a:gd name="connsiteX35" fmla="*/ 2205633 w 2386347"/>
                <a:gd name="connsiteY35" fmla="*/ 343053 h 2081982"/>
                <a:gd name="connsiteX36" fmla="*/ 2199530 w 2386347"/>
                <a:gd name="connsiteY36" fmla="*/ 260591 h 2081982"/>
                <a:gd name="connsiteX37" fmla="*/ 2195507 w 2386347"/>
                <a:gd name="connsiteY37" fmla="*/ 242606 h 2081982"/>
                <a:gd name="connsiteX38" fmla="*/ 2192916 w 2386347"/>
                <a:gd name="connsiteY38" fmla="*/ 216903 h 2081982"/>
                <a:gd name="connsiteX39" fmla="*/ 2156434 w 2386347"/>
                <a:gd name="connsiteY39" fmla="*/ 99382 h 2081982"/>
                <a:gd name="connsiteX40" fmla="*/ 0 w 2386347"/>
                <a:gd name="connsiteY40" fmla="*/ 746324 h 2081982"/>
                <a:gd name="connsiteX41" fmla="*/ 42601 w 2386347"/>
                <a:gd name="connsiteY41" fmla="*/ 794167 h 2081982"/>
                <a:gd name="connsiteX42" fmla="*/ 784828 w 2386347"/>
                <a:gd name="connsiteY42" fmla="*/ 1133485 h 2081982"/>
                <a:gd name="connsiteX43" fmla="*/ 788738 w 2386347"/>
                <a:gd name="connsiteY43" fmla="*/ 1133893 h 2081982"/>
                <a:gd name="connsiteX44" fmla="*/ 788738 w 2386347"/>
                <a:gd name="connsiteY44" fmla="*/ 1133894 h 2081982"/>
                <a:gd name="connsiteX45" fmla="*/ 902238 w 2386347"/>
                <a:gd name="connsiteY45" fmla="*/ 1145712 h 2081982"/>
                <a:gd name="connsiteX46" fmla="*/ 1023141 w 2386347"/>
                <a:gd name="connsiteY46" fmla="*/ 1149877 h 2081982"/>
                <a:gd name="connsiteX47" fmla="*/ 1483421 w 2386347"/>
                <a:gd name="connsiteY47" fmla="*/ 1086475 h 2081982"/>
                <a:gd name="connsiteX48" fmla="*/ 1579551 w 2386347"/>
                <a:gd name="connsiteY48" fmla="*/ 1054880 h 2081982"/>
                <a:gd name="connsiteX49" fmla="*/ 1646092 w 2386347"/>
                <a:gd name="connsiteY49" fmla="*/ 1076750 h 2081982"/>
                <a:gd name="connsiteX50" fmla="*/ 1675680 w 2386347"/>
                <a:gd name="connsiteY50" fmla="*/ 1086475 h 2081982"/>
                <a:gd name="connsiteX51" fmla="*/ 1748869 w 2386347"/>
                <a:gd name="connsiteY51" fmla="*/ 1104751 h 2081982"/>
                <a:gd name="connsiteX52" fmla="*/ 1784324 w 2386347"/>
                <a:gd name="connsiteY52" fmla="*/ 1113605 h 2081982"/>
                <a:gd name="connsiteX53" fmla="*/ 2135961 w 2386347"/>
                <a:gd name="connsiteY53" fmla="*/ 1149877 h 2081982"/>
                <a:gd name="connsiteX54" fmla="*/ 2256864 w 2386347"/>
                <a:gd name="connsiteY54" fmla="*/ 1145712 h 2081982"/>
                <a:gd name="connsiteX55" fmla="*/ 2370364 w 2386347"/>
                <a:gd name="connsiteY55" fmla="*/ 1133894 h 2081982"/>
                <a:gd name="connsiteX56" fmla="*/ 2369956 w 2386347"/>
                <a:gd name="connsiteY56" fmla="*/ 1137804 h 2081982"/>
                <a:gd name="connsiteX57" fmla="*/ 2092749 w 2386347"/>
                <a:gd name="connsiteY57" fmla="*/ 1811959 h 2081982"/>
                <a:gd name="connsiteX58" fmla="*/ 2031641 w 2386347"/>
                <a:gd name="connsiteY58" fmla="*/ 1878933 h 2081982"/>
                <a:gd name="connsiteX59" fmla="*/ 2030638 w 2386347"/>
                <a:gd name="connsiteY59" fmla="*/ 1880031 h 2081982"/>
                <a:gd name="connsiteX60" fmla="*/ 1579551 w 2386347"/>
                <a:gd name="connsiteY60" fmla="*/ 2081982 h 2081982"/>
                <a:gd name="connsiteX61" fmla="*/ 1265510 w 2386347"/>
                <a:gd name="connsiteY61" fmla="*/ 1989057 h 2081982"/>
                <a:gd name="connsiteX62" fmla="*/ 1224373 w 2386347"/>
                <a:gd name="connsiteY62" fmla="*/ 1960012 h 2081982"/>
                <a:gd name="connsiteX63" fmla="*/ 1207386 w 2386347"/>
                <a:gd name="connsiteY63" fmla="*/ 1948018 h 2081982"/>
                <a:gd name="connsiteX64" fmla="*/ 1176307 w 2386347"/>
                <a:gd name="connsiteY64" fmla="*/ 1922632 h 2081982"/>
                <a:gd name="connsiteX65" fmla="*/ 1176298 w 2386347"/>
                <a:gd name="connsiteY65" fmla="*/ 1922623 h 2081982"/>
                <a:gd name="connsiteX66" fmla="*/ 1115451 w 2386347"/>
                <a:gd name="connsiteY66" fmla="*/ 1872921 h 2081982"/>
                <a:gd name="connsiteX67" fmla="*/ 49710 w 2386347"/>
                <a:gd name="connsiteY67" fmla="*/ 807180 h 2081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386347" h="2081982">
                  <a:moveTo>
                    <a:pt x="2195507" y="443553"/>
                  </a:moveTo>
                  <a:lnTo>
                    <a:pt x="2192915" y="469258"/>
                  </a:lnTo>
                  <a:lnTo>
                    <a:pt x="2181611" y="505671"/>
                  </a:lnTo>
                  <a:close/>
                  <a:moveTo>
                    <a:pt x="2102492" y="0"/>
                  </a:moveTo>
                  <a:lnTo>
                    <a:pt x="2150043" y="63342"/>
                  </a:lnTo>
                  <a:cubicBezTo>
                    <a:pt x="2204794" y="143588"/>
                    <a:pt x="2251712" y="235314"/>
                    <a:pt x="2288972" y="335844"/>
                  </a:cubicBezTo>
                  <a:lnTo>
                    <a:pt x="2291351" y="343081"/>
                  </a:lnTo>
                  <a:lnTo>
                    <a:pt x="2291350" y="343082"/>
                  </a:lnTo>
                  <a:lnTo>
                    <a:pt x="2322945" y="439210"/>
                  </a:lnTo>
                  <a:cubicBezTo>
                    <a:pt x="2363771" y="580682"/>
                    <a:pt x="2386347" y="736221"/>
                    <a:pt x="2386347" y="899491"/>
                  </a:cubicBezTo>
                  <a:cubicBezTo>
                    <a:pt x="2386347" y="940308"/>
                    <a:pt x="2384936" y="980641"/>
                    <a:pt x="2382181" y="1020393"/>
                  </a:cubicBezTo>
                  <a:lnTo>
                    <a:pt x="2370364" y="1133893"/>
                  </a:lnTo>
                  <a:lnTo>
                    <a:pt x="2256864" y="1145711"/>
                  </a:lnTo>
                  <a:cubicBezTo>
                    <a:pt x="2217111" y="1148465"/>
                    <a:pt x="2176778" y="1149876"/>
                    <a:pt x="2135961" y="1149876"/>
                  </a:cubicBezTo>
                  <a:cubicBezTo>
                    <a:pt x="2013509" y="1149876"/>
                    <a:pt x="1895405" y="1137177"/>
                    <a:pt x="1784322" y="1113604"/>
                  </a:cubicBezTo>
                  <a:lnTo>
                    <a:pt x="1748869" y="1104751"/>
                  </a:lnTo>
                  <a:lnTo>
                    <a:pt x="1675681" y="1086475"/>
                  </a:lnTo>
                  <a:lnTo>
                    <a:pt x="1646092" y="1076750"/>
                  </a:lnTo>
                  <a:lnTo>
                    <a:pt x="1579551" y="1054879"/>
                  </a:lnTo>
                  <a:lnTo>
                    <a:pt x="1586787" y="1052500"/>
                  </a:lnTo>
                  <a:cubicBezTo>
                    <a:pt x="1687318" y="1015239"/>
                    <a:pt x="1779043" y="968321"/>
                    <a:pt x="1859290" y="913571"/>
                  </a:cubicBezTo>
                  <a:lnTo>
                    <a:pt x="1922632" y="866020"/>
                  </a:lnTo>
                  <a:lnTo>
                    <a:pt x="1929600" y="862238"/>
                  </a:lnTo>
                  <a:cubicBezTo>
                    <a:pt x="1996216" y="817233"/>
                    <a:pt x="2053703" y="759745"/>
                    <a:pt x="2098709" y="693129"/>
                  </a:cubicBezTo>
                  <a:lnTo>
                    <a:pt x="2102491" y="686161"/>
                  </a:lnTo>
                  <a:lnTo>
                    <a:pt x="2102497" y="686153"/>
                  </a:lnTo>
                  <a:lnTo>
                    <a:pt x="2156434" y="586780"/>
                  </a:lnTo>
                  <a:lnTo>
                    <a:pt x="2181608" y="505687"/>
                  </a:lnTo>
                  <a:lnTo>
                    <a:pt x="2181611" y="505679"/>
                  </a:lnTo>
                  <a:lnTo>
                    <a:pt x="2181612" y="505672"/>
                  </a:lnTo>
                  <a:lnTo>
                    <a:pt x="2192916" y="469259"/>
                  </a:lnTo>
                  <a:lnTo>
                    <a:pt x="2195508" y="443554"/>
                  </a:lnTo>
                  <a:lnTo>
                    <a:pt x="2199530" y="425571"/>
                  </a:lnTo>
                  <a:lnTo>
                    <a:pt x="2205633" y="343105"/>
                  </a:lnTo>
                  <a:lnTo>
                    <a:pt x="2205636" y="343081"/>
                  </a:lnTo>
                  <a:lnTo>
                    <a:pt x="2205633" y="343053"/>
                  </a:lnTo>
                  <a:lnTo>
                    <a:pt x="2199530" y="260591"/>
                  </a:lnTo>
                  <a:lnTo>
                    <a:pt x="2195507" y="242606"/>
                  </a:lnTo>
                  <a:lnTo>
                    <a:pt x="2192916" y="216903"/>
                  </a:lnTo>
                  <a:cubicBezTo>
                    <a:pt x="2184576" y="176147"/>
                    <a:pt x="2172275" y="136833"/>
                    <a:pt x="2156434" y="99382"/>
                  </a:cubicBezTo>
                  <a:close/>
                  <a:moveTo>
                    <a:pt x="0" y="746324"/>
                  </a:moveTo>
                  <a:lnTo>
                    <a:pt x="42601" y="794167"/>
                  </a:lnTo>
                  <a:cubicBezTo>
                    <a:pt x="212602" y="965854"/>
                    <a:pt x="476918" y="1090497"/>
                    <a:pt x="784828" y="1133485"/>
                  </a:cubicBezTo>
                  <a:lnTo>
                    <a:pt x="788738" y="1133893"/>
                  </a:lnTo>
                  <a:lnTo>
                    <a:pt x="788738" y="1133894"/>
                  </a:lnTo>
                  <a:lnTo>
                    <a:pt x="902238" y="1145712"/>
                  </a:lnTo>
                  <a:cubicBezTo>
                    <a:pt x="941990" y="1148466"/>
                    <a:pt x="982324" y="1149877"/>
                    <a:pt x="1023141" y="1149877"/>
                  </a:cubicBezTo>
                  <a:cubicBezTo>
                    <a:pt x="1186410" y="1149877"/>
                    <a:pt x="1341949" y="1127301"/>
                    <a:pt x="1483421" y="1086475"/>
                  </a:cubicBezTo>
                  <a:lnTo>
                    <a:pt x="1579551" y="1054880"/>
                  </a:lnTo>
                  <a:lnTo>
                    <a:pt x="1646092" y="1076750"/>
                  </a:lnTo>
                  <a:lnTo>
                    <a:pt x="1675680" y="1086475"/>
                  </a:lnTo>
                  <a:lnTo>
                    <a:pt x="1748869" y="1104751"/>
                  </a:lnTo>
                  <a:lnTo>
                    <a:pt x="1784324" y="1113605"/>
                  </a:lnTo>
                  <a:cubicBezTo>
                    <a:pt x="1895406" y="1137178"/>
                    <a:pt x="2013509" y="1149877"/>
                    <a:pt x="2135961" y="1149877"/>
                  </a:cubicBezTo>
                  <a:cubicBezTo>
                    <a:pt x="2176778" y="1149877"/>
                    <a:pt x="2217111" y="1148466"/>
                    <a:pt x="2256864" y="1145712"/>
                  </a:cubicBezTo>
                  <a:lnTo>
                    <a:pt x="2370364" y="1133894"/>
                  </a:lnTo>
                  <a:lnTo>
                    <a:pt x="2369956" y="1137804"/>
                  </a:lnTo>
                  <a:cubicBezTo>
                    <a:pt x="2332340" y="1407225"/>
                    <a:pt x="2232210" y="1643270"/>
                    <a:pt x="2092749" y="1811959"/>
                  </a:cubicBezTo>
                  <a:lnTo>
                    <a:pt x="2031641" y="1878933"/>
                  </a:lnTo>
                  <a:lnTo>
                    <a:pt x="2030638" y="1880031"/>
                  </a:lnTo>
                  <a:cubicBezTo>
                    <a:pt x="1901873" y="2007534"/>
                    <a:pt x="1746644" y="2081983"/>
                    <a:pt x="1579551" y="2081982"/>
                  </a:cubicBezTo>
                  <a:cubicBezTo>
                    <a:pt x="1468156" y="2081982"/>
                    <a:pt x="1362033" y="2048894"/>
                    <a:pt x="1265510" y="1989057"/>
                  </a:cubicBezTo>
                  <a:lnTo>
                    <a:pt x="1224373" y="1960012"/>
                  </a:lnTo>
                  <a:lnTo>
                    <a:pt x="1207386" y="1948018"/>
                  </a:lnTo>
                  <a:lnTo>
                    <a:pt x="1176307" y="1922632"/>
                  </a:lnTo>
                  <a:lnTo>
                    <a:pt x="1176298" y="1922623"/>
                  </a:lnTo>
                  <a:lnTo>
                    <a:pt x="1115451" y="1872921"/>
                  </a:lnTo>
                  <a:lnTo>
                    <a:pt x="49710" y="807180"/>
                  </a:lnTo>
                  <a:close/>
                </a:path>
              </a:pathLst>
            </a:custGeom>
            <a:gradFill>
              <a:gsLst>
                <a:gs pos="100000">
                  <a:srgbClr val="CCFFFF"/>
                </a:gs>
                <a:gs pos="0">
                  <a:srgbClr val="FF6F75"/>
                </a:gs>
              </a:gsLst>
              <a:lin ang="9600000" scaled="0"/>
            </a:gradFill>
            <a:ln>
              <a:noFill/>
            </a:ln>
            <a:effectLst>
              <a:innerShdw blurRad="5207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92F75FF-3494-5974-8850-24FB35F14F3B}"/>
              </a:ext>
            </a:extLst>
          </p:cNvPr>
          <p:cNvGrpSpPr/>
          <p:nvPr/>
        </p:nvGrpSpPr>
        <p:grpSpPr>
          <a:xfrm>
            <a:off x="794286" y="1824334"/>
            <a:ext cx="2146304" cy="1200329"/>
            <a:chOff x="873130" y="1647303"/>
            <a:chExt cx="2146304" cy="12003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2801150-2FA4-41AD-70A9-C9D2C81E520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14325A0-47AF-D22A-DC52-A372394784E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7C8766A-9657-2686-D77F-ABC82E46279E}"/>
              </a:ext>
            </a:extLst>
          </p:cNvPr>
          <p:cNvGrpSpPr/>
          <p:nvPr/>
        </p:nvGrpSpPr>
        <p:grpSpPr>
          <a:xfrm>
            <a:off x="794286" y="3994067"/>
            <a:ext cx="2314169" cy="1278068"/>
            <a:chOff x="600350" y="3430005"/>
            <a:chExt cx="2314169" cy="127806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D345F37-0AA4-F43F-CDF5-895564E4211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F1B353CB-074F-E427-E044-B3C25C61F83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EA14751-4DAE-4956-52B5-52AA45A054BB}"/>
              </a:ext>
            </a:extLst>
          </p:cNvPr>
          <p:cNvGrpSpPr/>
          <p:nvPr/>
        </p:nvGrpSpPr>
        <p:grpSpPr>
          <a:xfrm>
            <a:off x="8579156" y="4071806"/>
            <a:ext cx="2875466" cy="1200329"/>
            <a:chOff x="8726422" y="3222396"/>
            <a:chExt cx="2875466" cy="12003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22411D5-41DA-ED23-7308-0BE1F64849C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E9291A7-F99F-D4B4-63C3-988D102A77D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8E0F752-1327-E304-967E-DC5485D77FAB}"/>
              </a:ext>
            </a:extLst>
          </p:cNvPr>
          <p:cNvGrpSpPr/>
          <p:nvPr/>
        </p:nvGrpSpPr>
        <p:grpSpPr>
          <a:xfrm>
            <a:off x="8579156" y="1824334"/>
            <a:ext cx="2875466" cy="1200329"/>
            <a:chOff x="8726422" y="1433340"/>
            <a:chExt cx="2875466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1AE6290-43B4-8BA4-9640-D27180F5182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7B23961-C4F9-62DA-C8E4-7C1C82889A6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0" name="Graphic 89" descr="Alarm clock outline">
            <a:extLst>
              <a:ext uri="{FF2B5EF4-FFF2-40B4-BE49-F238E27FC236}">
                <a16:creationId xmlns:a16="http://schemas.microsoft.com/office/drawing/2014/main" id="{A8BDAA33-9CA6-D599-86A6-B8ABF6B4A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6021" y="4702545"/>
            <a:ext cx="640080" cy="640080"/>
          </a:xfrm>
          <a:prstGeom prst="rect">
            <a:avLst/>
          </a:prstGeom>
        </p:spPr>
      </p:pic>
      <p:pic>
        <p:nvPicPr>
          <p:cNvPr id="91" name="Graphic 90" descr="Bass clef outline">
            <a:extLst>
              <a:ext uri="{FF2B5EF4-FFF2-40B4-BE49-F238E27FC236}">
                <a16:creationId xmlns:a16="http://schemas.microsoft.com/office/drawing/2014/main" id="{D5502FDE-2387-0CD4-3319-7A540CF57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6021" y="1698324"/>
            <a:ext cx="640080" cy="640080"/>
          </a:xfrm>
          <a:prstGeom prst="rect">
            <a:avLst/>
          </a:prstGeom>
        </p:spPr>
      </p:pic>
      <p:pic>
        <p:nvPicPr>
          <p:cNvPr id="92" name="Graphic 91" descr="Bitcoin outline">
            <a:extLst>
              <a:ext uri="{FF2B5EF4-FFF2-40B4-BE49-F238E27FC236}">
                <a16:creationId xmlns:a16="http://schemas.microsoft.com/office/drawing/2014/main" id="{86E9820B-815D-A587-E055-C574BE9130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35938" y="1698324"/>
            <a:ext cx="640080" cy="640080"/>
          </a:xfrm>
          <a:prstGeom prst="rect">
            <a:avLst/>
          </a:prstGeom>
        </p:spPr>
      </p:pic>
      <p:pic>
        <p:nvPicPr>
          <p:cNvPr id="93" name="Graphic 92" descr="Download from cloud outline">
            <a:extLst>
              <a:ext uri="{FF2B5EF4-FFF2-40B4-BE49-F238E27FC236}">
                <a16:creationId xmlns:a16="http://schemas.microsoft.com/office/drawing/2014/main" id="{4ECC9CB8-96CB-6ABB-CAFF-3A37464D51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35938" y="4702545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7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0.67683 0.0044 " pathEditMode="relative" rAng="0" ptsTypes="AA">
                                      <p:cBhvr>
                                        <p:cTn id="16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63256 0.0044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63F048-1476-5B0D-7645-7495FFF6F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B650E570-355F-D472-FCC2-3C1626965C80}"/>
              </a:ext>
            </a:extLst>
          </p:cNvPr>
          <p:cNvGrpSpPr/>
          <p:nvPr/>
        </p:nvGrpSpPr>
        <p:grpSpPr>
          <a:xfrm>
            <a:off x="3553988" y="1655816"/>
            <a:ext cx="5084024" cy="4922274"/>
            <a:chOff x="3553988" y="967863"/>
            <a:chExt cx="5084024" cy="4922274"/>
          </a:xfrm>
        </p:grpSpPr>
        <p:sp>
          <p:nvSpPr>
            <p:cNvPr id="99" name="5">
              <a:extLst>
                <a:ext uri="{FF2B5EF4-FFF2-40B4-BE49-F238E27FC236}">
                  <a16:creationId xmlns:a16="http://schemas.microsoft.com/office/drawing/2014/main" id="{63D1D9C5-BB85-57AD-420D-2F09472AC226}"/>
                </a:ext>
              </a:extLst>
            </p:cNvPr>
            <p:cNvSpPr/>
            <p:nvPr/>
          </p:nvSpPr>
          <p:spPr>
            <a:xfrm>
              <a:off x="5251367" y="2042172"/>
              <a:ext cx="3386645" cy="3002197"/>
            </a:xfrm>
            <a:custGeom>
              <a:avLst/>
              <a:gdLst>
                <a:gd name="connsiteX0" fmla="*/ 2223915 w 2232958"/>
                <a:gd name="connsiteY0" fmla="*/ 760929 h 1979475"/>
                <a:gd name="connsiteX1" fmla="*/ 2214284 w 2232958"/>
                <a:gd name="connsiteY1" fmla="*/ 814973 h 1979475"/>
                <a:gd name="connsiteX2" fmla="*/ 2153205 w 2232958"/>
                <a:gd name="connsiteY2" fmla="*/ 979419 h 1979475"/>
                <a:gd name="connsiteX3" fmla="*/ 2152970 w 2232958"/>
                <a:gd name="connsiteY3" fmla="*/ 979836 h 1979475"/>
                <a:gd name="connsiteX4" fmla="*/ 471979 w 2232958"/>
                <a:gd name="connsiteY4" fmla="*/ 407700 h 1979475"/>
                <a:gd name="connsiteX5" fmla="*/ 417018 w 2232958"/>
                <a:gd name="connsiteY5" fmla="*/ 415326 h 1979475"/>
                <a:gd name="connsiteX6" fmla="*/ 191028 w 2232958"/>
                <a:gd name="connsiteY6" fmla="*/ 513880 h 1979475"/>
                <a:gd name="connsiteX7" fmla="*/ 73129 w 2232958"/>
                <a:gd name="connsiteY7" fmla="*/ 629200 h 1979475"/>
                <a:gd name="connsiteX8" fmla="*/ 53077 w 2232958"/>
                <a:gd name="connsiteY8" fmla="*/ 659567 h 1979475"/>
                <a:gd name="connsiteX9" fmla="*/ 38035 w 2232958"/>
                <a:gd name="connsiteY9" fmla="*/ 677797 h 1979475"/>
                <a:gd name="connsiteX10" fmla="*/ 0 w 2232958"/>
                <a:gd name="connsiteY10" fmla="*/ 747873 h 1979475"/>
                <a:gd name="connsiteX11" fmla="*/ 10540 w 2232958"/>
                <a:gd name="connsiteY11" fmla="*/ 723688 h 1979475"/>
                <a:gd name="connsiteX12" fmla="*/ 110678 w 2232958"/>
                <a:gd name="connsiteY12" fmla="*/ 565162 h 1979475"/>
                <a:gd name="connsiteX13" fmla="*/ 173088 w 2232958"/>
                <a:gd name="connsiteY13" fmla="*/ 490987 h 1979475"/>
                <a:gd name="connsiteX14" fmla="*/ 256258 w 2232958"/>
                <a:gd name="connsiteY14" fmla="*/ 457254 h 1979475"/>
                <a:gd name="connsiteX15" fmla="*/ 437969 w 2232958"/>
                <a:gd name="connsiteY15" fmla="*/ 411004 h 1979475"/>
                <a:gd name="connsiteX16" fmla="*/ 1288587 w 2232958"/>
                <a:gd name="connsiteY16" fmla="*/ 0 h 1979475"/>
                <a:gd name="connsiteX17" fmla="*/ 1298059 w 2232958"/>
                <a:gd name="connsiteY17" fmla="*/ 45 h 1979475"/>
                <a:gd name="connsiteX18" fmla="*/ 1298058 w 2232958"/>
                <a:gd name="connsiteY18" fmla="*/ 44 h 1979475"/>
                <a:gd name="connsiteX19" fmla="*/ 1397315 w 2232958"/>
                <a:gd name="connsiteY19" fmla="*/ 519 h 1979475"/>
                <a:gd name="connsiteX20" fmla="*/ 1873459 w 2232958"/>
                <a:gd name="connsiteY20" fmla="*/ 118393 h 1979475"/>
                <a:gd name="connsiteX21" fmla="*/ 1903292 w 2232958"/>
                <a:gd name="connsiteY21" fmla="*/ 135930 h 1979475"/>
                <a:gd name="connsiteX22" fmla="*/ 1950356 w 2232958"/>
                <a:gd name="connsiteY22" fmla="*/ 163597 h 1979475"/>
                <a:gd name="connsiteX23" fmla="*/ 2019531 w 2232958"/>
                <a:gd name="connsiteY23" fmla="*/ 215537 h 1979475"/>
                <a:gd name="connsiteX24" fmla="*/ 2041174 w 2232958"/>
                <a:gd name="connsiteY24" fmla="*/ 236364 h 1979475"/>
                <a:gd name="connsiteX25" fmla="*/ 2080294 w 2232958"/>
                <a:gd name="connsiteY25" fmla="*/ 274008 h 1979475"/>
                <a:gd name="connsiteX26" fmla="*/ 2205209 w 2232958"/>
                <a:gd name="connsiteY26" fmla="*/ 486575 h 1979475"/>
                <a:gd name="connsiteX27" fmla="*/ 2229077 w 2232958"/>
                <a:gd name="connsiteY27" fmla="*/ 731956 h 1979475"/>
                <a:gd name="connsiteX28" fmla="*/ 2223914 w 2232958"/>
                <a:gd name="connsiteY28" fmla="*/ 760928 h 1979475"/>
                <a:gd name="connsiteX29" fmla="*/ 2152969 w 2232958"/>
                <a:gd name="connsiteY29" fmla="*/ 979835 h 1979475"/>
                <a:gd name="connsiteX30" fmla="*/ 1828994 w 2232958"/>
                <a:gd name="connsiteY30" fmla="*/ 1979475 h 1979475"/>
                <a:gd name="connsiteX31" fmla="*/ 1837603 w 2232958"/>
                <a:gd name="connsiteY31" fmla="*/ 1904042 h 1979475"/>
                <a:gd name="connsiteX32" fmla="*/ 1792117 w 2232958"/>
                <a:gd name="connsiteY32" fmla="*/ 1506429 h 1979475"/>
                <a:gd name="connsiteX33" fmla="*/ 1761401 w 2232958"/>
                <a:gd name="connsiteY33" fmla="*/ 1410333 h 1979475"/>
                <a:gd name="connsiteX34" fmla="*/ 1759013 w 2232958"/>
                <a:gd name="connsiteY34" fmla="*/ 1402862 h 1979475"/>
                <a:gd name="connsiteX35" fmla="*/ 1540262 w 2232958"/>
                <a:gd name="connsiteY35" fmla="*/ 993530 h 1979475"/>
                <a:gd name="connsiteX36" fmla="*/ 1387044 w 2232958"/>
                <a:gd name="connsiteY36" fmla="*/ 810626 h 1979475"/>
                <a:gd name="connsiteX37" fmla="*/ 1340410 w 2232958"/>
                <a:gd name="connsiteY37" fmla="*/ 765585 h 1979475"/>
                <a:gd name="connsiteX38" fmla="*/ 1304373 w 2232958"/>
                <a:gd name="connsiteY38" fmla="*/ 730780 h 1979475"/>
                <a:gd name="connsiteX39" fmla="*/ 949098 w 2232958"/>
                <a:gd name="connsiteY39" fmla="*/ 494392 h 1979475"/>
                <a:gd name="connsiteX40" fmla="*/ 940688 w 2232958"/>
                <a:gd name="connsiteY40" fmla="*/ 490981 h 1979475"/>
                <a:gd name="connsiteX41" fmla="*/ 939481 w 2232958"/>
                <a:gd name="connsiteY41" fmla="*/ 489547 h 1979475"/>
                <a:gd name="connsiteX42" fmla="*/ 939480 w 2232958"/>
                <a:gd name="connsiteY42" fmla="*/ 489546 h 1979475"/>
                <a:gd name="connsiteX43" fmla="*/ 940687 w 2232958"/>
                <a:gd name="connsiteY43" fmla="*/ 490980 h 1979475"/>
                <a:gd name="connsiteX44" fmla="*/ 857522 w 2232958"/>
                <a:gd name="connsiteY44" fmla="*/ 457249 h 1979475"/>
                <a:gd name="connsiteX45" fmla="*/ 675811 w 2232958"/>
                <a:gd name="connsiteY45" fmla="*/ 410999 h 1979475"/>
                <a:gd name="connsiteX46" fmla="*/ 641610 w 2232958"/>
                <a:gd name="connsiteY46" fmla="*/ 407676 h 1979475"/>
                <a:gd name="connsiteX47" fmla="*/ 613238 w 2232958"/>
                <a:gd name="connsiteY47" fmla="*/ 403739 h 1979475"/>
                <a:gd name="connsiteX48" fmla="*/ 598742 w 2232958"/>
                <a:gd name="connsiteY48" fmla="*/ 403511 h 1979475"/>
                <a:gd name="connsiteX49" fmla="*/ 587032 w 2232958"/>
                <a:gd name="connsiteY49" fmla="*/ 402373 h 1979475"/>
                <a:gd name="connsiteX50" fmla="*/ 566466 w 2232958"/>
                <a:gd name="connsiteY50" fmla="*/ 402697 h 1979475"/>
                <a:gd name="connsiteX51" fmla="*/ 557192 w 2232958"/>
                <a:gd name="connsiteY51" fmla="*/ 401762 h 1979475"/>
                <a:gd name="connsiteX52" fmla="*/ 547803 w 2232958"/>
                <a:gd name="connsiteY52" fmla="*/ 402709 h 1979475"/>
                <a:gd name="connsiteX53" fmla="*/ 526747 w 2232958"/>
                <a:gd name="connsiteY53" fmla="*/ 402377 h 1979475"/>
                <a:gd name="connsiteX54" fmla="*/ 515136 w 2232958"/>
                <a:gd name="connsiteY54" fmla="*/ 403505 h 1979475"/>
                <a:gd name="connsiteX55" fmla="*/ 500541 w 2232958"/>
                <a:gd name="connsiteY55" fmla="*/ 403735 h 1979475"/>
                <a:gd name="connsiteX56" fmla="*/ 471978 w 2232958"/>
                <a:gd name="connsiteY56" fmla="*/ 407699 h 1979475"/>
                <a:gd name="connsiteX57" fmla="*/ 437968 w 2232958"/>
                <a:gd name="connsiteY57" fmla="*/ 411003 h 1979475"/>
                <a:gd name="connsiteX58" fmla="*/ 256257 w 2232958"/>
                <a:gd name="connsiteY58" fmla="*/ 457253 h 1979475"/>
                <a:gd name="connsiteX59" fmla="*/ 173087 w 2232958"/>
                <a:gd name="connsiteY59" fmla="*/ 490986 h 1979475"/>
                <a:gd name="connsiteX60" fmla="*/ 174299 w 2232958"/>
                <a:gd name="connsiteY60" fmla="*/ 489545 h 1979475"/>
                <a:gd name="connsiteX61" fmla="*/ 414112 w 2232958"/>
                <a:gd name="connsiteY61" fmla="*/ 284129 h 1979475"/>
                <a:gd name="connsiteX62" fmla="*/ 556887 w 2232958"/>
                <a:gd name="connsiteY62" fmla="*/ 201656 h 1979475"/>
                <a:gd name="connsiteX63" fmla="*/ 556889 w 2232958"/>
                <a:gd name="connsiteY63" fmla="*/ 201657 h 1979475"/>
                <a:gd name="connsiteX64" fmla="*/ 610388 w 2232958"/>
                <a:gd name="connsiteY64" fmla="*/ 170753 h 1979475"/>
                <a:gd name="connsiteX65" fmla="*/ 831686 w 2232958"/>
                <a:gd name="connsiteY65" fmla="*/ 81554 h 1979475"/>
                <a:gd name="connsiteX66" fmla="*/ 1288587 w 2232958"/>
                <a:gd name="connsiteY66" fmla="*/ 0 h 1979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232958" h="1979475">
                  <a:moveTo>
                    <a:pt x="2223915" y="760929"/>
                  </a:moveTo>
                  <a:lnTo>
                    <a:pt x="2214284" y="814973"/>
                  </a:lnTo>
                  <a:cubicBezTo>
                    <a:pt x="2200826" y="870269"/>
                    <a:pt x="2180271" y="925337"/>
                    <a:pt x="2153205" y="979419"/>
                  </a:cubicBezTo>
                  <a:lnTo>
                    <a:pt x="2152970" y="979836"/>
                  </a:lnTo>
                  <a:close/>
                  <a:moveTo>
                    <a:pt x="471979" y="407700"/>
                  </a:moveTo>
                  <a:lnTo>
                    <a:pt x="417018" y="415326"/>
                  </a:lnTo>
                  <a:cubicBezTo>
                    <a:pt x="335203" y="432111"/>
                    <a:pt x="258856" y="464601"/>
                    <a:pt x="191028" y="513880"/>
                  </a:cubicBezTo>
                  <a:cubicBezTo>
                    <a:pt x="145811" y="546733"/>
                    <a:pt x="106520" y="585493"/>
                    <a:pt x="73129" y="629200"/>
                  </a:cubicBezTo>
                  <a:lnTo>
                    <a:pt x="53077" y="659567"/>
                  </a:lnTo>
                  <a:lnTo>
                    <a:pt x="38035" y="677797"/>
                  </a:lnTo>
                  <a:lnTo>
                    <a:pt x="0" y="747873"/>
                  </a:lnTo>
                  <a:lnTo>
                    <a:pt x="10540" y="723688"/>
                  </a:lnTo>
                  <a:cubicBezTo>
                    <a:pt x="37603" y="669606"/>
                    <a:pt x="71178" y="616510"/>
                    <a:pt x="110678" y="565162"/>
                  </a:cubicBezTo>
                  <a:lnTo>
                    <a:pt x="173088" y="490987"/>
                  </a:lnTo>
                  <a:lnTo>
                    <a:pt x="256258" y="457254"/>
                  </a:lnTo>
                  <a:cubicBezTo>
                    <a:pt x="317299" y="435554"/>
                    <a:pt x="378171" y="420031"/>
                    <a:pt x="437969" y="411004"/>
                  </a:cubicBezTo>
                  <a:close/>
                  <a:moveTo>
                    <a:pt x="1288587" y="0"/>
                  </a:moveTo>
                  <a:lnTo>
                    <a:pt x="1298059" y="45"/>
                  </a:lnTo>
                  <a:lnTo>
                    <a:pt x="1298058" y="44"/>
                  </a:lnTo>
                  <a:lnTo>
                    <a:pt x="1397315" y="519"/>
                  </a:lnTo>
                  <a:cubicBezTo>
                    <a:pt x="1575738" y="8072"/>
                    <a:pt x="1739247" y="48777"/>
                    <a:pt x="1873459" y="118393"/>
                  </a:cubicBezTo>
                  <a:lnTo>
                    <a:pt x="1903292" y="135930"/>
                  </a:lnTo>
                  <a:lnTo>
                    <a:pt x="1950356" y="163597"/>
                  </a:lnTo>
                  <a:cubicBezTo>
                    <a:pt x="1974740" y="179799"/>
                    <a:pt x="1997837" y="197124"/>
                    <a:pt x="2019531" y="215537"/>
                  </a:cubicBezTo>
                  <a:lnTo>
                    <a:pt x="2041174" y="236364"/>
                  </a:lnTo>
                  <a:lnTo>
                    <a:pt x="2080294" y="274008"/>
                  </a:lnTo>
                  <a:cubicBezTo>
                    <a:pt x="2136622" y="335677"/>
                    <a:pt x="2179295" y="406838"/>
                    <a:pt x="2205209" y="486575"/>
                  </a:cubicBezTo>
                  <a:cubicBezTo>
                    <a:pt x="2231105" y="566310"/>
                    <a:pt x="2238403" y="648959"/>
                    <a:pt x="2229077" y="731956"/>
                  </a:cubicBezTo>
                  <a:lnTo>
                    <a:pt x="2223914" y="760928"/>
                  </a:lnTo>
                  <a:lnTo>
                    <a:pt x="2152969" y="979835"/>
                  </a:lnTo>
                  <a:lnTo>
                    <a:pt x="1828994" y="1979475"/>
                  </a:lnTo>
                  <a:lnTo>
                    <a:pt x="1837603" y="1904042"/>
                  </a:lnTo>
                  <a:cubicBezTo>
                    <a:pt x="1845710" y="1779143"/>
                    <a:pt x="1830477" y="1644047"/>
                    <a:pt x="1792117" y="1506429"/>
                  </a:cubicBezTo>
                  <a:lnTo>
                    <a:pt x="1761401" y="1410333"/>
                  </a:lnTo>
                  <a:lnTo>
                    <a:pt x="1759013" y="1402862"/>
                  </a:lnTo>
                  <a:cubicBezTo>
                    <a:pt x="1709102" y="1264463"/>
                    <a:pt x="1636115" y="1125461"/>
                    <a:pt x="1540262" y="993530"/>
                  </a:cubicBezTo>
                  <a:cubicBezTo>
                    <a:pt x="1492336" y="927565"/>
                    <a:pt x="1440962" y="866489"/>
                    <a:pt x="1387044" y="810626"/>
                  </a:cubicBezTo>
                  <a:lnTo>
                    <a:pt x="1340410" y="765585"/>
                  </a:lnTo>
                  <a:lnTo>
                    <a:pt x="1304373" y="730780"/>
                  </a:lnTo>
                  <a:cubicBezTo>
                    <a:pt x="1191903" y="629637"/>
                    <a:pt x="1071066" y="549984"/>
                    <a:pt x="949098" y="494392"/>
                  </a:cubicBezTo>
                  <a:lnTo>
                    <a:pt x="940688" y="490981"/>
                  </a:lnTo>
                  <a:lnTo>
                    <a:pt x="939481" y="489547"/>
                  </a:lnTo>
                  <a:lnTo>
                    <a:pt x="939480" y="489546"/>
                  </a:lnTo>
                  <a:lnTo>
                    <a:pt x="940687" y="490980"/>
                  </a:lnTo>
                  <a:lnTo>
                    <a:pt x="857522" y="457249"/>
                  </a:lnTo>
                  <a:cubicBezTo>
                    <a:pt x="796481" y="435549"/>
                    <a:pt x="735609" y="420026"/>
                    <a:pt x="675811" y="410999"/>
                  </a:cubicBezTo>
                  <a:lnTo>
                    <a:pt x="641610" y="407676"/>
                  </a:lnTo>
                  <a:lnTo>
                    <a:pt x="613238" y="403739"/>
                  </a:lnTo>
                  <a:lnTo>
                    <a:pt x="598742" y="403511"/>
                  </a:lnTo>
                  <a:lnTo>
                    <a:pt x="587032" y="402373"/>
                  </a:lnTo>
                  <a:lnTo>
                    <a:pt x="566466" y="402697"/>
                  </a:lnTo>
                  <a:lnTo>
                    <a:pt x="557192" y="401762"/>
                  </a:lnTo>
                  <a:lnTo>
                    <a:pt x="547803" y="402709"/>
                  </a:lnTo>
                  <a:lnTo>
                    <a:pt x="526747" y="402377"/>
                  </a:lnTo>
                  <a:lnTo>
                    <a:pt x="515136" y="403505"/>
                  </a:lnTo>
                  <a:lnTo>
                    <a:pt x="500541" y="403735"/>
                  </a:lnTo>
                  <a:lnTo>
                    <a:pt x="471978" y="407699"/>
                  </a:lnTo>
                  <a:lnTo>
                    <a:pt x="437968" y="411003"/>
                  </a:lnTo>
                  <a:cubicBezTo>
                    <a:pt x="378170" y="420030"/>
                    <a:pt x="317298" y="435553"/>
                    <a:pt x="256257" y="457253"/>
                  </a:cubicBezTo>
                  <a:lnTo>
                    <a:pt x="173087" y="490986"/>
                  </a:lnTo>
                  <a:lnTo>
                    <a:pt x="174299" y="489545"/>
                  </a:lnTo>
                  <a:cubicBezTo>
                    <a:pt x="242220" y="415429"/>
                    <a:pt x="322816" y="346101"/>
                    <a:pt x="414112" y="284129"/>
                  </a:cubicBezTo>
                  <a:lnTo>
                    <a:pt x="556887" y="201656"/>
                  </a:lnTo>
                  <a:lnTo>
                    <a:pt x="556889" y="201657"/>
                  </a:lnTo>
                  <a:lnTo>
                    <a:pt x="610388" y="170753"/>
                  </a:lnTo>
                  <a:cubicBezTo>
                    <a:pt x="680178" y="136736"/>
                    <a:pt x="754140" y="106750"/>
                    <a:pt x="831686" y="81554"/>
                  </a:cubicBezTo>
                  <a:cubicBezTo>
                    <a:pt x="986782" y="31162"/>
                    <a:pt x="1141537" y="4701"/>
                    <a:pt x="128858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103" name="1">
              <a:extLst>
                <a:ext uri="{FF2B5EF4-FFF2-40B4-BE49-F238E27FC236}">
                  <a16:creationId xmlns:a16="http://schemas.microsoft.com/office/drawing/2014/main" id="{5EE96B74-E7A0-35E9-7C9D-92B813E52988}"/>
                </a:ext>
              </a:extLst>
            </p:cNvPr>
            <p:cNvSpPr/>
            <p:nvPr/>
          </p:nvSpPr>
          <p:spPr>
            <a:xfrm>
              <a:off x="4868055" y="967863"/>
              <a:ext cx="3269968" cy="3195319"/>
            </a:xfrm>
            <a:custGeom>
              <a:avLst/>
              <a:gdLst>
                <a:gd name="connsiteX0" fmla="*/ 1208789 w 2156028"/>
                <a:gd name="connsiteY0" fmla="*/ 154298 h 2106809"/>
                <a:gd name="connsiteX1" fmla="*/ 2156028 w 2156028"/>
                <a:gd name="connsiteY1" fmla="*/ 844267 h 2106809"/>
                <a:gd name="connsiteX2" fmla="*/ 2126195 w 2156028"/>
                <a:gd name="connsiteY2" fmla="*/ 826730 h 2106809"/>
                <a:gd name="connsiteX3" fmla="*/ 1650051 w 2156028"/>
                <a:gd name="connsiteY3" fmla="*/ 708856 h 2106809"/>
                <a:gd name="connsiteX4" fmla="*/ 1550794 w 2156028"/>
                <a:gd name="connsiteY4" fmla="*/ 708381 h 2106809"/>
                <a:gd name="connsiteX5" fmla="*/ 1480976 w 2156028"/>
                <a:gd name="connsiteY5" fmla="*/ 520736 h 2106809"/>
                <a:gd name="connsiteX6" fmla="*/ 1262289 w 2156028"/>
                <a:gd name="connsiteY6" fmla="*/ 201713 h 2106809"/>
                <a:gd name="connsiteX7" fmla="*/ 809624 w 2156028"/>
                <a:gd name="connsiteY7" fmla="*/ 0 h 2106809"/>
                <a:gd name="connsiteX8" fmla="*/ 1050377 w 2156028"/>
                <a:gd name="connsiteY8" fmla="*/ 53100 h 2106809"/>
                <a:gd name="connsiteX9" fmla="*/ 1123334 w 2156028"/>
                <a:gd name="connsiteY9" fmla="*/ 92053 h 2106809"/>
                <a:gd name="connsiteX10" fmla="*/ 1124762 w 2156028"/>
                <a:gd name="connsiteY10" fmla="*/ 92816 h 2106809"/>
                <a:gd name="connsiteX11" fmla="*/ 1195534 w 2156028"/>
                <a:gd name="connsiteY11" fmla="*/ 142552 h 2106809"/>
                <a:gd name="connsiteX12" fmla="*/ 1208788 w 2156028"/>
                <a:gd name="connsiteY12" fmla="*/ 154298 h 2106809"/>
                <a:gd name="connsiteX13" fmla="*/ 1262288 w 2156028"/>
                <a:gd name="connsiteY13" fmla="*/ 201713 h 2106809"/>
                <a:gd name="connsiteX14" fmla="*/ 1480975 w 2156028"/>
                <a:gd name="connsiteY14" fmla="*/ 520736 h 2106809"/>
                <a:gd name="connsiteX15" fmla="*/ 1550793 w 2156028"/>
                <a:gd name="connsiteY15" fmla="*/ 708381 h 2106809"/>
                <a:gd name="connsiteX16" fmla="*/ 1541321 w 2156028"/>
                <a:gd name="connsiteY16" fmla="*/ 708336 h 2106809"/>
                <a:gd name="connsiteX17" fmla="*/ 1084420 w 2156028"/>
                <a:gd name="connsiteY17" fmla="*/ 789890 h 2106809"/>
                <a:gd name="connsiteX18" fmla="*/ 863122 w 2156028"/>
                <a:gd name="connsiteY18" fmla="*/ 879089 h 2106809"/>
                <a:gd name="connsiteX19" fmla="*/ 809623 w 2156028"/>
                <a:gd name="connsiteY19" fmla="*/ 909993 h 2106809"/>
                <a:gd name="connsiteX20" fmla="*/ 666848 w 2156028"/>
                <a:gd name="connsiteY20" fmla="*/ 992466 h 2106809"/>
                <a:gd name="connsiteX21" fmla="*/ 427035 w 2156028"/>
                <a:gd name="connsiteY21" fmla="*/ 1197882 h 2106809"/>
                <a:gd name="connsiteX22" fmla="*/ 425823 w 2156028"/>
                <a:gd name="connsiteY22" fmla="*/ 1199323 h 2106809"/>
                <a:gd name="connsiteX23" fmla="*/ 425820 w 2156028"/>
                <a:gd name="connsiteY23" fmla="*/ 1199324 h 2106809"/>
                <a:gd name="connsiteX24" fmla="*/ 363412 w 2156028"/>
                <a:gd name="connsiteY24" fmla="*/ 1273497 h 2106809"/>
                <a:gd name="connsiteX25" fmla="*/ 263274 w 2156028"/>
                <a:gd name="connsiteY25" fmla="*/ 1432023 h 2106809"/>
                <a:gd name="connsiteX26" fmla="*/ 252734 w 2156028"/>
                <a:gd name="connsiteY26" fmla="*/ 1456208 h 2106809"/>
                <a:gd name="connsiteX27" fmla="*/ 233045 w 2156028"/>
                <a:gd name="connsiteY27" fmla="*/ 1492481 h 2106809"/>
                <a:gd name="connsiteX28" fmla="*/ 196564 w 2156028"/>
                <a:gd name="connsiteY28" fmla="*/ 1610003 h 2106809"/>
                <a:gd name="connsiteX29" fmla="*/ 192354 w 2156028"/>
                <a:gd name="connsiteY29" fmla="*/ 1651769 h 2106809"/>
                <a:gd name="connsiteX30" fmla="*/ 187416 w 2156028"/>
                <a:gd name="connsiteY30" fmla="*/ 1679488 h 2106809"/>
                <a:gd name="connsiteX31" fmla="*/ 185707 w 2156028"/>
                <a:gd name="connsiteY31" fmla="*/ 1717705 h 2106809"/>
                <a:gd name="connsiteX32" fmla="*/ 183844 w 2156028"/>
                <a:gd name="connsiteY32" fmla="*/ 1736181 h 2106809"/>
                <a:gd name="connsiteX33" fmla="*/ 184562 w 2156028"/>
                <a:gd name="connsiteY33" fmla="*/ 1743300 h 2106809"/>
                <a:gd name="connsiteX34" fmla="*/ 183713 w 2156028"/>
                <a:gd name="connsiteY34" fmla="*/ 1762274 h 2106809"/>
                <a:gd name="connsiteX35" fmla="*/ 185059 w 2156028"/>
                <a:gd name="connsiteY35" fmla="*/ 1776390 h 2106809"/>
                <a:gd name="connsiteX36" fmla="*/ 183947 w 2156028"/>
                <a:gd name="connsiteY36" fmla="*/ 1838586 h 2106809"/>
                <a:gd name="connsiteX37" fmla="*/ 183947 w 2156028"/>
                <a:gd name="connsiteY37" fmla="*/ 1838587 h 2106809"/>
                <a:gd name="connsiteX38" fmla="*/ 185059 w 2156028"/>
                <a:gd name="connsiteY38" fmla="*/ 1776392 h 2106809"/>
                <a:gd name="connsiteX39" fmla="*/ 191531 w 2156028"/>
                <a:gd name="connsiteY39" fmla="*/ 1844260 h 2106809"/>
                <a:gd name="connsiteX40" fmla="*/ 211311 w 2156028"/>
                <a:gd name="connsiteY40" fmla="*/ 1924871 h 2106809"/>
                <a:gd name="connsiteX41" fmla="*/ 230729 w 2156028"/>
                <a:gd name="connsiteY41" fmla="*/ 1972420 h 2106809"/>
                <a:gd name="connsiteX42" fmla="*/ 233045 w 2156028"/>
                <a:gd name="connsiteY42" fmla="*/ 1979883 h 2106809"/>
                <a:gd name="connsiteX43" fmla="*/ 235997 w 2156028"/>
                <a:gd name="connsiteY43" fmla="*/ 1985321 h 2106809"/>
                <a:gd name="connsiteX44" fmla="*/ 242691 w 2156028"/>
                <a:gd name="connsiteY44" fmla="*/ 2001714 h 2106809"/>
                <a:gd name="connsiteX45" fmla="*/ 270071 w 2156028"/>
                <a:gd name="connsiteY45" fmla="*/ 2048098 h 2106809"/>
                <a:gd name="connsiteX46" fmla="*/ 290769 w 2156028"/>
                <a:gd name="connsiteY46" fmla="*/ 2086232 h 2106809"/>
                <a:gd name="connsiteX47" fmla="*/ 307747 w 2156028"/>
                <a:gd name="connsiteY47" fmla="*/ 2106809 h 2106809"/>
                <a:gd name="connsiteX48" fmla="*/ 294628 w 2156028"/>
                <a:gd name="connsiteY48" fmla="*/ 2092498 h 2106809"/>
                <a:gd name="connsiteX49" fmla="*/ 237134 w 2156028"/>
                <a:gd name="connsiteY49" fmla="*/ 2016268 h 2106809"/>
                <a:gd name="connsiteX50" fmla="*/ 192015 w 2156028"/>
                <a:gd name="connsiteY50" fmla="*/ 1943846 h 2106809"/>
                <a:gd name="connsiteX51" fmla="*/ 192015 w 2156028"/>
                <a:gd name="connsiteY51" fmla="*/ 1943843 h 2106809"/>
                <a:gd name="connsiteX52" fmla="*/ 184879 w 2156028"/>
                <a:gd name="connsiteY52" fmla="*/ 1932391 h 2106809"/>
                <a:gd name="connsiteX53" fmla="*/ 36398 w 2156028"/>
                <a:gd name="connsiteY53" fmla="*/ 1532325 h 2106809"/>
                <a:gd name="connsiteX54" fmla="*/ 26104 w 2156028"/>
                <a:gd name="connsiteY54" fmla="*/ 1473924 h 2106809"/>
                <a:gd name="connsiteX55" fmla="*/ 26105 w 2156028"/>
                <a:gd name="connsiteY55" fmla="*/ 1473923 h 2106809"/>
                <a:gd name="connsiteX56" fmla="*/ 16449 w 2156028"/>
                <a:gd name="connsiteY56" fmla="*/ 1419136 h 2106809"/>
                <a:gd name="connsiteX57" fmla="*/ 0 w 2156028"/>
                <a:gd name="connsiteY57" fmla="*/ 1181104 h 2106809"/>
                <a:gd name="connsiteX58" fmla="*/ 63625 w 2156028"/>
                <a:gd name="connsiteY58" fmla="*/ 721363 h 2106809"/>
                <a:gd name="connsiteX59" fmla="*/ 68455 w 2156028"/>
                <a:gd name="connsiteY59" fmla="*/ 708381 h 2106809"/>
                <a:gd name="connsiteX60" fmla="*/ 77934 w 2156028"/>
                <a:gd name="connsiteY60" fmla="*/ 708336 h 2106809"/>
                <a:gd name="connsiteX61" fmla="*/ 68454 w 2156028"/>
                <a:gd name="connsiteY61" fmla="*/ 708381 h 2106809"/>
                <a:gd name="connsiteX62" fmla="*/ 138271 w 2156028"/>
                <a:gd name="connsiteY62" fmla="*/ 520736 h 2106809"/>
                <a:gd name="connsiteX63" fmla="*/ 356956 w 2156028"/>
                <a:gd name="connsiteY63" fmla="*/ 201713 h 2106809"/>
                <a:gd name="connsiteX64" fmla="*/ 407642 w 2156028"/>
                <a:gd name="connsiteY64" fmla="*/ 156793 h 2106809"/>
                <a:gd name="connsiteX65" fmla="*/ 498196 w 2156028"/>
                <a:gd name="connsiteY65" fmla="*/ 90833 h 2106809"/>
                <a:gd name="connsiteX66" fmla="*/ 568867 w 2156028"/>
                <a:gd name="connsiteY66" fmla="*/ 53100 h 2106809"/>
                <a:gd name="connsiteX67" fmla="*/ 809624 w 2156028"/>
                <a:gd name="connsiteY67" fmla="*/ 0 h 210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156028" h="2106809">
                  <a:moveTo>
                    <a:pt x="1208789" y="154298"/>
                  </a:moveTo>
                  <a:lnTo>
                    <a:pt x="2156028" y="844267"/>
                  </a:lnTo>
                  <a:lnTo>
                    <a:pt x="2126195" y="826730"/>
                  </a:lnTo>
                  <a:cubicBezTo>
                    <a:pt x="1991983" y="757114"/>
                    <a:pt x="1828474" y="716409"/>
                    <a:pt x="1650051" y="708856"/>
                  </a:cubicBezTo>
                  <a:lnTo>
                    <a:pt x="1550794" y="708381"/>
                  </a:lnTo>
                  <a:lnTo>
                    <a:pt x="1480976" y="520736"/>
                  </a:lnTo>
                  <a:cubicBezTo>
                    <a:pt x="1422777" y="395065"/>
                    <a:pt x="1348434" y="286614"/>
                    <a:pt x="1262289" y="201713"/>
                  </a:cubicBezTo>
                  <a:close/>
                  <a:moveTo>
                    <a:pt x="809624" y="0"/>
                  </a:moveTo>
                  <a:cubicBezTo>
                    <a:pt x="893461" y="0"/>
                    <a:pt x="974323" y="18590"/>
                    <a:pt x="1050377" y="53100"/>
                  </a:cubicBezTo>
                  <a:lnTo>
                    <a:pt x="1123334" y="92053"/>
                  </a:lnTo>
                  <a:lnTo>
                    <a:pt x="1124762" y="92816"/>
                  </a:lnTo>
                  <a:cubicBezTo>
                    <a:pt x="1148977" y="107758"/>
                    <a:pt x="1172591" y="124370"/>
                    <a:pt x="1195534" y="142552"/>
                  </a:cubicBezTo>
                  <a:lnTo>
                    <a:pt x="1208788" y="154298"/>
                  </a:lnTo>
                  <a:lnTo>
                    <a:pt x="1262288" y="201713"/>
                  </a:lnTo>
                  <a:cubicBezTo>
                    <a:pt x="1348433" y="286614"/>
                    <a:pt x="1422776" y="395065"/>
                    <a:pt x="1480975" y="520736"/>
                  </a:cubicBezTo>
                  <a:lnTo>
                    <a:pt x="1550793" y="708381"/>
                  </a:lnTo>
                  <a:lnTo>
                    <a:pt x="1541321" y="708336"/>
                  </a:lnTo>
                  <a:cubicBezTo>
                    <a:pt x="1394271" y="713037"/>
                    <a:pt x="1239516" y="739498"/>
                    <a:pt x="1084420" y="789890"/>
                  </a:cubicBezTo>
                  <a:cubicBezTo>
                    <a:pt x="1006874" y="815086"/>
                    <a:pt x="932912" y="845072"/>
                    <a:pt x="863122" y="879089"/>
                  </a:cubicBezTo>
                  <a:lnTo>
                    <a:pt x="809623" y="909993"/>
                  </a:lnTo>
                  <a:lnTo>
                    <a:pt x="666848" y="992466"/>
                  </a:lnTo>
                  <a:cubicBezTo>
                    <a:pt x="575552" y="1054438"/>
                    <a:pt x="494956" y="1123766"/>
                    <a:pt x="427035" y="1197882"/>
                  </a:cubicBezTo>
                  <a:lnTo>
                    <a:pt x="425823" y="1199323"/>
                  </a:lnTo>
                  <a:lnTo>
                    <a:pt x="425820" y="1199324"/>
                  </a:lnTo>
                  <a:lnTo>
                    <a:pt x="363412" y="1273497"/>
                  </a:lnTo>
                  <a:cubicBezTo>
                    <a:pt x="323912" y="1324845"/>
                    <a:pt x="290337" y="1377941"/>
                    <a:pt x="263274" y="1432023"/>
                  </a:cubicBezTo>
                  <a:lnTo>
                    <a:pt x="252734" y="1456208"/>
                  </a:lnTo>
                  <a:lnTo>
                    <a:pt x="233045" y="1492481"/>
                  </a:lnTo>
                  <a:cubicBezTo>
                    <a:pt x="217204" y="1529933"/>
                    <a:pt x="204904" y="1569247"/>
                    <a:pt x="196564" y="1610003"/>
                  </a:cubicBezTo>
                  <a:lnTo>
                    <a:pt x="192354" y="1651769"/>
                  </a:lnTo>
                  <a:lnTo>
                    <a:pt x="187416" y="1679488"/>
                  </a:lnTo>
                  <a:lnTo>
                    <a:pt x="185707" y="1717705"/>
                  </a:lnTo>
                  <a:lnTo>
                    <a:pt x="183844" y="1736181"/>
                  </a:lnTo>
                  <a:lnTo>
                    <a:pt x="184562" y="1743300"/>
                  </a:lnTo>
                  <a:lnTo>
                    <a:pt x="183713" y="1762274"/>
                  </a:lnTo>
                  <a:lnTo>
                    <a:pt x="185059" y="1776390"/>
                  </a:lnTo>
                  <a:lnTo>
                    <a:pt x="183947" y="1838586"/>
                  </a:lnTo>
                  <a:lnTo>
                    <a:pt x="183947" y="1838587"/>
                  </a:lnTo>
                  <a:lnTo>
                    <a:pt x="185059" y="1776392"/>
                  </a:lnTo>
                  <a:lnTo>
                    <a:pt x="191531" y="1844260"/>
                  </a:lnTo>
                  <a:cubicBezTo>
                    <a:pt x="196107" y="1871391"/>
                    <a:pt x="202676" y="1898293"/>
                    <a:pt x="211311" y="1924871"/>
                  </a:cubicBezTo>
                  <a:lnTo>
                    <a:pt x="230729" y="1972420"/>
                  </a:lnTo>
                  <a:lnTo>
                    <a:pt x="233045" y="1979883"/>
                  </a:lnTo>
                  <a:lnTo>
                    <a:pt x="235997" y="1985321"/>
                  </a:lnTo>
                  <a:lnTo>
                    <a:pt x="242691" y="2001714"/>
                  </a:lnTo>
                  <a:lnTo>
                    <a:pt x="270071" y="2048098"/>
                  </a:lnTo>
                  <a:lnTo>
                    <a:pt x="290769" y="2086232"/>
                  </a:lnTo>
                  <a:lnTo>
                    <a:pt x="307747" y="2106809"/>
                  </a:lnTo>
                  <a:lnTo>
                    <a:pt x="294628" y="2092498"/>
                  </a:lnTo>
                  <a:cubicBezTo>
                    <a:pt x="274636" y="2068428"/>
                    <a:pt x="255448" y="2042985"/>
                    <a:pt x="237134" y="2016268"/>
                  </a:cubicBezTo>
                  <a:lnTo>
                    <a:pt x="192015" y="1943846"/>
                  </a:lnTo>
                  <a:lnTo>
                    <a:pt x="192015" y="1943843"/>
                  </a:lnTo>
                  <a:lnTo>
                    <a:pt x="184879" y="1932391"/>
                  </a:lnTo>
                  <a:cubicBezTo>
                    <a:pt x="118880" y="1815726"/>
                    <a:pt x="67939" y="1680259"/>
                    <a:pt x="36398" y="1532325"/>
                  </a:cubicBezTo>
                  <a:lnTo>
                    <a:pt x="26104" y="1473924"/>
                  </a:lnTo>
                  <a:lnTo>
                    <a:pt x="26105" y="1473923"/>
                  </a:lnTo>
                  <a:lnTo>
                    <a:pt x="16449" y="1419136"/>
                  </a:lnTo>
                  <a:cubicBezTo>
                    <a:pt x="5664" y="1342249"/>
                    <a:pt x="0" y="1262642"/>
                    <a:pt x="0" y="1181104"/>
                  </a:cubicBezTo>
                  <a:cubicBezTo>
                    <a:pt x="0" y="1018026"/>
                    <a:pt x="22655" y="862669"/>
                    <a:pt x="63625" y="721363"/>
                  </a:cubicBezTo>
                  <a:lnTo>
                    <a:pt x="68455" y="708381"/>
                  </a:lnTo>
                  <a:lnTo>
                    <a:pt x="77934" y="708336"/>
                  </a:lnTo>
                  <a:lnTo>
                    <a:pt x="68454" y="708381"/>
                  </a:lnTo>
                  <a:lnTo>
                    <a:pt x="138271" y="520736"/>
                  </a:lnTo>
                  <a:cubicBezTo>
                    <a:pt x="196470" y="395065"/>
                    <a:pt x="270812" y="286614"/>
                    <a:pt x="356956" y="201713"/>
                  </a:cubicBezTo>
                  <a:lnTo>
                    <a:pt x="407642" y="156793"/>
                  </a:lnTo>
                  <a:lnTo>
                    <a:pt x="498196" y="90833"/>
                  </a:lnTo>
                  <a:lnTo>
                    <a:pt x="568867" y="53100"/>
                  </a:lnTo>
                  <a:cubicBezTo>
                    <a:pt x="644923" y="18590"/>
                    <a:pt x="725785" y="0"/>
                    <a:pt x="809624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100" name="4">
              <a:extLst>
                <a:ext uri="{FF2B5EF4-FFF2-40B4-BE49-F238E27FC236}">
                  <a16:creationId xmlns:a16="http://schemas.microsoft.com/office/drawing/2014/main" id="{C08F1D52-9A6D-16C6-CEE6-4A42BCE6DE84}"/>
                </a:ext>
              </a:extLst>
            </p:cNvPr>
            <p:cNvSpPr/>
            <p:nvPr/>
          </p:nvSpPr>
          <p:spPr>
            <a:xfrm>
              <a:off x="5253215" y="2660479"/>
              <a:ext cx="2788383" cy="3229658"/>
            </a:xfrm>
            <a:custGeom>
              <a:avLst/>
              <a:gdLst>
                <a:gd name="connsiteX0" fmla="*/ 1827778 w 1838499"/>
                <a:gd name="connsiteY0" fmla="*/ 1571800 h 2129450"/>
                <a:gd name="connsiteX1" fmla="*/ 1825928 w 1838499"/>
                <a:gd name="connsiteY1" fmla="*/ 1588010 h 2129450"/>
                <a:gd name="connsiteX2" fmla="*/ 1778675 w 1838499"/>
                <a:gd name="connsiteY2" fmla="*/ 1756945 h 2129450"/>
                <a:gd name="connsiteX3" fmla="*/ 1745897 w 1838499"/>
                <a:gd name="connsiteY3" fmla="*/ 1824449 h 2129450"/>
                <a:gd name="connsiteX4" fmla="*/ 1339193 w 1838499"/>
                <a:gd name="connsiteY4" fmla="*/ 357909 h 2129450"/>
                <a:gd name="connsiteX5" fmla="*/ 1385828 w 1838499"/>
                <a:gd name="connsiteY5" fmla="*/ 402951 h 2129450"/>
                <a:gd name="connsiteX6" fmla="*/ 1539046 w 1838499"/>
                <a:gd name="connsiteY6" fmla="*/ 585855 h 2129450"/>
                <a:gd name="connsiteX7" fmla="*/ 1757797 w 1838499"/>
                <a:gd name="connsiteY7" fmla="*/ 995187 h 2129450"/>
                <a:gd name="connsiteX8" fmla="*/ 1760185 w 1838499"/>
                <a:gd name="connsiteY8" fmla="*/ 1002658 h 2129450"/>
                <a:gd name="connsiteX9" fmla="*/ 1760184 w 1838499"/>
                <a:gd name="connsiteY9" fmla="*/ 1002659 h 2129450"/>
                <a:gd name="connsiteX10" fmla="*/ 1790900 w 1838499"/>
                <a:gd name="connsiteY10" fmla="*/ 1098754 h 2129450"/>
                <a:gd name="connsiteX11" fmla="*/ 1836386 w 1838499"/>
                <a:gd name="connsiteY11" fmla="*/ 1496367 h 2129450"/>
                <a:gd name="connsiteX12" fmla="*/ 1827777 w 1838499"/>
                <a:gd name="connsiteY12" fmla="*/ 1571800 h 2129450"/>
                <a:gd name="connsiteX13" fmla="*/ 1745896 w 1838499"/>
                <a:gd name="connsiteY13" fmla="*/ 1824449 h 2129450"/>
                <a:gd name="connsiteX14" fmla="*/ 1741841 w 1838499"/>
                <a:gd name="connsiteY14" fmla="*/ 1832799 h 2129450"/>
                <a:gd name="connsiteX15" fmla="*/ 1578278 w 1838499"/>
                <a:gd name="connsiteY15" fmla="*/ 2017272 h 2129450"/>
                <a:gd name="connsiteX16" fmla="*/ 1352288 w 1838499"/>
                <a:gd name="connsiteY16" fmla="*/ 2115826 h 2129450"/>
                <a:gd name="connsiteX17" fmla="*/ 1308638 w 1838499"/>
                <a:gd name="connsiteY17" fmla="*/ 2121883 h 2129450"/>
                <a:gd name="connsiteX18" fmla="*/ 1308631 w 1838499"/>
                <a:gd name="connsiteY18" fmla="*/ 2121883 h 2129450"/>
                <a:gd name="connsiteX19" fmla="*/ 1268764 w 1838499"/>
                <a:gd name="connsiteY19" fmla="*/ 2127415 h 2129450"/>
                <a:gd name="connsiteX20" fmla="*/ 1182273 w 1838499"/>
                <a:gd name="connsiteY20" fmla="*/ 2128777 h 2129450"/>
                <a:gd name="connsiteX21" fmla="*/ 1111321 w 1838499"/>
                <a:gd name="connsiteY21" fmla="*/ 2121883 h 2129450"/>
                <a:gd name="connsiteX22" fmla="*/ 1111310 w 1838499"/>
                <a:gd name="connsiteY22" fmla="*/ 2121883 h 2129450"/>
                <a:gd name="connsiteX23" fmla="*/ 0 w 1838499"/>
                <a:gd name="connsiteY23" fmla="*/ 2121883 h 2129450"/>
                <a:gd name="connsiteX24" fmla="*/ 17848 w 1838499"/>
                <a:gd name="connsiteY24" fmla="*/ 2120149 h 2129450"/>
                <a:gd name="connsiteX25" fmla="*/ 472332 w 1838499"/>
                <a:gd name="connsiteY25" fmla="*/ 1935649 h 2129450"/>
                <a:gd name="connsiteX26" fmla="*/ 555673 w 1838499"/>
                <a:gd name="connsiteY26" fmla="*/ 1875706 h 2129450"/>
                <a:gd name="connsiteX27" fmla="*/ 560600 w 1838499"/>
                <a:gd name="connsiteY27" fmla="*/ 1872162 h 2129450"/>
                <a:gd name="connsiteX28" fmla="*/ 882302 w 1838499"/>
                <a:gd name="connsiteY28" fmla="*/ 1537625 h 2129450"/>
                <a:gd name="connsiteX29" fmla="*/ 1008905 w 1838499"/>
                <a:gd name="connsiteY29" fmla="*/ 1335384 h 2129450"/>
                <a:gd name="connsiteX30" fmla="*/ 1035549 w 1838499"/>
                <a:gd name="connsiteY30" fmla="*/ 1280766 h 2129450"/>
                <a:gd name="connsiteX31" fmla="*/ 1035550 w 1838499"/>
                <a:gd name="connsiteY31" fmla="*/ 1280766 h 2129450"/>
                <a:gd name="connsiteX32" fmla="*/ 1059297 w 1838499"/>
                <a:gd name="connsiteY32" fmla="*/ 1232085 h 2129450"/>
                <a:gd name="connsiteX33" fmla="*/ 1158588 w 1838499"/>
                <a:gd name="connsiteY33" fmla="*/ 922105 h 2129450"/>
                <a:gd name="connsiteX34" fmla="*/ 1173285 w 1838499"/>
                <a:gd name="connsiteY34" fmla="*/ 827825 h 2129450"/>
                <a:gd name="connsiteX35" fmla="*/ 1180415 w 1838499"/>
                <a:gd name="connsiteY35" fmla="*/ 816380 h 2129450"/>
                <a:gd name="connsiteX36" fmla="*/ 1328898 w 1838499"/>
                <a:gd name="connsiteY36" fmla="*/ 416314 h 2129450"/>
                <a:gd name="connsiteX37" fmla="*/ 640394 w 1838499"/>
                <a:gd name="connsiteY37" fmla="*/ 0 h 2129450"/>
                <a:gd name="connsiteX38" fmla="*/ 674595 w 1838499"/>
                <a:gd name="connsiteY38" fmla="*/ 3323 h 2129450"/>
                <a:gd name="connsiteX39" fmla="*/ 856306 w 1838499"/>
                <a:gd name="connsiteY39" fmla="*/ 49573 h 2129450"/>
                <a:gd name="connsiteX40" fmla="*/ 939471 w 1838499"/>
                <a:gd name="connsiteY40" fmla="*/ 83304 h 2129450"/>
                <a:gd name="connsiteX41" fmla="*/ 939472 w 1838499"/>
                <a:gd name="connsiteY41" fmla="*/ 83305 h 2129450"/>
                <a:gd name="connsiteX42" fmla="*/ 947880 w 1838499"/>
                <a:gd name="connsiteY42" fmla="*/ 86715 h 2129450"/>
                <a:gd name="connsiteX43" fmla="*/ 1303155 w 1838499"/>
                <a:gd name="connsiteY43" fmla="*/ 323103 h 2129450"/>
                <a:gd name="connsiteX44" fmla="*/ 1339192 w 1838499"/>
                <a:gd name="connsiteY44" fmla="*/ 357908 h 2129450"/>
                <a:gd name="connsiteX45" fmla="*/ 1328897 w 1838499"/>
                <a:gd name="connsiteY45" fmla="*/ 416313 h 2129450"/>
                <a:gd name="connsiteX46" fmla="*/ 1180414 w 1838499"/>
                <a:gd name="connsiteY46" fmla="*/ 816379 h 2129450"/>
                <a:gd name="connsiteX47" fmla="*/ 1173284 w 1838499"/>
                <a:gd name="connsiteY47" fmla="*/ 827824 h 2129450"/>
                <a:gd name="connsiteX48" fmla="*/ 1174324 w 1838499"/>
                <a:gd name="connsiteY48" fmla="*/ 821149 h 2129450"/>
                <a:gd name="connsiteX49" fmla="*/ 1181349 w 1838499"/>
                <a:gd name="connsiteY49" fmla="*/ 722578 h 2129450"/>
                <a:gd name="connsiteX50" fmla="*/ 1180237 w 1838499"/>
                <a:gd name="connsiteY50" fmla="*/ 660389 h 2129450"/>
                <a:gd name="connsiteX51" fmla="*/ 1181584 w 1838499"/>
                <a:gd name="connsiteY51" fmla="*/ 646263 h 2129450"/>
                <a:gd name="connsiteX52" fmla="*/ 1180921 w 1838499"/>
                <a:gd name="connsiteY52" fmla="*/ 631446 h 2129450"/>
                <a:gd name="connsiteX53" fmla="*/ 1182058 w 1838499"/>
                <a:gd name="connsiteY53" fmla="*/ 620169 h 2129450"/>
                <a:gd name="connsiteX54" fmla="*/ 1179108 w 1838499"/>
                <a:gd name="connsiteY54" fmla="*/ 590905 h 2129450"/>
                <a:gd name="connsiteX55" fmla="*/ 1177881 w 1838499"/>
                <a:gd name="connsiteY55" fmla="*/ 563476 h 2129450"/>
                <a:gd name="connsiteX56" fmla="*/ 1174337 w 1838499"/>
                <a:gd name="connsiteY56" fmla="*/ 543582 h 2129450"/>
                <a:gd name="connsiteX57" fmla="*/ 1169338 w 1838499"/>
                <a:gd name="connsiteY57" fmla="*/ 493991 h 2129450"/>
                <a:gd name="connsiteX58" fmla="*/ 1132857 w 1838499"/>
                <a:gd name="connsiteY58" fmla="*/ 376469 h 2129450"/>
                <a:gd name="connsiteX59" fmla="*/ 1110098 w 1838499"/>
                <a:gd name="connsiteY59" fmla="*/ 334538 h 2129450"/>
                <a:gd name="connsiteX60" fmla="*/ 1110094 w 1838499"/>
                <a:gd name="connsiteY60" fmla="*/ 334529 h 2129450"/>
                <a:gd name="connsiteX61" fmla="*/ 1075134 w 1838499"/>
                <a:gd name="connsiteY61" fmla="*/ 270120 h 2129450"/>
                <a:gd name="connsiteX62" fmla="*/ 1057045 w 1838499"/>
                <a:gd name="connsiteY62" fmla="*/ 248196 h 2129450"/>
                <a:gd name="connsiteX63" fmla="*/ 1039435 w 1838499"/>
                <a:gd name="connsiteY63" fmla="*/ 221528 h 2129450"/>
                <a:gd name="connsiteX64" fmla="*/ 921536 w 1838499"/>
                <a:gd name="connsiteY64" fmla="*/ 106207 h 2129450"/>
                <a:gd name="connsiteX65" fmla="*/ 695546 w 1838499"/>
                <a:gd name="connsiteY65" fmla="*/ 7653 h 212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838499" h="2129450">
                  <a:moveTo>
                    <a:pt x="1827778" y="1571800"/>
                  </a:moveTo>
                  <a:lnTo>
                    <a:pt x="1825928" y="1588010"/>
                  </a:lnTo>
                  <a:cubicBezTo>
                    <a:pt x="1816034" y="1647670"/>
                    <a:pt x="1800292" y="1704302"/>
                    <a:pt x="1778675" y="1756945"/>
                  </a:cubicBezTo>
                  <a:lnTo>
                    <a:pt x="1745897" y="1824449"/>
                  </a:lnTo>
                  <a:close/>
                  <a:moveTo>
                    <a:pt x="1339193" y="357909"/>
                  </a:moveTo>
                  <a:lnTo>
                    <a:pt x="1385828" y="402951"/>
                  </a:lnTo>
                  <a:cubicBezTo>
                    <a:pt x="1439746" y="458814"/>
                    <a:pt x="1491120" y="519890"/>
                    <a:pt x="1539046" y="585855"/>
                  </a:cubicBezTo>
                  <a:cubicBezTo>
                    <a:pt x="1634899" y="717786"/>
                    <a:pt x="1707886" y="856788"/>
                    <a:pt x="1757797" y="995187"/>
                  </a:cubicBezTo>
                  <a:lnTo>
                    <a:pt x="1760185" y="1002658"/>
                  </a:lnTo>
                  <a:lnTo>
                    <a:pt x="1760184" y="1002659"/>
                  </a:lnTo>
                  <a:lnTo>
                    <a:pt x="1790900" y="1098754"/>
                  </a:lnTo>
                  <a:cubicBezTo>
                    <a:pt x="1829260" y="1236372"/>
                    <a:pt x="1844493" y="1371468"/>
                    <a:pt x="1836386" y="1496367"/>
                  </a:cubicBezTo>
                  <a:lnTo>
                    <a:pt x="1827777" y="1571800"/>
                  </a:lnTo>
                  <a:lnTo>
                    <a:pt x="1745896" y="1824449"/>
                  </a:lnTo>
                  <a:lnTo>
                    <a:pt x="1741841" y="1832799"/>
                  </a:lnTo>
                  <a:cubicBezTo>
                    <a:pt x="1700596" y="1905423"/>
                    <a:pt x="1646105" y="1967993"/>
                    <a:pt x="1578278" y="2017272"/>
                  </a:cubicBezTo>
                  <a:cubicBezTo>
                    <a:pt x="1510450" y="2066552"/>
                    <a:pt x="1434103" y="2099041"/>
                    <a:pt x="1352288" y="2115826"/>
                  </a:cubicBezTo>
                  <a:lnTo>
                    <a:pt x="1308638" y="2121883"/>
                  </a:lnTo>
                  <a:lnTo>
                    <a:pt x="1308631" y="2121883"/>
                  </a:lnTo>
                  <a:lnTo>
                    <a:pt x="1268764" y="2127415"/>
                  </a:lnTo>
                  <a:cubicBezTo>
                    <a:pt x="1240390" y="2129561"/>
                    <a:pt x="1211522" y="2130001"/>
                    <a:pt x="1182273" y="2128777"/>
                  </a:cubicBezTo>
                  <a:lnTo>
                    <a:pt x="1111321" y="2121883"/>
                  </a:lnTo>
                  <a:lnTo>
                    <a:pt x="1111310" y="2121883"/>
                  </a:lnTo>
                  <a:lnTo>
                    <a:pt x="0" y="2121883"/>
                  </a:lnTo>
                  <a:lnTo>
                    <a:pt x="17848" y="2120149"/>
                  </a:lnTo>
                  <a:cubicBezTo>
                    <a:pt x="167343" y="2097585"/>
                    <a:pt x="323547" y="2034410"/>
                    <a:pt x="472332" y="1935649"/>
                  </a:cubicBezTo>
                  <a:lnTo>
                    <a:pt x="555673" y="1875706"/>
                  </a:lnTo>
                  <a:lnTo>
                    <a:pt x="560600" y="1872162"/>
                  </a:lnTo>
                  <a:cubicBezTo>
                    <a:pt x="676802" y="1781925"/>
                    <a:pt x="786447" y="1669556"/>
                    <a:pt x="882302" y="1537625"/>
                  </a:cubicBezTo>
                  <a:cubicBezTo>
                    <a:pt x="930228" y="1471660"/>
                    <a:pt x="972438" y="1403927"/>
                    <a:pt x="1008905" y="1335384"/>
                  </a:cubicBezTo>
                  <a:lnTo>
                    <a:pt x="1035549" y="1280766"/>
                  </a:lnTo>
                  <a:lnTo>
                    <a:pt x="1035550" y="1280766"/>
                  </a:lnTo>
                  <a:lnTo>
                    <a:pt x="1059297" y="1232085"/>
                  </a:lnTo>
                  <a:cubicBezTo>
                    <a:pt x="1105374" y="1128419"/>
                    <a:pt x="1138500" y="1024014"/>
                    <a:pt x="1158588" y="922105"/>
                  </a:cubicBezTo>
                  <a:lnTo>
                    <a:pt x="1173285" y="827825"/>
                  </a:lnTo>
                  <a:lnTo>
                    <a:pt x="1180415" y="816380"/>
                  </a:lnTo>
                  <a:cubicBezTo>
                    <a:pt x="1246415" y="699715"/>
                    <a:pt x="1297356" y="564248"/>
                    <a:pt x="1328898" y="416314"/>
                  </a:cubicBezTo>
                  <a:close/>
                  <a:moveTo>
                    <a:pt x="640394" y="0"/>
                  </a:moveTo>
                  <a:lnTo>
                    <a:pt x="674595" y="3323"/>
                  </a:lnTo>
                  <a:cubicBezTo>
                    <a:pt x="734393" y="12350"/>
                    <a:pt x="795265" y="27873"/>
                    <a:pt x="856306" y="49573"/>
                  </a:cubicBezTo>
                  <a:lnTo>
                    <a:pt x="939471" y="83304"/>
                  </a:lnTo>
                  <a:lnTo>
                    <a:pt x="939472" y="83305"/>
                  </a:lnTo>
                  <a:lnTo>
                    <a:pt x="947880" y="86715"/>
                  </a:lnTo>
                  <a:cubicBezTo>
                    <a:pt x="1069848" y="142307"/>
                    <a:pt x="1190685" y="221960"/>
                    <a:pt x="1303155" y="323103"/>
                  </a:cubicBezTo>
                  <a:lnTo>
                    <a:pt x="1339192" y="357908"/>
                  </a:lnTo>
                  <a:lnTo>
                    <a:pt x="1328897" y="416313"/>
                  </a:lnTo>
                  <a:cubicBezTo>
                    <a:pt x="1297355" y="564247"/>
                    <a:pt x="1246414" y="699714"/>
                    <a:pt x="1180414" y="816379"/>
                  </a:cubicBezTo>
                  <a:lnTo>
                    <a:pt x="1173284" y="827824"/>
                  </a:lnTo>
                  <a:lnTo>
                    <a:pt x="1174324" y="821149"/>
                  </a:lnTo>
                  <a:cubicBezTo>
                    <a:pt x="1178119" y="787855"/>
                    <a:pt x="1180462" y="754958"/>
                    <a:pt x="1181349" y="722578"/>
                  </a:cubicBezTo>
                  <a:lnTo>
                    <a:pt x="1180237" y="660389"/>
                  </a:lnTo>
                  <a:lnTo>
                    <a:pt x="1181584" y="646263"/>
                  </a:lnTo>
                  <a:lnTo>
                    <a:pt x="1180921" y="631446"/>
                  </a:lnTo>
                  <a:lnTo>
                    <a:pt x="1182058" y="620169"/>
                  </a:lnTo>
                  <a:lnTo>
                    <a:pt x="1179108" y="590905"/>
                  </a:lnTo>
                  <a:lnTo>
                    <a:pt x="1177881" y="563476"/>
                  </a:lnTo>
                  <a:lnTo>
                    <a:pt x="1174337" y="543582"/>
                  </a:lnTo>
                  <a:lnTo>
                    <a:pt x="1169338" y="493991"/>
                  </a:lnTo>
                  <a:cubicBezTo>
                    <a:pt x="1160998" y="453235"/>
                    <a:pt x="1148698" y="413921"/>
                    <a:pt x="1132857" y="376469"/>
                  </a:cubicBezTo>
                  <a:lnTo>
                    <a:pt x="1110098" y="334538"/>
                  </a:lnTo>
                  <a:lnTo>
                    <a:pt x="1110094" y="334529"/>
                  </a:lnTo>
                  <a:lnTo>
                    <a:pt x="1075134" y="270120"/>
                  </a:lnTo>
                  <a:lnTo>
                    <a:pt x="1057045" y="248196"/>
                  </a:lnTo>
                  <a:lnTo>
                    <a:pt x="1039435" y="221528"/>
                  </a:lnTo>
                  <a:cubicBezTo>
                    <a:pt x="1006045" y="177820"/>
                    <a:pt x="966754" y="139060"/>
                    <a:pt x="921536" y="106207"/>
                  </a:cubicBezTo>
                  <a:cubicBezTo>
                    <a:pt x="853708" y="56928"/>
                    <a:pt x="777361" y="24438"/>
                    <a:pt x="695546" y="765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104" name="2">
              <a:extLst>
                <a:ext uri="{FF2B5EF4-FFF2-40B4-BE49-F238E27FC236}">
                  <a16:creationId xmlns:a16="http://schemas.microsoft.com/office/drawing/2014/main" id="{EA41A645-7C57-2750-932E-B2F3D4C7271C}"/>
                </a:ext>
              </a:extLst>
            </p:cNvPr>
            <p:cNvSpPr/>
            <p:nvPr/>
          </p:nvSpPr>
          <p:spPr>
            <a:xfrm>
              <a:off x="3553988" y="1205667"/>
              <a:ext cx="2730356" cy="3420708"/>
            </a:xfrm>
            <a:custGeom>
              <a:avLst/>
              <a:gdLst>
                <a:gd name="connsiteX0" fmla="*/ 1551662 w 1800239"/>
                <a:gd name="connsiteY0" fmla="*/ 2192902 h 2255417"/>
                <a:gd name="connsiteX1" fmla="*/ 1575074 w 1800239"/>
                <a:gd name="connsiteY1" fmla="*/ 2195262 h 2255417"/>
                <a:gd name="connsiteX2" fmla="*/ 1593266 w 1800239"/>
                <a:gd name="connsiteY2" fmla="*/ 2199312 h 2255417"/>
                <a:gd name="connsiteX3" fmla="*/ 1674923 w 1800239"/>
                <a:gd name="connsiteY3" fmla="*/ 2205327 h 2255417"/>
                <a:gd name="connsiteX4" fmla="*/ 1676348 w 1800239"/>
                <a:gd name="connsiteY4" fmla="*/ 2205471 h 2255417"/>
                <a:gd name="connsiteX5" fmla="*/ 1679418 w 1800239"/>
                <a:gd name="connsiteY5" fmla="*/ 2205162 h 2255417"/>
                <a:gd name="connsiteX6" fmla="*/ 1758823 w 1800239"/>
                <a:gd name="connsiteY6" fmla="*/ 2199312 h 2255417"/>
                <a:gd name="connsiteX7" fmla="*/ 1776513 w 1800239"/>
                <a:gd name="connsiteY7" fmla="*/ 2195374 h 2255417"/>
                <a:gd name="connsiteX8" fmla="*/ 1800239 w 1800239"/>
                <a:gd name="connsiteY8" fmla="*/ 2192982 h 2255417"/>
                <a:gd name="connsiteX9" fmla="*/ 1768442 w 1800239"/>
                <a:gd name="connsiteY9" fmla="*/ 2205648 h 2255417"/>
                <a:gd name="connsiteX10" fmla="*/ 1676052 w 1800239"/>
                <a:gd name="connsiteY10" fmla="*/ 2228552 h 2255417"/>
                <a:gd name="connsiteX11" fmla="*/ 1583652 w 1800239"/>
                <a:gd name="connsiteY11" fmla="*/ 2205645 h 2255417"/>
                <a:gd name="connsiteX12" fmla="*/ 1174168 w 1800239"/>
                <a:gd name="connsiteY12" fmla="*/ 1950015 h 2255417"/>
                <a:gd name="connsiteX13" fmla="*/ 1223377 w 1800239"/>
                <a:gd name="connsiteY13" fmla="*/ 2003697 h 2255417"/>
                <a:gd name="connsiteX14" fmla="*/ 1435288 w 1800239"/>
                <a:gd name="connsiteY14" fmla="*/ 2152311 h 2255417"/>
                <a:gd name="connsiteX15" fmla="*/ 1509181 w 1800239"/>
                <a:gd name="connsiteY15" fmla="*/ 2180028 h 2255417"/>
                <a:gd name="connsiteX16" fmla="*/ 1432648 w 1800239"/>
                <a:gd name="connsiteY16" fmla="*/ 2156271 h 2255417"/>
                <a:gd name="connsiteX17" fmla="*/ 1233641 w 1800239"/>
                <a:gd name="connsiteY17" fmla="*/ 2022097 h 2255417"/>
                <a:gd name="connsiteX18" fmla="*/ 8313 w 1800239"/>
                <a:gd name="connsiteY18" fmla="*/ 1308421 h 2255417"/>
                <a:gd name="connsiteX19" fmla="*/ 81388 w 1800239"/>
                <a:gd name="connsiteY19" fmla="*/ 1533898 h 2255417"/>
                <a:gd name="connsiteX20" fmla="*/ 79729 w 1800239"/>
                <a:gd name="connsiteY20" fmla="*/ 1530964 h 2255417"/>
                <a:gd name="connsiteX21" fmla="*/ 18661 w 1800239"/>
                <a:gd name="connsiteY21" fmla="*/ 1366517 h 2255417"/>
                <a:gd name="connsiteX22" fmla="*/ 1274063 w 1800239"/>
                <a:gd name="connsiteY22" fmla="*/ 0 h 2255417"/>
                <a:gd name="connsiteX23" fmla="*/ 1223377 w 1800239"/>
                <a:gd name="connsiteY23" fmla="*/ 44920 h 2255417"/>
                <a:gd name="connsiteX24" fmla="*/ 1004692 w 1800239"/>
                <a:gd name="connsiteY24" fmla="*/ 363943 h 2255417"/>
                <a:gd name="connsiteX25" fmla="*/ 934875 w 1800239"/>
                <a:gd name="connsiteY25" fmla="*/ 551588 h 2255417"/>
                <a:gd name="connsiteX26" fmla="*/ 934874 w 1800239"/>
                <a:gd name="connsiteY26" fmla="*/ 551588 h 2255417"/>
                <a:gd name="connsiteX27" fmla="*/ 930045 w 1800239"/>
                <a:gd name="connsiteY27" fmla="*/ 564569 h 2255417"/>
                <a:gd name="connsiteX28" fmla="*/ 866420 w 1800239"/>
                <a:gd name="connsiteY28" fmla="*/ 1024310 h 2255417"/>
                <a:gd name="connsiteX29" fmla="*/ 882869 w 1800239"/>
                <a:gd name="connsiteY29" fmla="*/ 1262342 h 2255417"/>
                <a:gd name="connsiteX30" fmla="*/ 892525 w 1800239"/>
                <a:gd name="connsiteY30" fmla="*/ 1317131 h 2255417"/>
                <a:gd name="connsiteX31" fmla="*/ 892524 w 1800239"/>
                <a:gd name="connsiteY31" fmla="*/ 1317132 h 2255417"/>
                <a:gd name="connsiteX32" fmla="*/ 902818 w 1800239"/>
                <a:gd name="connsiteY32" fmla="*/ 1375532 h 2255417"/>
                <a:gd name="connsiteX33" fmla="*/ 1051299 w 1800239"/>
                <a:gd name="connsiteY33" fmla="*/ 1775598 h 2255417"/>
                <a:gd name="connsiteX34" fmla="*/ 1058435 w 1800239"/>
                <a:gd name="connsiteY34" fmla="*/ 1787051 h 2255417"/>
                <a:gd name="connsiteX35" fmla="*/ 1058435 w 1800239"/>
                <a:gd name="connsiteY35" fmla="*/ 1787052 h 2255417"/>
                <a:gd name="connsiteX36" fmla="*/ 1103554 w 1800239"/>
                <a:gd name="connsiteY36" fmla="*/ 1859474 h 2255417"/>
                <a:gd name="connsiteX37" fmla="*/ 1161048 w 1800239"/>
                <a:gd name="connsiteY37" fmla="*/ 1935704 h 2255417"/>
                <a:gd name="connsiteX38" fmla="*/ 1174167 w 1800239"/>
                <a:gd name="connsiteY38" fmla="*/ 1950015 h 2255417"/>
                <a:gd name="connsiteX39" fmla="*/ 1233640 w 1800239"/>
                <a:gd name="connsiteY39" fmla="*/ 2022097 h 2255417"/>
                <a:gd name="connsiteX40" fmla="*/ 1432647 w 1800239"/>
                <a:gd name="connsiteY40" fmla="*/ 2156271 h 2255417"/>
                <a:gd name="connsiteX41" fmla="*/ 1509180 w 1800239"/>
                <a:gd name="connsiteY41" fmla="*/ 2180028 h 2255417"/>
                <a:gd name="connsiteX42" fmla="*/ 1512877 w 1800239"/>
                <a:gd name="connsiteY42" fmla="*/ 2181415 h 2255417"/>
                <a:gd name="connsiteX43" fmla="*/ 1515602 w 1800239"/>
                <a:gd name="connsiteY43" fmla="*/ 2182022 h 2255417"/>
                <a:gd name="connsiteX44" fmla="*/ 1550169 w 1800239"/>
                <a:gd name="connsiteY44" fmla="*/ 2192752 h 2255417"/>
                <a:gd name="connsiteX45" fmla="*/ 1551661 w 1800239"/>
                <a:gd name="connsiteY45" fmla="*/ 2192903 h 2255417"/>
                <a:gd name="connsiteX46" fmla="*/ 1583651 w 1800239"/>
                <a:gd name="connsiteY46" fmla="*/ 2205646 h 2255417"/>
                <a:gd name="connsiteX47" fmla="*/ 1676051 w 1800239"/>
                <a:gd name="connsiteY47" fmla="*/ 2228553 h 2255417"/>
                <a:gd name="connsiteX48" fmla="*/ 1672524 w 1800239"/>
                <a:gd name="connsiteY48" fmla="*/ 2229427 h 2255417"/>
                <a:gd name="connsiteX49" fmla="*/ 1246155 w 1800239"/>
                <a:gd name="connsiteY49" fmla="*/ 2247012 h 2255417"/>
                <a:gd name="connsiteX50" fmla="*/ 1196170 w 1800239"/>
                <a:gd name="connsiteY50" fmla="*/ 2239984 h 2255417"/>
                <a:gd name="connsiteX51" fmla="*/ 1196170 w 1800239"/>
                <a:gd name="connsiteY51" fmla="*/ 2239983 h 2255417"/>
                <a:gd name="connsiteX52" fmla="*/ 1132339 w 1800239"/>
                <a:gd name="connsiteY52" fmla="*/ 2231007 h 2255417"/>
                <a:gd name="connsiteX53" fmla="*/ 900872 w 1800239"/>
                <a:gd name="connsiteY53" fmla="*/ 2173093 h 2255417"/>
                <a:gd name="connsiteX54" fmla="*/ 483299 w 1800239"/>
                <a:gd name="connsiteY54" fmla="*/ 1970518 h 2255417"/>
                <a:gd name="connsiteX55" fmla="*/ 471532 w 1800239"/>
                <a:gd name="connsiteY55" fmla="*/ 1961883 h 2255417"/>
                <a:gd name="connsiteX56" fmla="*/ 395644 w 1800239"/>
                <a:gd name="connsiteY56" fmla="*/ 1906190 h 2255417"/>
                <a:gd name="connsiteX57" fmla="*/ 125134 w 1800239"/>
                <a:gd name="connsiteY57" fmla="*/ 1611251 h 2255417"/>
                <a:gd name="connsiteX58" fmla="*/ 81388 w 1800239"/>
                <a:gd name="connsiteY58" fmla="*/ 1533897 h 2255417"/>
                <a:gd name="connsiteX59" fmla="*/ 8313 w 1800239"/>
                <a:gd name="connsiteY59" fmla="*/ 1308420 h 2255417"/>
                <a:gd name="connsiteX60" fmla="*/ 3874 w 1800239"/>
                <a:gd name="connsiteY60" fmla="*/ 1283498 h 2255417"/>
                <a:gd name="connsiteX61" fmla="*/ 27773 w 1800239"/>
                <a:gd name="connsiteY61" fmla="*/ 1038113 h 2255417"/>
                <a:gd name="connsiteX62" fmla="*/ 152670 w 1800239"/>
                <a:gd name="connsiteY62" fmla="*/ 825550 h 2255417"/>
                <a:gd name="connsiteX63" fmla="*/ 189981 w 1800239"/>
                <a:gd name="connsiteY63" fmla="*/ 789643 h 2255417"/>
                <a:gd name="connsiteX64" fmla="*/ 189985 w 1800239"/>
                <a:gd name="connsiteY64" fmla="*/ 789640 h 2255417"/>
                <a:gd name="connsiteX65" fmla="*/ 213429 w 1800239"/>
                <a:gd name="connsiteY65" fmla="*/ 767080 h 2255417"/>
                <a:gd name="connsiteX66" fmla="*/ 282601 w 1800239"/>
                <a:gd name="connsiteY66" fmla="*/ 715141 h 2255417"/>
                <a:gd name="connsiteX67" fmla="*/ 332695 w 1800239"/>
                <a:gd name="connsiteY67" fmla="*/ 685691 h 2255417"/>
                <a:gd name="connsiteX68" fmla="*/ 332702 w 1800239"/>
                <a:gd name="connsiteY68" fmla="*/ 685686 h 2255417"/>
                <a:gd name="connsiteX69" fmla="*/ 332709 w 1800239"/>
                <a:gd name="connsiteY69" fmla="*/ 685682 h 2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00239" h="2255417">
                  <a:moveTo>
                    <a:pt x="1551662" y="2192902"/>
                  </a:moveTo>
                  <a:lnTo>
                    <a:pt x="1575074" y="2195262"/>
                  </a:lnTo>
                  <a:lnTo>
                    <a:pt x="1593266" y="2199312"/>
                  </a:lnTo>
                  <a:lnTo>
                    <a:pt x="1674923" y="2205327"/>
                  </a:lnTo>
                  <a:lnTo>
                    <a:pt x="1676348" y="2205471"/>
                  </a:lnTo>
                  <a:lnTo>
                    <a:pt x="1679418" y="2205162"/>
                  </a:lnTo>
                  <a:lnTo>
                    <a:pt x="1758823" y="2199312"/>
                  </a:lnTo>
                  <a:lnTo>
                    <a:pt x="1776513" y="2195374"/>
                  </a:lnTo>
                  <a:lnTo>
                    <a:pt x="1800239" y="2192982"/>
                  </a:lnTo>
                  <a:lnTo>
                    <a:pt x="1768442" y="2205648"/>
                  </a:lnTo>
                  <a:lnTo>
                    <a:pt x="1676052" y="2228552"/>
                  </a:lnTo>
                  <a:lnTo>
                    <a:pt x="1583652" y="2205645"/>
                  </a:lnTo>
                  <a:close/>
                  <a:moveTo>
                    <a:pt x="1174168" y="1950015"/>
                  </a:moveTo>
                  <a:lnTo>
                    <a:pt x="1223377" y="2003697"/>
                  </a:lnTo>
                  <a:cubicBezTo>
                    <a:pt x="1287986" y="2067373"/>
                    <a:pt x="1359233" y="2117801"/>
                    <a:pt x="1435288" y="2152311"/>
                  </a:cubicBezTo>
                  <a:lnTo>
                    <a:pt x="1509181" y="2180028"/>
                  </a:lnTo>
                  <a:lnTo>
                    <a:pt x="1432648" y="2156271"/>
                  </a:lnTo>
                  <a:cubicBezTo>
                    <a:pt x="1357745" y="2124590"/>
                    <a:pt x="1290290" y="2078746"/>
                    <a:pt x="1233641" y="2022097"/>
                  </a:cubicBezTo>
                  <a:close/>
                  <a:moveTo>
                    <a:pt x="8313" y="1308421"/>
                  </a:moveTo>
                  <a:lnTo>
                    <a:pt x="81388" y="1533898"/>
                  </a:lnTo>
                  <a:lnTo>
                    <a:pt x="79729" y="1530964"/>
                  </a:lnTo>
                  <a:cubicBezTo>
                    <a:pt x="52666" y="1476882"/>
                    <a:pt x="32115" y="1421813"/>
                    <a:pt x="18661" y="1366517"/>
                  </a:cubicBezTo>
                  <a:close/>
                  <a:moveTo>
                    <a:pt x="1274063" y="0"/>
                  </a:moveTo>
                  <a:lnTo>
                    <a:pt x="1223377" y="44920"/>
                  </a:lnTo>
                  <a:cubicBezTo>
                    <a:pt x="1137233" y="129821"/>
                    <a:pt x="1062891" y="238272"/>
                    <a:pt x="1004692" y="363943"/>
                  </a:cubicBezTo>
                  <a:lnTo>
                    <a:pt x="934875" y="551588"/>
                  </a:lnTo>
                  <a:lnTo>
                    <a:pt x="934874" y="551588"/>
                  </a:lnTo>
                  <a:lnTo>
                    <a:pt x="930045" y="564569"/>
                  </a:lnTo>
                  <a:cubicBezTo>
                    <a:pt x="889075" y="705875"/>
                    <a:pt x="866420" y="861232"/>
                    <a:pt x="866420" y="1024310"/>
                  </a:cubicBezTo>
                  <a:cubicBezTo>
                    <a:pt x="866420" y="1105848"/>
                    <a:pt x="872084" y="1185455"/>
                    <a:pt x="882869" y="1262342"/>
                  </a:cubicBezTo>
                  <a:lnTo>
                    <a:pt x="892525" y="1317131"/>
                  </a:lnTo>
                  <a:lnTo>
                    <a:pt x="892524" y="1317132"/>
                  </a:lnTo>
                  <a:lnTo>
                    <a:pt x="902818" y="1375532"/>
                  </a:lnTo>
                  <a:cubicBezTo>
                    <a:pt x="934359" y="1523466"/>
                    <a:pt x="985300" y="1658933"/>
                    <a:pt x="1051299" y="1775598"/>
                  </a:cubicBezTo>
                  <a:lnTo>
                    <a:pt x="1058435" y="1787051"/>
                  </a:lnTo>
                  <a:lnTo>
                    <a:pt x="1058435" y="1787052"/>
                  </a:lnTo>
                  <a:lnTo>
                    <a:pt x="1103554" y="1859474"/>
                  </a:lnTo>
                  <a:cubicBezTo>
                    <a:pt x="1121868" y="1886191"/>
                    <a:pt x="1141056" y="1911634"/>
                    <a:pt x="1161048" y="1935704"/>
                  </a:cubicBezTo>
                  <a:lnTo>
                    <a:pt x="1174167" y="1950015"/>
                  </a:lnTo>
                  <a:lnTo>
                    <a:pt x="1233640" y="2022097"/>
                  </a:lnTo>
                  <a:cubicBezTo>
                    <a:pt x="1290289" y="2078746"/>
                    <a:pt x="1357744" y="2124590"/>
                    <a:pt x="1432647" y="2156271"/>
                  </a:cubicBezTo>
                  <a:lnTo>
                    <a:pt x="1509180" y="2180028"/>
                  </a:lnTo>
                  <a:lnTo>
                    <a:pt x="1512877" y="2181415"/>
                  </a:lnTo>
                  <a:lnTo>
                    <a:pt x="1515602" y="2182022"/>
                  </a:lnTo>
                  <a:lnTo>
                    <a:pt x="1550169" y="2192752"/>
                  </a:lnTo>
                  <a:lnTo>
                    <a:pt x="1551661" y="2192903"/>
                  </a:lnTo>
                  <a:lnTo>
                    <a:pt x="1583651" y="2205646"/>
                  </a:lnTo>
                  <a:lnTo>
                    <a:pt x="1676051" y="2228553"/>
                  </a:lnTo>
                  <a:lnTo>
                    <a:pt x="1672524" y="2229427"/>
                  </a:lnTo>
                  <a:cubicBezTo>
                    <a:pt x="1541174" y="2256144"/>
                    <a:pt x="1396597" y="2262730"/>
                    <a:pt x="1246155" y="2247012"/>
                  </a:cubicBezTo>
                  <a:lnTo>
                    <a:pt x="1196170" y="2239984"/>
                  </a:lnTo>
                  <a:lnTo>
                    <a:pt x="1196170" y="2239983"/>
                  </a:lnTo>
                  <a:lnTo>
                    <a:pt x="1132339" y="2231007"/>
                  </a:lnTo>
                  <a:cubicBezTo>
                    <a:pt x="1055882" y="2217504"/>
                    <a:pt x="978420" y="2198290"/>
                    <a:pt x="900872" y="2173093"/>
                  </a:cubicBezTo>
                  <a:cubicBezTo>
                    <a:pt x="745779" y="2122701"/>
                    <a:pt x="605027" y="2053148"/>
                    <a:pt x="483299" y="1970518"/>
                  </a:cubicBezTo>
                  <a:lnTo>
                    <a:pt x="471532" y="1961883"/>
                  </a:lnTo>
                  <a:lnTo>
                    <a:pt x="395644" y="1906190"/>
                  </a:lnTo>
                  <a:cubicBezTo>
                    <a:pt x="283719" y="1817403"/>
                    <a:pt x="191989" y="1717062"/>
                    <a:pt x="125134" y="1611251"/>
                  </a:cubicBezTo>
                  <a:lnTo>
                    <a:pt x="81388" y="1533897"/>
                  </a:lnTo>
                  <a:lnTo>
                    <a:pt x="8313" y="1308420"/>
                  </a:lnTo>
                  <a:lnTo>
                    <a:pt x="3874" y="1283498"/>
                  </a:lnTo>
                  <a:cubicBezTo>
                    <a:pt x="-5444" y="1200501"/>
                    <a:pt x="1864" y="1117850"/>
                    <a:pt x="27773" y="1038113"/>
                  </a:cubicBezTo>
                  <a:cubicBezTo>
                    <a:pt x="53680" y="958378"/>
                    <a:pt x="96348" y="887218"/>
                    <a:pt x="152670" y="825550"/>
                  </a:cubicBezTo>
                  <a:lnTo>
                    <a:pt x="189981" y="789643"/>
                  </a:lnTo>
                  <a:lnTo>
                    <a:pt x="189985" y="789640"/>
                  </a:lnTo>
                  <a:lnTo>
                    <a:pt x="213429" y="767080"/>
                  </a:lnTo>
                  <a:cubicBezTo>
                    <a:pt x="235122" y="748667"/>
                    <a:pt x="258218" y="731343"/>
                    <a:pt x="282601" y="715141"/>
                  </a:cubicBezTo>
                  <a:lnTo>
                    <a:pt x="332695" y="685691"/>
                  </a:lnTo>
                  <a:lnTo>
                    <a:pt x="332702" y="685686"/>
                  </a:lnTo>
                  <a:lnTo>
                    <a:pt x="332709" y="68568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101" name="3">
              <a:extLst>
                <a:ext uri="{FF2B5EF4-FFF2-40B4-BE49-F238E27FC236}">
                  <a16:creationId xmlns:a16="http://schemas.microsoft.com/office/drawing/2014/main" id="{A8F703DC-BE83-AFF9-5F53-9C71E5885637}"/>
                </a:ext>
              </a:extLst>
            </p:cNvPr>
            <p:cNvSpPr/>
            <p:nvPr/>
          </p:nvSpPr>
          <p:spPr>
            <a:xfrm>
              <a:off x="3677426" y="3532073"/>
              <a:ext cx="3367497" cy="2358058"/>
            </a:xfrm>
            <a:custGeom>
              <a:avLst/>
              <a:gdLst>
                <a:gd name="connsiteX0" fmla="*/ 841722 w 2220333"/>
                <a:gd name="connsiteY0" fmla="*/ 1547204 h 1554767"/>
                <a:gd name="connsiteX1" fmla="*/ 1038985 w 2220333"/>
                <a:gd name="connsiteY1" fmla="*/ 1547204 h 1554767"/>
                <a:gd name="connsiteX2" fmla="*/ 968054 w 2220333"/>
                <a:gd name="connsiteY2" fmla="*/ 1554095 h 1554767"/>
                <a:gd name="connsiteX3" fmla="*/ 881564 w 2220333"/>
                <a:gd name="connsiteY3" fmla="*/ 1552733 h 1554767"/>
                <a:gd name="connsiteX4" fmla="*/ 2212269 w 2220333"/>
                <a:gd name="connsiteY4" fmla="*/ 253145 h 1554767"/>
                <a:gd name="connsiteX5" fmla="*/ 2197572 w 2220333"/>
                <a:gd name="connsiteY5" fmla="*/ 347425 h 1554767"/>
                <a:gd name="connsiteX6" fmla="*/ 2098281 w 2220333"/>
                <a:gd name="connsiteY6" fmla="*/ 657405 h 1554767"/>
                <a:gd name="connsiteX7" fmla="*/ 2074534 w 2220333"/>
                <a:gd name="connsiteY7" fmla="*/ 706086 h 1554767"/>
                <a:gd name="connsiteX8" fmla="*/ 2047890 w 2220333"/>
                <a:gd name="connsiteY8" fmla="*/ 760704 h 1554767"/>
                <a:gd name="connsiteX9" fmla="*/ 1921287 w 2220333"/>
                <a:gd name="connsiteY9" fmla="*/ 962945 h 1554767"/>
                <a:gd name="connsiteX10" fmla="*/ 1599585 w 2220333"/>
                <a:gd name="connsiteY10" fmla="*/ 1297482 h 1554767"/>
                <a:gd name="connsiteX11" fmla="*/ 1594658 w 2220333"/>
                <a:gd name="connsiteY11" fmla="*/ 1301026 h 1554767"/>
                <a:gd name="connsiteX12" fmla="*/ 1589726 w 2220333"/>
                <a:gd name="connsiteY12" fmla="*/ 1297479 h 1554767"/>
                <a:gd name="connsiteX13" fmla="*/ 1268028 w 2220333"/>
                <a:gd name="connsiteY13" fmla="*/ 962941 h 1554767"/>
                <a:gd name="connsiteX14" fmla="*/ 1141425 w 2220333"/>
                <a:gd name="connsiteY14" fmla="*/ 760700 h 1554767"/>
                <a:gd name="connsiteX15" fmla="*/ 1114783 w 2220333"/>
                <a:gd name="connsiteY15" fmla="*/ 706085 h 1554767"/>
                <a:gd name="connsiteX16" fmla="*/ 1164768 w 2220333"/>
                <a:gd name="connsiteY16" fmla="*/ 713113 h 1554767"/>
                <a:gd name="connsiteX17" fmla="*/ 1591137 w 2220333"/>
                <a:gd name="connsiteY17" fmla="*/ 695528 h 1554767"/>
                <a:gd name="connsiteX18" fmla="*/ 1594664 w 2220333"/>
                <a:gd name="connsiteY18" fmla="*/ 694654 h 1554767"/>
                <a:gd name="connsiteX19" fmla="*/ 1687054 w 2220333"/>
                <a:gd name="connsiteY19" fmla="*/ 671750 h 1554767"/>
                <a:gd name="connsiteX20" fmla="*/ 1718851 w 2220333"/>
                <a:gd name="connsiteY20" fmla="*/ 659084 h 1554767"/>
                <a:gd name="connsiteX21" fmla="*/ 1721138 w 2220333"/>
                <a:gd name="connsiteY21" fmla="*/ 658853 h 1554767"/>
                <a:gd name="connsiteX22" fmla="*/ 1757251 w 2220333"/>
                <a:gd name="connsiteY22" fmla="*/ 647643 h 1554767"/>
                <a:gd name="connsiteX23" fmla="*/ 1757821 w 2220333"/>
                <a:gd name="connsiteY23" fmla="*/ 647516 h 1554767"/>
                <a:gd name="connsiteX24" fmla="*/ 1758595 w 2220333"/>
                <a:gd name="connsiteY24" fmla="*/ 647226 h 1554767"/>
                <a:gd name="connsiteX25" fmla="*/ 1838660 w 2220333"/>
                <a:gd name="connsiteY25" fmla="*/ 622372 h 1554767"/>
                <a:gd name="connsiteX26" fmla="*/ 2037668 w 2220333"/>
                <a:gd name="connsiteY26" fmla="*/ 488198 h 1554767"/>
                <a:gd name="connsiteX27" fmla="*/ 2102636 w 2220333"/>
                <a:gd name="connsiteY27" fmla="*/ 409455 h 1554767"/>
                <a:gd name="connsiteX28" fmla="*/ 2109649 w 2220333"/>
                <a:gd name="connsiteY28" fmla="*/ 401805 h 1554767"/>
                <a:gd name="connsiteX29" fmla="*/ 2167144 w 2220333"/>
                <a:gd name="connsiteY29" fmla="*/ 325575 h 1554767"/>
                <a:gd name="connsiteX30" fmla="*/ 2219221 w 2220333"/>
                <a:gd name="connsiteY30" fmla="*/ 85711 h 1554767"/>
                <a:gd name="connsiteX31" fmla="*/ 2220333 w 2220333"/>
                <a:gd name="connsiteY31" fmla="*/ 147900 h 1554767"/>
                <a:gd name="connsiteX32" fmla="*/ 2213308 w 2220333"/>
                <a:gd name="connsiteY32" fmla="*/ 246471 h 1554767"/>
                <a:gd name="connsiteX33" fmla="*/ 2212268 w 2220333"/>
                <a:gd name="connsiteY33" fmla="*/ 253146 h 1554767"/>
                <a:gd name="connsiteX34" fmla="*/ 2167143 w 2220333"/>
                <a:gd name="connsiteY34" fmla="*/ 325576 h 1554767"/>
                <a:gd name="connsiteX35" fmla="*/ 2109648 w 2220333"/>
                <a:gd name="connsiteY35" fmla="*/ 401806 h 1554767"/>
                <a:gd name="connsiteX36" fmla="*/ 2102635 w 2220333"/>
                <a:gd name="connsiteY36" fmla="*/ 409456 h 1554767"/>
                <a:gd name="connsiteX37" fmla="*/ 2114117 w 2220333"/>
                <a:gd name="connsiteY37" fmla="*/ 395540 h 1554767"/>
                <a:gd name="connsiteX38" fmla="*/ 2141701 w 2220333"/>
                <a:gd name="connsiteY38" fmla="*/ 344720 h 1554767"/>
                <a:gd name="connsiteX39" fmla="*/ 2161590 w 2220333"/>
                <a:gd name="connsiteY39" fmla="*/ 311026 h 1554767"/>
                <a:gd name="connsiteX40" fmla="*/ 2166453 w 2220333"/>
                <a:gd name="connsiteY40" fmla="*/ 299118 h 1554767"/>
                <a:gd name="connsiteX41" fmla="*/ 2171841 w 2220333"/>
                <a:gd name="connsiteY41" fmla="*/ 289191 h 1554767"/>
                <a:gd name="connsiteX42" fmla="*/ 2176070 w 2220333"/>
                <a:gd name="connsiteY42" fmla="*/ 275568 h 1554767"/>
                <a:gd name="connsiteX43" fmla="*/ 2192970 w 2220333"/>
                <a:gd name="connsiteY43" fmla="*/ 234183 h 1554767"/>
                <a:gd name="connsiteX44" fmla="*/ 2208260 w 2220333"/>
                <a:gd name="connsiteY44" fmla="*/ 171868 h 1554767"/>
                <a:gd name="connsiteX45" fmla="*/ 2208322 w 2220333"/>
                <a:gd name="connsiteY45" fmla="*/ 171669 h 1554767"/>
                <a:gd name="connsiteX46" fmla="*/ 2208331 w 2220333"/>
                <a:gd name="connsiteY46" fmla="*/ 171580 h 1554767"/>
                <a:gd name="connsiteX47" fmla="*/ 2212750 w 2220333"/>
                <a:gd name="connsiteY47" fmla="*/ 153570 h 1554767"/>
                <a:gd name="connsiteX48" fmla="*/ 0 w 2220333"/>
                <a:gd name="connsiteY48" fmla="*/ 0 h 1554767"/>
                <a:gd name="connsiteX49" fmla="*/ 43746 w 2220333"/>
                <a:gd name="connsiteY49" fmla="*/ 77354 h 1554767"/>
                <a:gd name="connsiteX50" fmla="*/ 314256 w 2220333"/>
                <a:gd name="connsiteY50" fmla="*/ 372293 h 1554767"/>
                <a:gd name="connsiteX51" fmla="*/ 390144 w 2220333"/>
                <a:gd name="connsiteY51" fmla="*/ 427985 h 1554767"/>
                <a:gd name="connsiteX52" fmla="*/ 401911 w 2220333"/>
                <a:gd name="connsiteY52" fmla="*/ 436620 h 1554767"/>
                <a:gd name="connsiteX53" fmla="*/ 819484 w 2220333"/>
                <a:gd name="connsiteY53" fmla="*/ 639195 h 1554767"/>
                <a:gd name="connsiteX54" fmla="*/ 1050951 w 2220333"/>
                <a:gd name="connsiteY54" fmla="*/ 697109 h 1554767"/>
                <a:gd name="connsiteX55" fmla="*/ 1114782 w 2220333"/>
                <a:gd name="connsiteY55" fmla="*/ 706085 h 1554767"/>
                <a:gd name="connsiteX56" fmla="*/ 1141424 w 2220333"/>
                <a:gd name="connsiteY56" fmla="*/ 760700 h 1554767"/>
                <a:gd name="connsiteX57" fmla="*/ 1268027 w 2220333"/>
                <a:gd name="connsiteY57" fmla="*/ 962941 h 1554767"/>
                <a:gd name="connsiteX58" fmla="*/ 1589725 w 2220333"/>
                <a:gd name="connsiteY58" fmla="*/ 1297479 h 1554767"/>
                <a:gd name="connsiteX59" fmla="*/ 1594657 w 2220333"/>
                <a:gd name="connsiteY59" fmla="*/ 1301026 h 1554767"/>
                <a:gd name="connsiteX60" fmla="*/ 1511316 w 2220333"/>
                <a:gd name="connsiteY60" fmla="*/ 1360969 h 1554767"/>
                <a:gd name="connsiteX61" fmla="*/ 1056832 w 2220333"/>
                <a:gd name="connsiteY61" fmla="*/ 1545469 h 1554767"/>
                <a:gd name="connsiteX62" fmla="*/ 1038984 w 2220333"/>
                <a:gd name="connsiteY62" fmla="*/ 1547203 h 1554767"/>
                <a:gd name="connsiteX63" fmla="*/ 841721 w 2220333"/>
                <a:gd name="connsiteY63" fmla="*/ 1547203 h 1554767"/>
                <a:gd name="connsiteX64" fmla="*/ 798039 w 2220333"/>
                <a:gd name="connsiteY64" fmla="*/ 1541141 h 1554767"/>
                <a:gd name="connsiteX65" fmla="*/ 572050 w 2220333"/>
                <a:gd name="connsiteY65" fmla="*/ 1442586 h 1554767"/>
                <a:gd name="connsiteX66" fmla="*/ 408487 w 2220333"/>
                <a:gd name="connsiteY66" fmla="*/ 1258115 h 1554767"/>
                <a:gd name="connsiteX67" fmla="*/ 406250 w 2220333"/>
                <a:gd name="connsiteY67" fmla="*/ 1253509 h 1554767"/>
                <a:gd name="connsiteX68" fmla="*/ 406249 w 2220333"/>
                <a:gd name="connsiteY68" fmla="*/ 1253505 h 1554767"/>
                <a:gd name="connsiteX69" fmla="*/ 371655 w 2220333"/>
                <a:gd name="connsiteY69" fmla="*/ 1182262 h 1554767"/>
                <a:gd name="connsiteX70" fmla="*/ 324403 w 2220333"/>
                <a:gd name="connsiteY70" fmla="*/ 1013328 h 1554767"/>
                <a:gd name="connsiteX71" fmla="*/ 322224 w 2220333"/>
                <a:gd name="connsiteY71" fmla="*/ 994244 h 1554767"/>
                <a:gd name="connsiteX72" fmla="*/ 322223 w 2220333"/>
                <a:gd name="connsiteY72" fmla="*/ 994240 h 1554767"/>
                <a:gd name="connsiteX73" fmla="*/ 322222 w 2220333"/>
                <a:gd name="connsiteY73" fmla="*/ 994237 h 155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220333" h="1554767">
                  <a:moveTo>
                    <a:pt x="841722" y="1547204"/>
                  </a:moveTo>
                  <a:lnTo>
                    <a:pt x="1038985" y="1547204"/>
                  </a:lnTo>
                  <a:lnTo>
                    <a:pt x="968054" y="1554095"/>
                  </a:lnTo>
                  <a:cubicBezTo>
                    <a:pt x="938805" y="1555319"/>
                    <a:pt x="909937" y="1554878"/>
                    <a:pt x="881564" y="1552733"/>
                  </a:cubicBezTo>
                  <a:close/>
                  <a:moveTo>
                    <a:pt x="2212269" y="253145"/>
                  </a:moveTo>
                  <a:lnTo>
                    <a:pt x="2197572" y="347425"/>
                  </a:lnTo>
                  <a:cubicBezTo>
                    <a:pt x="2177484" y="449334"/>
                    <a:pt x="2144358" y="553739"/>
                    <a:pt x="2098281" y="657405"/>
                  </a:cubicBezTo>
                  <a:lnTo>
                    <a:pt x="2074534" y="706086"/>
                  </a:lnTo>
                  <a:lnTo>
                    <a:pt x="2047890" y="760704"/>
                  </a:lnTo>
                  <a:cubicBezTo>
                    <a:pt x="2011423" y="829247"/>
                    <a:pt x="1969213" y="896980"/>
                    <a:pt x="1921287" y="962945"/>
                  </a:cubicBezTo>
                  <a:cubicBezTo>
                    <a:pt x="1825432" y="1094876"/>
                    <a:pt x="1715787" y="1207245"/>
                    <a:pt x="1599585" y="1297482"/>
                  </a:cubicBezTo>
                  <a:lnTo>
                    <a:pt x="1594658" y="1301026"/>
                  </a:lnTo>
                  <a:lnTo>
                    <a:pt x="1589726" y="1297479"/>
                  </a:lnTo>
                  <a:cubicBezTo>
                    <a:pt x="1473524" y="1207242"/>
                    <a:pt x="1363880" y="1094872"/>
                    <a:pt x="1268028" y="962941"/>
                  </a:cubicBezTo>
                  <a:cubicBezTo>
                    <a:pt x="1220102" y="896976"/>
                    <a:pt x="1177892" y="829243"/>
                    <a:pt x="1141425" y="760700"/>
                  </a:cubicBezTo>
                  <a:lnTo>
                    <a:pt x="1114783" y="706085"/>
                  </a:lnTo>
                  <a:lnTo>
                    <a:pt x="1164768" y="713113"/>
                  </a:lnTo>
                  <a:cubicBezTo>
                    <a:pt x="1315210" y="728831"/>
                    <a:pt x="1459787" y="722245"/>
                    <a:pt x="1591137" y="695528"/>
                  </a:cubicBezTo>
                  <a:lnTo>
                    <a:pt x="1594664" y="694654"/>
                  </a:lnTo>
                  <a:lnTo>
                    <a:pt x="1687054" y="671750"/>
                  </a:lnTo>
                  <a:lnTo>
                    <a:pt x="1718851" y="659084"/>
                  </a:lnTo>
                  <a:lnTo>
                    <a:pt x="1721138" y="658853"/>
                  </a:lnTo>
                  <a:lnTo>
                    <a:pt x="1757251" y="647643"/>
                  </a:lnTo>
                  <a:lnTo>
                    <a:pt x="1757821" y="647516"/>
                  </a:lnTo>
                  <a:lnTo>
                    <a:pt x="1758595" y="647226"/>
                  </a:lnTo>
                  <a:lnTo>
                    <a:pt x="1838660" y="622372"/>
                  </a:lnTo>
                  <a:cubicBezTo>
                    <a:pt x="1913563" y="590691"/>
                    <a:pt x="1981018" y="544847"/>
                    <a:pt x="2037668" y="488198"/>
                  </a:cubicBezTo>
                  <a:lnTo>
                    <a:pt x="2102636" y="409455"/>
                  </a:lnTo>
                  <a:lnTo>
                    <a:pt x="2109649" y="401805"/>
                  </a:lnTo>
                  <a:cubicBezTo>
                    <a:pt x="2129642" y="377735"/>
                    <a:pt x="2148830" y="352292"/>
                    <a:pt x="2167144" y="325575"/>
                  </a:cubicBezTo>
                  <a:close/>
                  <a:moveTo>
                    <a:pt x="2219221" y="85711"/>
                  </a:moveTo>
                  <a:lnTo>
                    <a:pt x="2220333" y="147900"/>
                  </a:lnTo>
                  <a:cubicBezTo>
                    <a:pt x="2219446" y="180280"/>
                    <a:pt x="2217103" y="213177"/>
                    <a:pt x="2213308" y="246471"/>
                  </a:cubicBezTo>
                  <a:lnTo>
                    <a:pt x="2212268" y="253146"/>
                  </a:lnTo>
                  <a:lnTo>
                    <a:pt x="2167143" y="325576"/>
                  </a:lnTo>
                  <a:cubicBezTo>
                    <a:pt x="2148829" y="352293"/>
                    <a:pt x="2129641" y="377736"/>
                    <a:pt x="2109648" y="401806"/>
                  </a:cubicBezTo>
                  <a:lnTo>
                    <a:pt x="2102635" y="409456"/>
                  </a:lnTo>
                  <a:lnTo>
                    <a:pt x="2114117" y="395540"/>
                  </a:lnTo>
                  <a:lnTo>
                    <a:pt x="2141701" y="344720"/>
                  </a:lnTo>
                  <a:lnTo>
                    <a:pt x="2161590" y="311026"/>
                  </a:lnTo>
                  <a:lnTo>
                    <a:pt x="2166453" y="299118"/>
                  </a:lnTo>
                  <a:lnTo>
                    <a:pt x="2171841" y="289191"/>
                  </a:lnTo>
                  <a:lnTo>
                    <a:pt x="2176070" y="275568"/>
                  </a:lnTo>
                  <a:lnTo>
                    <a:pt x="2192970" y="234183"/>
                  </a:lnTo>
                  <a:lnTo>
                    <a:pt x="2208260" y="171868"/>
                  </a:lnTo>
                  <a:lnTo>
                    <a:pt x="2208322" y="171669"/>
                  </a:lnTo>
                  <a:lnTo>
                    <a:pt x="2208331" y="171580"/>
                  </a:lnTo>
                  <a:lnTo>
                    <a:pt x="2212750" y="153570"/>
                  </a:lnTo>
                  <a:close/>
                  <a:moveTo>
                    <a:pt x="0" y="0"/>
                  </a:moveTo>
                  <a:lnTo>
                    <a:pt x="43746" y="77354"/>
                  </a:lnTo>
                  <a:cubicBezTo>
                    <a:pt x="110601" y="183165"/>
                    <a:pt x="202331" y="283506"/>
                    <a:pt x="314256" y="372293"/>
                  </a:cubicBezTo>
                  <a:lnTo>
                    <a:pt x="390144" y="427985"/>
                  </a:lnTo>
                  <a:lnTo>
                    <a:pt x="401911" y="436620"/>
                  </a:lnTo>
                  <a:cubicBezTo>
                    <a:pt x="523639" y="519250"/>
                    <a:pt x="664391" y="588803"/>
                    <a:pt x="819484" y="639195"/>
                  </a:cubicBezTo>
                  <a:cubicBezTo>
                    <a:pt x="897032" y="664392"/>
                    <a:pt x="974494" y="683606"/>
                    <a:pt x="1050951" y="697109"/>
                  </a:cubicBezTo>
                  <a:lnTo>
                    <a:pt x="1114782" y="706085"/>
                  </a:lnTo>
                  <a:lnTo>
                    <a:pt x="1141424" y="760700"/>
                  </a:lnTo>
                  <a:cubicBezTo>
                    <a:pt x="1177891" y="829243"/>
                    <a:pt x="1220101" y="896976"/>
                    <a:pt x="1268027" y="962941"/>
                  </a:cubicBezTo>
                  <a:cubicBezTo>
                    <a:pt x="1363879" y="1094872"/>
                    <a:pt x="1473523" y="1207242"/>
                    <a:pt x="1589725" y="1297479"/>
                  </a:cubicBezTo>
                  <a:lnTo>
                    <a:pt x="1594657" y="1301026"/>
                  </a:lnTo>
                  <a:lnTo>
                    <a:pt x="1511316" y="1360969"/>
                  </a:lnTo>
                  <a:cubicBezTo>
                    <a:pt x="1362531" y="1459730"/>
                    <a:pt x="1206327" y="1522905"/>
                    <a:pt x="1056832" y="1545469"/>
                  </a:cubicBezTo>
                  <a:lnTo>
                    <a:pt x="1038984" y="1547203"/>
                  </a:lnTo>
                  <a:lnTo>
                    <a:pt x="841721" y="1547203"/>
                  </a:lnTo>
                  <a:lnTo>
                    <a:pt x="798039" y="1541141"/>
                  </a:lnTo>
                  <a:cubicBezTo>
                    <a:pt x="716225" y="1524356"/>
                    <a:pt x="639878" y="1491866"/>
                    <a:pt x="572050" y="1442586"/>
                  </a:cubicBezTo>
                  <a:cubicBezTo>
                    <a:pt x="504224" y="1393307"/>
                    <a:pt x="449732" y="1330737"/>
                    <a:pt x="408487" y="1258115"/>
                  </a:cubicBezTo>
                  <a:lnTo>
                    <a:pt x="406250" y="1253509"/>
                  </a:lnTo>
                  <a:lnTo>
                    <a:pt x="406249" y="1253505"/>
                  </a:lnTo>
                  <a:lnTo>
                    <a:pt x="371655" y="1182262"/>
                  </a:lnTo>
                  <a:cubicBezTo>
                    <a:pt x="350039" y="1129620"/>
                    <a:pt x="334297" y="1072988"/>
                    <a:pt x="324403" y="1013328"/>
                  </a:cubicBezTo>
                  <a:lnTo>
                    <a:pt x="322224" y="994244"/>
                  </a:lnTo>
                  <a:lnTo>
                    <a:pt x="322223" y="994240"/>
                  </a:lnTo>
                  <a:lnTo>
                    <a:pt x="322222" y="9942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white">
                    <a:lumMod val="95000"/>
                  </a:prstClr>
                </a:solidFill>
                <a:latin typeface="Calibri" panose="020F0502020204030204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A41D294-E791-410A-3760-EB3A06D42788}"/>
              </a:ext>
            </a:extLst>
          </p:cNvPr>
          <p:cNvGrpSpPr/>
          <p:nvPr/>
        </p:nvGrpSpPr>
        <p:grpSpPr>
          <a:xfrm>
            <a:off x="903683" y="2428723"/>
            <a:ext cx="2146304" cy="1138773"/>
            <a:chOff x="873130" y="1666171"/>
            <a:chExt cx="2146304" cy="113877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B8AADCE-4E04-8D04-C7ED-28EB54665867}"/>
                </a:ext>
              </a:extLst>
            </p:cNvPr>
            <p:cNvSpPr txBox="1"/>
            <p:nvPr/>
          </p:nvSpPr>
          <p:spPr>
            <a:xfrm>
              <a:off x="1762086" y="1773892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F8D218E-6A62-9D3A-1C42-8705BDBE6881}"/>
                </a:ext>
              </a:extLst>
            </p:cNvPr>
            <p:cNvSpPr txBox="1"/>
            <p:nvPr/>
          </p:nvSpPr>
          <p:spPr>
            <a:xfrm>
              <a:off x="873130" y="1666171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6CFC7D4-932F-667E-C52E-29CF5F9E77AC}"/>
              </a:ext>
            </a:extLst>
          </p:cNvPr>
          <p:cNvGrpSpPr/>
          <p:nvPr/>
        </p:nvGrpSpPr>
        <p:grpSpPr>
          <a:xfrm>
            <a:off x="819751" y="4552577"/>
            <a:ext cx="2314169" cy="1138773"/>
            <a:chOff x="600350" y="3499653"/>
            <a:chExt cx="2314169" cy="113877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2D5E303-79B7-8799-0D76-B0A0AE0C94EF}"/>
                </a:ext>
              </a:extLst>
            </p:cNvPr>
            <p:cNvSpPr txBox="1"/>
            <p:nvPr/>
          </p:nvSpPr>
          <p:spPr>
            <a:xfrm>
              <a:off x="1657171" y="360737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926DC7A-33D0-AB77-A111-1780BB59B61C}"/>
                </a:ext>
              </a:extLst>
            </p:cNvPr>
            <p:cNvSpPr txBox="1"/>
            <p:nvPr/>
          </p:nvSpPr>
          <p:spPr>
            <a:xfrm>
              <a:off x="600350" y="349965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8F6E1E6-F776-DF39-E0B4-3D3A2FE08775}"/>
              </a:ext>
            </a:extLst>
          </p:cNvPr>
          <p:cNvGrpSpPr/>
          <p:nvPr/>
        </p:nvGrpSpPr>
        <p:grpSpPr>
          <a:xfrm>
            <a:off x="8446352" y="2428723"/>
            <a:ext cx="2875466" cy="1138773"/>
            <a:chOff x="8726422" y="3250565"/>
            <a:chExt cx="2875466" cy="113877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478C5E8-9ABE-8269-69ED-E637F84DA35F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A831407-E5CB-A3F2-F717-69CBC631390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EAE47A5-9C9B-A7F9-59B5-359C39376364}"/>
              </a:ext>
            </a:extLst>
          </p:cNvPr>
          <p:cNvGrpSpPr/>
          <p:nvPr/>
        </p:nvGrpSpPr>
        <p:grpSpPr>
          <a:xfrm>
            <a:off x="8446352" y="4552577"/>
            <a:ext cx="2875466" cy="1138773"/>
            <a:chOff x="8726422" y="3250565"/>
            <a:chExt cx="2875466" cy="113877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09B2224-F951-5E8C-9E86-F0DB82683A4F}"/>
                </a:ext>
              </a:extLst>
            </p:cNvPr>
            <p:cNvSpPr txBox="1"/>
            <p:nvPr/>
          </p:nvSpPr>
          <p:spPr>
            <a:xfrm>
              <a:off x="8726422" y="3358286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E4C24E5-2225-12DB-526D-DD102AF82CD8}"/>
                </a:ext>
              </a:extLst>
            </p:cNvPr>
            <p:cNvSpPr txBox="1"/>
            <p:nvPr/>
          </p:nvSpPr>
          <p:spPr>
            <a:xfrm>
              <a:off x="9947393" y="325056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EB7499F-EA81-3C2C-62AA-059EA0F38E80}"/>
              </a:ext>
            </a:extLst>
          </p:cNvPr>
          <p:cNvGrpSpPr/>
          <p:nvPr/>
        </p:nvGrpSpPr>
        <p:grpSpPr>
          <a:xfrm>
            <a:off x="4735587" y="69947"/>
            <a:ext cx="2970138" cy="1719219"/>
            <a:chOff x="9289572" y="582194"/>
            <a:chExt cx="2970138" cy="17192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6A1C508F-8B91-AA71-87A0-CB230FCCA7F9}"/>
                </a:ext>
              </a:extLst>
            </p:cNvPr>
            <p:cNvSpPr txBox="1"/>
            <p:nvPr/>
          </p:nvSpPr>
          <p:spPr>
            <a:xfrm>
              <a:off x="10145966" y="582194"/>
              <a:ext cx="12573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0757F5A-92C0-30D9-72FA-10E947F6BE1D}"/>
                </a:ext>
              </a:extLst>
            </p:cNvPr>
            <p:cNvSpPr txBox="1"/>
            <p:nvPr/>
          </p:nvSpPr>
          <p:spPr>
            <a:xfrm>
              <a:off x="9289572" y="1347306"/>
              <a:ext cx="29701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9" name="Graphic 128" descr="Alarm clock outline">
            <a:extLst>
              <a:ext uri="{FF2B5EF4-FFF2-40B4-BE49-F238E27FC236}">
                <a16:creationId xmlns:a16="http://schemas.microsoft.com/office/drawing/2014/main" id="{6808EA9C-08B3-976D-F80D-C4FF04B24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498" y="5609532"/>
            <a:ext cx="640080" cy="640080"/>
          </a:xfrm>
          <a:prstGeom prst="rect">
            <a:avLst/>
          </a:prstGeom>
        </p:spPr>
      </p:pic>
      <p:pic>
        <p:nvPicPr>
          <p:cNvPr id="130" name="Graphic 129" descr="Bass clef outline">
            <a:extLst>
              <a:ext uri="{FF2B5EF4-FFF2-40B4-BE49-F238E27FC236}">
                <a16:creationId xmlns:a16="http://schemas.microsoft.com/office/drawing/2014/main" id="{9EAABF2B-AE01-2199-905D-BA8025074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5786" y="3340468"/>
            <a:ext cx="640080" cy="640080"/>
          </a:xfrm>
          <a:prstGeom prst="rect">
            <a:avLst/>
          </a:prstGeom>
        </p:spPr>
      </p:pic>
      <p:pic>
        <p:nvPicPr>
          <p:cNvPr id="131" name="Graphic 130" descr="Bitcoin outline">
            <a:extLst>
              <a:ext uri="{FF2B5EF4-FFF2-40B4-BE49-F238E27FC236}">
                <a16:creationId xmlns:a16="http://schemas.microsoft.com/office/drawing/2014/main" id="{FFD96DF2-7195-7D79-5EE0-EDDAC081EC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5573" y="1909719"/>
            <a:ext cx="640080" cy="640080"/>
          </a:xfrm>
          <a:prstGeom prst="rect">
            <a:avLst/>
          </a:prstGeom>
        </p:spPr>
      </p:pic>
      <p:pic>
        <p:nvPicPr>
          <p:cNvPr id="132" name="Graphic 131" descr="Download from cloud outline">
            <a:extLst>
              <a:ext uri="{FF2B5EF4-FFF2-40B4-BE49-F238E27FC236}">
                <a16:creationId xmlns:a16="http://schemas.microsoft.com/office/drawing/2014/main" id="{D2F0938D-3708-A8C6-5446-2FD20CD64F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2211" y="5609532"/>
            <a:ext cx="640080" cy="640080"/>
          </a:xfrm>
          <a:prstGeom prst="rect">
            <a:avLst/>
          </a:prstGeom>
        </p:spPr>
      </p:pic>
      <p:pic>
        <p:nvPicPr>
          <p:cNvPr id="133" name="Graphic 132" descr="Fingerprint outline">
            <a:extLst>
              <a:ext uri="{FF2B5EF4-FFF2-40B4-BE49-F238E27FC236}">
                <a16:creationId xmlns:a16="http://schemas.microsoft.com/office/drawing/2014/main" id="{180B5B0B-8C8F-3118-65C9-AE055C520C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9725" y="3340468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76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82F1ED-A31B-32FD-489B-F0C7C4F18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7BCE20D-127E-E6CD-13CF-82AF62ED924D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C91510A6-1185-17FD-FEF6-8BA93A3F854F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B1A5B969-87FA-003E-D2E1-00F2DEECB587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D7884F5-D230-11E7-7A24-44D91CB0B8A8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037AE7FB-0464-6E2C-4B90-127AFB7BDFC0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08367BE6-24DB-602B-26A3-F1D3E381C5B8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E60F6F8C-14B3-A43F-F039-050C8B702EA0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2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4B4C9EE0-6407-666F-A06B-1C2AE28B1758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B2349851-7321-D82D-3157-82D6D6EC6CF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24B38DBB-643F-EAB9-75AE-6B3FA8C17D6D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3EE65F9-1B40-215F-834F-6BCEE21F9D8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2F263794-8ABD-F7F5-B921-0FD800666A70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A5BA210-A94A-B372-D264-39060E6C094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52391FD-8922-06D0-1F6C-AF1639DAA9B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0B0A90FA-1FB0-B288-C7F2-8382676A6553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4D0097BC-9C24-1197-36F2-3F021B95C16C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E32A81B-0CC6-1377-EFFB-F207C6612BDD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00E90D26-C62F-2A3F-D534-2EF5BA0584B3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AFB78EE4-DE4A-96BF-2FB4-B7F163604943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37479EF0-8F54-1445-C377-09529DDA0CC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10B89D7-4DC2-C64A-72B7-1D6C2BCB82DA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B7B184E-0784-DBF9-7267-8EFCA23887F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39CDEC59-19F2-3066-CC19-46ADE6D60DB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C164DE3-9BBB-0687-12CE-A81B7E4C12F1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A054B428-99E9-19FA-C831-8F7D9669B79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8534EB92-CE79-F8DE-B9A5-A8AC351F21A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1B1CF5CD-300C-8104-70F1-C6A41E23F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BA239891-4063-6A8F-C8F9-C52B2EFC1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DE20689C-B7A0-7F71-EA6E-013F13B36E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E99D5082-1ADC-AB3B-37C4-242B426280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B505DC8D-79D7-3D10-20CE-3269E2FC3B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D952CD09-30B7-DF8F-B530-BF2452A3513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3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72A0E9-1FAA-E072-8592-D39BE57DC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3E8F485-8FF4-A65A-53BC-57ED17A71213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3931C170-C008-3957-6C55-C8CE2FE0B0CD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A969F82C-8DE1-EB28-EC3F-A35E38183F5B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253EBFF-EFA1-9169-0B7E-9F10564CE907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D287E893-836B-AB92-6DF0-7BF4AEEFDD39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B6B016E6-942D-A253-67B5-C32E1B841462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6C985F0-DEB9-BA5A-AEF2-BBC9DDC19E23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594B769-4AFA-B477-05F5-AEE02A24BE3D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F2BD340-65CD-3FCA-6DE0-C197D89B7B29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8859721-D159-EE71-26FF-1A17298826C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45CCCB8-1A51-5110-4DA6-E5999AF8EC3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8E2FAEB4-9BDF-19E1-5232-C581BB244DDC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3A57957-4402-A2EB-8513-02CAB735EB6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97F8699-0765-02DB-9741-2EB67129B36F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3972A36-D4A2-E9B3-140B-A143C77E6837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4E8381E-AE6A-6C0B-CDF4-310624F6E750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D0591BE-E75C-5F89-73D5-BB2A6F049C48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C133555-2C93-A583-E53E-0F158072FF49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35337AD4-9100-B080-A59B-06D7002056EF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CAE40973-A1CE-3B5F-E111-2518FABB82C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F45256F-D21F-6651-D36B-0B3DC6D58AA9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B8E1706E-42CC-39F7-38DF-D207B67A49F8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6A9199A5-FDDA-9B1F-18D3-7270076050F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8DF647DC-48B1-84D4-066F-D7E1BAC748F7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BA617C3F-4F38-5B6D-CF82-9BA3E391608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A3601FD6-E19C-A27F-C935-380B2B78839F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85C70F29-0170-BF44-76F4-7A586E0C8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1172F623-BCFC-2AB6-0429-CF23098F2A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D91E5D88-3D5E-6FF1-D959-1FED0806B1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889865E0-752A-9972-4A0C-0043426D48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289D5937-E183-5C76-E583-F4B953FC05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FBB7B59B-116B-0314-0355-1ED86042BA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5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1DA9C7-B5C8-2ABB-982B-1BECE8371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B00A83C-1FDB-A22F-2DC5-E9DAC0222FD3}"/>
              </a:ext>
            </a:extLst>
          </p:cNvPr>
          <p:cNvGrpSpPr/>
          <p:nvPr/>
        </p:nvGrpSpPr>
        <p:grpSpPr>
          <a:xfrm>
            <a:off x="3582236" y="623455"/>
            <a:ext cx="5027528" cy="5611090"/>
            <a:chOff x="3582236" y="623455"/>
            <a:chExt cx="5027528" cy="5611090"/>
          </a:xfrm>
          <a:solidFill>
            <a:schemeClr val="bg1">
              <a:lumMod val="95000"/>
            </a:schemeClr>
          </a:solidFill>
        </p:grpSpPr>
        <p:sp>
          <p:nvSpPr>
            <p:cNvPr id="121" name="4">
              <a:extLst>
                <a:ext uri="{FF2B5EF4-FFF2-40B4-BE49-F238E27FC236}">
                  <a16:creationId xmlns:a16="http://schemas.microsoft.com/office/drawing/2014/main" id="{07CB9B6F-FA0D-D03B-AAB7-6D5824262FB8}"/>
                </a:ext>
              </a:extLst>
            </p:cNvPr>
            <p:cNvSpPr/>
            <p:nvPr/>
          </p:nvSpPr>
          <p:spPr>
            <a:xfrm>
              <a:off x="4848901" y="2601198"/>
              <a:ext cx="2990375" cy="3633347"/>
            </a:xfrm>
            <a:custGeom>
              <a:avLst/>
              <a:gdLst>
                <a:gd name="connsiteX0" fmla="*/ 861457 w 2066239"/>
                <a:gd name="connsiteY0" fmla="*/ 1922732 h 2510509"/>
                <a:gd name="connsiteX1" fmla="*/ 902120 w 2066239"/>
                <a:gd name="connsiteY1" fmla="*/ 1953919 h 2510509"/>
                <a:gd name="connsiteX2" fmla="*/ 1667682 w 2066239"/>
                <a:gd name="connsiteY2" fmla="*/ 2106875 h 2510509"/>
                <a:gd name="connsiteX3" fmla="*/ 1724668 w 2066239"/>
                <a:gd name="connsiteY3" fmla="*/ 2079367 h 2510509"/>
                <a:gd name="connsiteX4" fmla="*/ 1065424 w 2066239"/>
                <a:gd name="connsiteY4" fmla="*/ 2459982 h 2510509"/>
                <a:gd name="connsiteX5" fmla="*/ 920968 w 2066239"/>
                <a:gd name="connsiteY5" fmla="*/ 2508557 h 2510509"/>
                <a:gd name="connsiteX6" fmla="*/ 882122 w 2066239"/>
                <a:gd name="connsiteY6" fmla="*/ 2509580 h 2510509"/>
                <a:gd name="connsiteX7" fmla="*/ 876584 w 2066239"/>
                <a:gd name="connsiteY7" fmla="*/ 2510508 h 2510509"/>
                <a:gd name="connsiteX8" fmla="*/ 861703 w 2066239"/>
                <a:gd name="connsiteY8" fmla="*/ 2510118 h 2510509"/>
                <a:gd name="connsiteX9" fmla="*/ 846815 w 2066239"/>
                <a:gd name="connsiteY9" fmla="*/ 2510509 h 2510509"/>
                <a:gd name="connsiteX10" fmla="*/ 841276 w 2066239"/>
                <a:gd name="connsiteY10" fmla="*/ 2509580 h 2510509"/>
                <a:gd name="connsiteX11" fmla="*/ 802432 w 2066239"/>
                <a:gd name="connsiteY11" fmla="*/ 2508557 h 2510509"/>
                <a:gd name="connsiteX12" fmla="*/ 657975 w 2066239"/>
                <a:gd name="connsiteY12" fmla="*/ 2459981 h 2510509"/>
                <a:gd name="connsiteX13" fmla="*/ 0 w 2066239"/>
                <a:gd name="connsiteY13" fmla="*/ 2080099 h 2510509"/>
                <a:gd name="connsiteX14" fmla="*/ 55325 w 2066239"/>
                <a:gd name="connsiteY14" fmla="*/ 2106805 h 2510509"/>
                <a:gd name="connsiteX15" fmla="*/ 820886 w 2066239"/>
                <a:gd name="connsiteY15" fmla="*/ 1953847 h 2510509"/>
                <a:gd name="connsiteX16" fmla="*/ 1459261 w 2066239"/>
                <a:gd name="connsiteY16" fmla="*/ 187273 h 2510509"/>
                <a:gd name="connsiteX17" fmla="*/ 1524405 w 2066239"/>
                <a:gd name="connsiteY17" fmla="*/ 239253 h 2510509"/>
                <a:gd name="connsiteX18" fmla="*/ 1751542 w 2066239"/>
                <a:gd name="connsiteY18" fmla="*/ 492142 h 2510509"/>
                <a:gd name="connsiteX19" fmla="*/ 1802440 w 2066239"/>
                <a:gd name="connsiteY19" fmla="*/ 570652 h 2510509"/>
                <a:gd name="connsiteX20" fmla="*/ 1849634 w 2066239"/>
                <a:gd name="connsiteY20" fmla="*/ 643449 h 2510509"/>
                <a:gd name="connsiteX21" fmla="*/ 2047126 w 2066239"/>
                <a:gd name="connsiteY21" fmla="*/ 1180269 h 2510509"/>
                <a:gd name="connsiteX22" fmla="*/ 2056199 w 2066239"/>
                <a:gd name="connsiteY22" fmla="*/ 1249306 h 2510509"/>
                <a:gd name="connsiteX23" fmla="*/ 2056198 w 2066239"/>
                <a:gd name="connsiteY23" fmla="*/ 1249306 h 2510509"/>
                <a:gd name="connsiteX24" fmla="*/ 2060876 w 2066239"/>
                <a:gd name="connsiteY24" fmla="*/ 1284909 h 2510509"/>
                <a:gd name="connsiteX25" fmla="*/ 1810559 w 2066239"/>
                <a:gd name="connsiteY25" fmla="*/ 2024384 h 2510509"/>
                <a:gd name="connsiteX26" fmla="*/ 1758244 w 2066239"/>
                <a:gd name="connsiteY26" fmla="*/ 2059981 h 2510509"/>
                <a:gd name="connsiteX27" fmla="*/ 1724668 w 2066239"/>
                <a:gd name="connsiteY27" fmla="*/ 2079366 h 2510509"/>
                <a:gd name="connsiteX28" fmla="*/ 1667682 w 2066239"/>
                <a:gd name="connsiteY28" fmla="*/ 2106874 h 2510509"/>
                <a:gd name="connsiteX29" fmla="*/ 902120 w 2066239"/>
                <a:gd name="connsiteY29" fmla="*/ 1953918 h 2510509"/>
                <a:gd name="connsiteX30" fmla="*/ 861457 w 2066239"/>
                <a:gd name="connsiteY30" fmla="*/ 1922731 h 2510509"/>
                <a:gd name="connsiteX31" fmla="*/ 904633 w 2066239"/>
                <a:gd name="connsiteY31" fmla="*/ 1889617 h 2510509"/>
                <a:gd name="connsiteX32" fmla="*/ 1270785 w 2066239"/>
                <a:gd name="connsiteY32" fmla="*/ 1450168 h 2510509"/>
                <a:gd name="connsiteX33" fmla="*/ 1309181 w 2066239"/>
                <a:gd name="connsiteY33" fmla="*/ 1374961 h 2510509"/>
                <a:gd name="connsiteX34" fmla="*/ 1417723 w 2066239"/>
                <a:gd name="connsiteY34" fmla="*/ 1378700 h 2510509"/>
                <a:gd name="connsiteX35" fmla="*/ 1417724 w 2066239"/>
                <a:gd name="connsiteY35" fmla="*/ 1378700 h 2510509"/>
                <a:gd name="connsiteX36" fmla="*/ 1309182 w 2066239"/>
                <a:gd name="connsiteY36" fmla="*/ 1374961 h 2510509"/>
                <a:gd name="connsiteX37" fmla="*/ 1352778 w 2066239"/>
                <a:gd name="connsiteY37" fmla="*/ 1289567 h 2510509"/>
                <a:gd name="connsiteX38" fmla="*/ 1458220 w 2066239"/>
                <a:gd name="connsiteY38" fmla="*/ 966419 h 2510509"/>
                <a:gd name="connsiteX39" fmla="*/ 1459431 w 2066239"/>
                <a:gd name="connsiteY39" fmla="*/ 958399 h 2510509"/>
                <a:gd name="connsiteX40" fmla="*/ 1482035 w 2066239"/>
                <a:gd name="connsiteY40" fmla="*/ 808715 h 2510509"/>
                <a:gd name="connsiteX41" fmla="*/ 1486822 w 2066239"/>
                <a:gd name="connsiteY41" fmla="*/ 656821 h 2510509"/>
                <a:gd name="connsiteX42" fmla="*/ 1483794 w 2066239"/>
                <a:gd name="connsiteY42" fmla="*/ 625880 h 2510509"/>
                <a:gd name="connsiteX43" fmla="*/ 1487783 w 2066239"/>
                <a:gd name="connsiteY43" fmla="*/ 571981 h 2510509"/>
                <a:gd name="connsiteX44" fmla="*/ 1487783 w 2066239"/>
                <a:gd name="connsiteY44" fmla="*/ 571980 h 2510509"/>
                <a:gd name="connsiteX45" fmla="*/ 1487783 w 2066239"/>
                <a:gd name="connsiteY45" fmla="*/ 571977 h 2510509"/>
                <a:gd name="connsiteX46" fmla="*/ 1484488 w 2066239"/>
                <a:gd name="connsiteY46" fmla="*/ 527452 h 2510509"/>
                <a:gd name="connsiteX47" fmla="*/ 1487330 w 2066239"/>
                <a:gd name="connsiteY47" fmla="*/ 437156 h 2510509"/>
                <a:gd name="connsiteX48" fmla="*/ 1468286 w 2066239"/>
                <a:gd name="connsiteY48" fmla="*/ 230456 h 2510509"/>
                <a:gd name="connsiteX49" fmla="*/ 1139035 w 2066239"/>
                <a:gd name="connsiteY49" fmla="*/ 0 h 2510509"/>
                <a:gd name="connsiteX50" fmla="*/ 1139136 w 2066239"/>
                <a:gd name="connsiteY50" fmla="*/ 29 h 2510509"/>
                <a:gd name="connsiteX51" fmla="*/ 1399734 w 2066239"/>
                <a:gd name="connsiteY51" fmla="*/ 139778 h 2510509"/>
                <a:gd name="connsiteX52" fmla="*/ 1459260 w 2066239"/>
                <a:gd name="connsiteY52" fmla="*/ 187274 h 2510509"/>
                <a:gd name="connsiteX53" fmla="*/ 1468285 w 2066239"/>
                <a:gd name="connsiteY53" fmla="*/ 230457 h 2510509"/>
                <a:gd name="connsiteX54" fmla="*/ 1487329 w 2066239"/>
                <a:gd name="connsiteY54" fmla="*/ 437157 h 2510509"/>
                <a:gd name="connsiteX55" fmla="*/ 1484487 w 2066239"/>
                <a:gd name="connsiteY55" fmla="*/ 527453 h 2510509"/>
                <a:gd name="connsiteX56" fmla="*/ 1481677 w 2066239"/>
                <a:gd name="connsiteY56" fmla="*/ 489492 h 2510509"/>
                <a:gd name="connsiteX57" fmla="*/ 1477653 w 2066239"/>
                <a:gd name="connsiteY57" fmla="*/ 471501 h 2510509"/>
                <a:gd name="connsiteX58" fmla="*/ 1475062 w 2066239"/>
                <a:gd name="connsiteY58" fmla="*/ 445803 h 2510509"/>
                <a:gd name="connsiteX59" fmla="*/ 1463761 w 2066239"/>
                <a:gd name="connsiteY59" fmla="*/ 409397 h 2510509"/>
                <a:gd name="connsiteX60" fmla="*/ 1463758 w 2066239"/>
                <a:gd name="connsiteY60" fmla="*/ 409384 h 2510509"/>
                <a:gd name="connsiteX61" fmla="*/ 1463752 w 2066239"/>
                <a:gd name="connsiteY61" fmla="*/ 409367 h 2510509"/>
                <a:gd name="connsiteX62" fmla="*/ 1438581 w 2066239"/>
                <a:gd name="connsiteY62" fmla="*/ 328281 h 2510509"/>
                <a:gd name="connsiteX63" fmla="*/ 1304407 w 2066239"/>
                <a:gd name="connsiteY63" fmla="*/ 129274 h 2510509"/>
                <a:gd name="connsiteX64" fmla="*/ 1232311 w 2066239"/>
                <a:gd name="connsiteY64" fmla="*/ 69789 h 2510509"/>
                <a:gd name="connsiteX65" fmla="*/ 1231714 w 2066239"/>
                <a:gd name="connsiteY65" fmla="*/ 69240 h 2510509"/>
                <a:gd name="connsiteX66" fmla="*/ 1231323 w 2066239"/>
                <a:gd name="connsiteY66" fmla="*/ 68974 h 2510509"/>
                <a:gd name="connsiteX67" fmla="*/ 1211748 w 2066239"/>
                <a:gd name="connsiteY67" fmla="*/ 52823 h 2510509"/>
                <a:gd name="connsiteX68" fmla="*/ 1204781 w 2066239"/>
                <a:gd name="connsiteY68" fmla="*/ 49042 h 2510509"/>
                <a:gd name="connsiteX69" fmla="*/ 1141438 w 2066239"/>
                <a:gd name="connsiteY69" fmla="*/ 1490 h 251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066239" h="2510509">
                  <a:moveTo>
                    <a:pt x="861457" y="1922732"/>
                  </a:moveTo>
                  <a:lnTo>
                    <a:pt x="902120" y="1953919"/>
                  </a:lnTo>
                  <a:cubicBezTo>
                    <a:pt x="1156672" y="2133838"/>
                    <a:pt x="1438119" y="2197458"/>
                    <a:pt x="1667682" y="2106875"/>
                  </a:cubicBezTo>
                  <a:lnTo>
                    <a:pt x="1724668" y="2079367"/>
                  </a:lnTo>
                  <a:lnTo>
                    <a:pt x="1065424" y="2459982"/>
                  </a:lnTo>
                  <a:cubicBezTo>
                    <a:pt x="1019532" y="2486477"/>
                    <a:pt x="970443" y="2502418"/>
                    <a:pt x="920968" y="2508557"/>
                  </a:cubicBezTo>
                  <a:lnTo>
                    <a:pt x="882122" y="2509580"/>
                  </a:lnTo>
                  <a:lnTo>
                    <a:pt x="876584" y="2510508"/>
                  </a:lnTo>
                  <a:lnTo>
                    <a:pt x="861703" y="2510118"/>
                  </a:lnTo>
                  <a:lnTo>
                    <a:pt x="846815" y="2510509"/>
                  </a:lnTo>
                  <a:lnTo>
                    <a:pt x="841276" y="2509580"/>
                  </a:lnTo>
                  <a:lnTo>
                    <a:pt x="802432" y="2508557"/>
                  </a:lnTo>
                  <a:cubicBezTo>
                    <a:pt x="752957" y="2502417"/>
                    <a:pt x="703867" y="2486477"/>
                    <a:pt x="657975" y="2459981"/>
                  </a:cubicBezTo>
                  <a:lnTo>
                    <a:pt x="0" y="2080099"/>
                  </a:lnTo>
                  <a:lnTo>
                    <a:pt x="55325" y="2106805"/>
                  </a:lnTo>
                  <a:cubicBezTo>
                    <a:pt x="284888" y="2197388"/>
                    <a:pt x="566336" y="2133768"/>
                    <a:pt x="820886" y="1953847"/>
                  </a:cubicBezTo>
                  <a:close/>
                  <a:moveTo>
                    <a:pt x="1459261" y="187273"/>
                  </a:moveTo>
                  <a:lnTo>
                    <a:pt x="1524405" y="239253"/>
                  </a:lnTo>
                  <a:cubicBezTo>
                    <a:pt x="1605538" y="311797"/>
                    <a:pt x="1682223" y="396561"/>
                    <a:pt x="1751542" y="492142"/>
                  </a:cubicBezTo>
                  <a:lnTo>
                    <a:pt x="1802440" y="570652"/>
                  </a:lnTo>
                  <a:lnTo>
                    <a:pt x="1849634" y="643449"/>
                  </a:lnTo>
                  <a:cubicBezTo>
                    <a:pt x="1951676" y="820192"/>
                    <a:pt x="2017132" y="1004115"/>
                    <a:pt x="2047126" y="1180269"/>
                  </a:cubicBezTo>
                  <a:lnTo>
                    <a:pt x="2056199" y="1249306"/>
                  </a:lnTo>
                  <a:lnTo>
                    <a:pt x="2056198" y="1249306"/>
                  </a:lnTo>
                  <a:lnTo>
                    <a:pt x="2060876" y="1284909"/>
                  </a:lnTo>
                  <a:cubicBezTo>
                    <a:pt x="2089415" y="1595317"/>
                    <a:pt x="2003789" y="1870869"/>
                    <a:pt x="1810559" y="2024384"/>
                  </a:cubicBezTo>
                  <a:lnTo>
                    <a:pt x="1758244" y="2059981"/>
                  </a:lnTo>
                  <a:lnTo>
                    <a:pt x="1724668" y="2079366"/>
                  </a:lnTo>
                  <a:lnTo>
                    <a:pt x="1667682" y="2106874"/>
                  </a:lnTo>
                  <a:cubicBezTo>
                    <a:pt x="1438119" y="2197457"/>
                    <a:pt x="1156672" y="2133837"/>
                    <a:pt x="902120" y="1953918"/>
                  </a:cubicBezTo>
                  <a:lnTo>
                    <a:pt x="861457" y="1922731"/>
                  </a:lnTo>
                  <a:lnTo>
                    <a:pt x="904633" y="1889617"/>
                  </a:lnTo>
                  <a:cubicBezTo>
                    <a:pt x="1042189" y="1775563"/>
                    <a:pt x="1168743" y="1626914"/>
                    <a:pt x="1270785" y="1450168"/>
                  </a:cubicBezTo>
                  <a:lnTo>
                    <a:pt x="1309181" y="1374961"/>
                  </a:lnTo>
                  <a:lnTo>
                    <a:pt x="1417723" y="1378700"/>
                  </a:lnTo>
                  <a:lnTo>
                    <a:pt x="1417724" y="1378700"/>
                  </a:lnTo>
                  <a:lnTo>
                    <a:pt x="1309182" y="1374961"/>
                  </a:lnTo>
                  <a:lnTo>
                    <a:pt x="1352778" y="1289567"/>
                  </a:lnTo>
                  <a:cubicBezTo>
                    <a:pt x="1400894" y="1181745"/>
                    <a:pt x="1435961" y="1072953"/>
                    <a:pt x="1458220" y="966419"/>
                  </a:cubicBezTo>
                  <a:lnTo>
                    <a:pt x="1459431" y="958399"/>
                  </a:lnTo>
                  <a:lnTo>
                    <a:pt x="1482035" y="808715"/>
                  </a:lnTo>
                  <a:cubicBezTo>
                    <a:pt x="1486792" y="756981"/>
                    <a:pt x="1488378" y="706215"/>
                    <a:pt x="1486822" y="656821"/>
                  </a:cubicBezTo>
                  <a:lnTo>
                    <a:pt x="1483794" y="625880"/>
                  </a:lnTo>
                  <a:lnTo>
                    <a:pt x="1487783" y="571981"/>
                  </a:lnTo>
                  <a:lnTo>
                    <a:pt x="1487783" y="571980"/>
                  </a:lnTo>
                  <a:lnTo>
                    <a:pt x="1487783" y="571977"/>
                  </a:lnTo>
                  <a:lnTo>
                    <a:pt x="1484488" y="527452"/>
                  </a:lnTo>
                  <a:lnTo>
                    <a:pt x="1487330" y="437156"/>
                  </a:lnTo>
                  <a:cubicBezTo>
                    <a:pt x="1486608" y="370137"/>
                    <a:pt x="1480284" y="300918"/>
                    <a:pt x="1468286" y="230456"/>
                  </a:cubicBezTo>
                  <a:close/>
                  <a:moveTo>
                    <a:pt x="1139035" y="0"/>
                  </a:moveTo>
                  <a:lnTo>
                    <a:pt x="1139136" y="29"/>
                  </a:lnTo>
                  <a:cubicBezTo>
                    <a:pt x="1227045" y="32754"/>
                    <a:pt x="1314884" y="79805"/>
                    <a:pt x="1399734" y="139778"/>
                  </a:cubicBezTo>
                  <a:lnTo>
                    <a:pt x="1459260" y="187274"/>
                  </a:lnTo>
                  <a:lnTo>
                    <a:pt x="1468285" y="230457"/>
                  </a:lnTo>
                  <a:cubicBezTo>
                    <a:pt x="1480283" y="300919"/>
                    <a:pt x="1486607" y="370138"/>
                    <a:pt x="1487329" y="437157"/>
                  </a:cubicBezTo>
                  <a:lnTo>
                    <a:pt x="1484487" y="527453"/>
                  </a:lnTo>
                  <a:lnTo>
                    <a:pt x="1481677" y="489492"/>
                  </a:lnTo>
                  <a:lnTo>
                    <a:pt x="1477653" y="471501"/>
                  </a:lnTo>
                  <a:lnTo>
                    <a:pt x="1475062" y="445803"/>
                  </a:lnTo>
                  <a:lnTo>
                    <a:pt x="1463761" y="409397"/>
                  </a:lnTo>
                  <a:lnTo>
                    <a:pt x="1463758" y="409384"/>
                  </a:lnTo>
                  <a:lnTo>
                    <a:pt x="1463752" y="409367"/>
                  </a:lnTo>
                  <a:lnTo>
                    <a:pt x="1438581" y="328281"/>
                  </a:lnTo>
                  <a:cubicBezTo>
                    <a:pt x="1406900" y="253378"/>
                    <a:pt x="1361056" y="185923"/>
                    <a:pt x="1304407" y="129274"/>
                  </a:cubicBezTo>
                  <a:lnTo>
                    <a:pt x="1232311" y="69789"/>
                  </a:lnTo>
                  <a:lnTo>
                    <a:pt x="1231714" y="69240"/>
                  </a:lnTo>
                  <a:lnTo>
                    <a:pt x="1231323" y="68974"/>
                  </a:lnTo>
                  <a:lnTo>
                    <a:pt x="1211748" y="52823"/>
                  </a:lnTo>
                  <a:lnTo>
                    <a:pt x="1204781" y="49042"/>
                  </a:lnTo>
                  <a:lnTo>
                    <a:pt x="1141438" y="149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6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5">
              <a:extLst>
                <a:ext uri="{FF2B5EF4-FFF2-40B4-BE49-F238E27FC236}">
                  <a16:creationId xmlns:a16="http://schemas.microsoft.com/office/drawing/2014/main" id="{3E44EBC5-829C-875D-914E-67E09B825AB4}"/>
                </a:ext>
              </a:extLst>
            </p:cNvPr>
            <p:cNvSpPr/>
            <p:nvPr/>
          </p:nvSpPr>
          <p:spPr>
            <a:xfrm>
              <a:off x="5694084" y="2261250"/>
              <a:ext cx="2915680" cy="3321266"/>
            </a:xfrm>
            <a:custGeom>
              <a:avLst/>
              <a:gdLst>
                <a:gd name="connsiteX0" fmla="*/ 277415 w 2014628"/>
                <a:gd name="connsiteY0" fmla="*/ 98969 h 2294873"/>
                <a:gd name="connsiteX1" fmla="*/ 382443 w 2014628"/>
                <a:gd name="connsiteY1" fmla="*/ 137865 h 2294873"/>
                <a:gd name="connsiteX2" fmla="*/ 473475 w 2014628"/>
                <a:gd name="connsiteY2" fmla="*/ 184310 h 2294873"/>
                <a:gd name="connsiteX3" fmla="*/ 555045 w 2014628"/>
                <a:gd name="connsiteY3" fmla="*/ 234892 h 2294873"/>
                <a:gd name="connsiteX4" fmla="*/ 447985 w 2014628"/>
                <a:gd name="connsiteY4" fmla="*/ 203830 h 2294873"/>
                <a:gd name="connsiteX5" fmla="*/ 426511 w 2014628"/>
                <a:gd name="connsiteY5" fmla="*/ 197104 h 2294873"/>
                <a:gd name="connsiteX6" fmla="*/ 344983 w 2014628"/>
                <a:gd name="connsiteY6" fmla="*/ 183679 h 2294873"/>
                <a:gd name="connsiteX7" fmla="*/ 304883 w 2014628"/>
                <a:gd name="connsiteY7" fmla="*/ 182427 h 2294873"/>
                <a:gd name="connsiteX8" fmla="*/ 294123 w 2014628"/>
                <a:gd name="connsiteY8" fmla="*/ 181128 h 2294873"/>
                <a:gd name="connsiteX9" fmla="*/ 284152 w 2014628"/>
                <a:gd name="connsiteY9" fmla="*/ 181440 h 2294873"/>
                <a:gd name="connsiteX10" fmla="*/ 277709 w 2014628"/>
                <a:gd name="connsiteY10" fmla="*/ 180790 h 2294873"/>
                <a:gd name="connsiteX11" fmla="*/ 271743 w 2014628"/>
                <a:gd name="connsiteY11" fmla="*/ 181392 h 2294873"/>
                <a:gd name="connsiteX12" fmla="*/ 260908 w 2014628"/>
                <a:gd name="connsiteY12" fmla="*/ 181053 h 2294873"/>
                <a:gd name="connsiteX13" fmla="*/ 242426 w 2014628"/>
                <a:gd name="connsiteY13" fmla="*/ 182743 h 2294873"/>
                <a:gd name="connsiteX14" fmla="*/ 210047 w 2014628"/>
                <a:gd name="connsiteY14" fmla="*/ 183754 h 2294873"/>
                <a:gd name="connsiteX15" fmla="*/ 183437 w 2014628"/>
                <a:gd name="connsiteY15" fmla="*/ 188136 h 2294873"/>
                <a:gd name="connsiteX16" fmla="*/ 174935 w 2014628"/>
                <a:gd name="connsiteY16" fmla="*/ 188913 h 2294873"/>
                <a:gd name="connsiteX17" fmla="*/ 160147 w 2014628"/>
                <a:gd name="connsiteY17" fmla="*/ 191971 h 2294873"/>
                <a:gd name="connsiteX18" fmla="*/ 128517 w 2014628"/>
                <a:gd name="connsiteY18" fmla="*/ 197179 h 2294873"/>
                <a:gd name="connsiteX19" fmla="*/ 116006 w 2014628"/>
                <a:gd name="connsiteY19" fmla="*/ 201098 h 2294873"/>
                <a:gd name="connsiteX20" fmla="*/ 87712 w 2014628"/>
                <a:gd name="connsiteY20" fmla="*/ 206948 h 2294873"/>
                <a:gd name="connsiteX21" fmla="*/ 0 w 2014628"/>
                <a:gd name="connsiteY21" fmla="*/ 234810 h 2294873"/>
                <a:gd name="connsiteX22" fmla="*/ 81559 w 2014628"/>
                <a:gd name="connsiteY22" fmla="*/ 184234 h 2294873"/>
                <a:gd name="connsiteX23" fmla="*/ 172591 w 2014628"/>
                <a:gd name="connsiteY23" fmla="*/ 137789 h 2294873"/>
                <a:gd name="connsiteX24" fmla="*/ 833733 w 2014628"/>
                <a:gd name="connsiteY24" fmla="*/ 0 h 2294873"/>
                <a:gd name="connsiteX25" fmla="*/ 1346398 w 2014628"/>
                <a:gd name="connsiteY25" fmla="*/ 79560 h 2294873"/>
                <a:gd name="connsiteX26" fmla="*/ 1472289 w 2014628"/>
                <a:gd name="connsiteY26" fmla="*/ 128928 h 2294873"/>
                <a:gd name="connsiteX27" fmla="*/ 1494886 w 2014628"/>
                <a:gd name="connsiteY27" fmla="*/ 137790 h 2294873"/>
                <a:gd name="connsiteX28" fmla="*/ 1923346 w 2014628"/>
                <a:gd name="connsiteY28" fmla="*/ 492757 h 2294873"/>
                <a:gd name="connsiteX29" fmla="*/ 2010116 w 2014628"/>
                <a:gd name="connsiteY29" fmla="*/ 724307 h 2294873"/>
                <a:gd name="connsiteX30" fmla="*/ 2014628 w 2014628"/>
                <a:gd name="connsiteY30" fmla="*/ 785332 h 2294873"/>
                <a:gd name="connsiteX31" fmla="*/ 2014628 w 2014628"/>
                <a:gd name="connsiteY31" fmla="*/ 828239 h 2294873"/>
                <a:gd name="connsiteX32" fmla="*/ 2014627 w 2014628"/>
                <a:gd name="connsiteY32" fmla="*/ 828253 h 2294873"/>
                <a:gd name="connsiteX33" fmla="*/ 2014627 w 2014628"/>
                <a:gd name="connsiteY33" fmla="*/ 1574442 h 2294873"/>
                <a:gd name="connsiteX34" fmla="*/ 1984467 w 2014628"/>
                <a:gd name="connsiteY34" fmla="*/ 1723833 h 2294873"/>
                <a:gd name="connsiteX35" fmla="*/ 1965930 w 2014628"/>
                <a:gd name="connsiteY35" fmla="*/ 1757984 h 2294873"/>
                <a:gd name="connsiteX36" fmla="*/ 1963965 w 2014628"/>
                <a:gd name="connsiteY36" fmla="*/ 1763246 h 2294873"/>
                <a:gd name="connsiteX37" fmla="*/ 1956182 w 2014628"/>
                <a:gd name="connsiteY37" fmla="*/ 1775942 h 2294873"/>
                <a:gd name="connsiteX38" fmla="*/ 1949081 w 2014628"/>
                <a:gd name="connsiteY38" fmla="*/ 1789026 h 2294873"/>
                <a:gd name="connsiteX39" fmla="*/ 1945507 w 2014628"/>
                <a:gd name="connsiteY39" fmla="*/ 1793357 h 2294873"/>
                <a:gd name="connsiteX40" fmla="*/ 1925199 w 2014628"/>
                <a:gd name="connsiteY40" fmla="*/ 1826488 h 2294873"/>
                <a:gd name="connsiteX41" fmla="*/ 1810902 w 2014628"/>
                <a:gd name="connsiteY41" fmla="*/ 1927303 h 2294873"/>
                <a:gd name="connsiteX42" fmla="*/ 1174253 w 2014628"/>
                <a:gd name="connsiteY42" fmla="*/ 2294873 h 2294873"/>
                <a:gd name="connsiteX43" fmla="*/ 1226568 w 2014628"/>
                <a:gd name="connsiteY43" fmla="*/ 2259276 h 2294873"/>
                <a:gd name="connsiteX44" fmla="*/ 1476885 w 2014628"/>
                <a:gd name="connsiteY44" fmla="*/ 1519801 h 2294873"/>
                <a:gd name="connsiteX45" fmla="*/ 1472207 w 2014628"/>
                <a:gd name="connsiteY45" fmla="*/ 1484198 h 2294873"/>
                <a:gd name="connsiteX46" fmla="*/ 1472208 w 2014628"/>
                <a:gd name="connsiteY46" fmla="*/ 1484198 h 2294873"/>
                <a:gd name="connsiteX47" fmla="*/ 1463135 w 2014628"/>
                <a:gd name="connsiteY47" fmla="*/ 1415161 h 2294873"/>
                <a:gd name="connsiteX48" fmla="*/ 1265643 w 2014628"/>
                <a:gd name="connsiteY48" fmla="*/ 878341 h 2294873"/>
                <a:gd name="connsiteX49" fmla="*/ 1218449 w 2014628"/>
                <a:gd name="connsiteY49" fmla="*/ 805544 h 2294873"/>
                <a:gd name="connsiteX50" fmla="*/ 1167551 w 2014628"/>
                <a:gd name="connsiteY50" fmla="*/ 727034 h 2294873"/>
                <a:gd name="connsiteX51" fmla="*/ 940414 w 2014628"/>
                <a:gd name="connsiteY51" fmla="*/ 474145 h 2294873"/>
                <a:gd name="connsiteX52" fmla="*/ 875270 w 2014628"/>
                <a:gd name="connsiteY52" fmla="*/ 422165 h 2294873"/>
                <a:gd name="connsiteX53" fmla="*/ 815744 w 2014628"/>
                <a:gd name="connsiteY53" fmla="*/ 374669 h 2294873"/>
                <a:gd name="connsiteX54" fmla="*/ 555146 w 2014628"/>
                <a:gd name="connsiteY54" fmla="*/ 234920 h 2294873"/>
                <a:gd name="connsiteX55" fmla="*/ 555045 w 2014628"/>
                <a:gd name="connsiteY55" fmla="*/ 234891 h 2294873"/>
                <a:gd name="connsiteX56" fmla="*/ 473475 w 2014628"/>
                <a:gd name="connsiteY56" fmla="*/ 184309 h 2294873"/>
                <a:gd name="connsiteX57" fmla="*/ 382443 w 2014628"/>
                <a:gd name="connsiteY57" fmla="*/ 137864 h 2294873"/>
                <a:gd name="connsiteX58" fmla="*/ 277415 w 2014628"/>
                <a:gd name="connsiteY58" fmla="*/ 98968 h 2294873"/>
                <a:gd name="connsiteX59" fmla="*/ 373454 w 2014628"/>
                <a:gd name="connsiteY59" fmla="*/ 63402 h 2294873"/>
                <a:gd name="connsiteX60" fmla="*/ 712830 w 2014628"/>
                <a:gd name="connsiteY60" fmla="*/ 4165 h 2294873"/>
                <a:gd name="connsiteX61" fmla="*/ 726810 w 2014628"/>
                <a:gd name="connsiteY61" fmla="*/ 3683 h 22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014628" h="2294873">
                  <a:moveTo>
                    <a:pt x="277415" y="98969"/>
                  </a:moveTo>
                  <a:lnTo>
                    <a:pt x="382443" y="137865"/>
                  </a:lnTo>
                  <a:cubicBezTo>
                    <a:pt x="413898" y="152364"/>
                    <a:pt x="444275" y="167868"/>
                    <a:pt x="473475" y="184310"/>
                  </a:cubicBezTo>
                  <a:lnTo>
                    <a:pt x="555045" y="234892"/>
                  </a:lnTo>
                  <a:lnTo>
                    <a:pt x="447985" y="203830"/>
                  </a:lnTo>
                  <a:lnTo>
                    <a:pt x="426511" y="197104"/>
                  </a:lnTo>
                  <a:cubicBezTo>
                    <a:pt x="399832" y="190795"/>
                    <a:pt x="372620" y="186337"/>
                    <a:pt x="344983" y="183679"/>
                  </a:cubicBezTo>
                  <a:lnTo>
                    <a:pt x="304883" y="182427"/>
                  </a:lnTo>
                  <a:lnTo>
                    <a:pt x="294123" y="181128"/>
                  </a:lnTo>
                  <a:lnTo>
                    <a:pt x="284152" y="181440"/>
                  </a:lnTo>
                  <a:lnTo>
                    <a:pt x="277709" y="180790"/>
                  </a:lnTo>
                  <a:lnTo>
                    <a:pt x="271743" y="181392"/>
                  </a:lnTo>
                  <a:lnTo>
                    <a:pt x="260908" y="181053"/>
                  </a:lnTo>
                  <a:lnTo>
                    <a:pt x="242426" y="182743"/>
                  </a:lnTo>
                  <a:lnTo>
                    <a:pt x="210047" y="183754"/>
                  </a:lnTo>
                  <a:lnTo>
                    <a:pt x="183437" y="188136"/>
                  </a:lnTo>
                  <a:lnTo>
                    <a:pt x="174935" y="188913"/>
                  </a:lnTo>
                  <a:lnTo>
                    <a:pt x="160147" y="191971"/>
                  </a:lnTo>
                  <a:lnTo>
                    <a:pt x="128517" y="197179"/>
                  </a:lnTo>
                  <a:lnTo>
                    <a:pt x="116006" y="201098"/>
                  </a:lnTo>
                  <a:lnTo>
                    <a:pt x="87712" y="206948"/>
                  </a:lnTo>
                  <a:lnTo>
                    <a:pt x="0" y="234810"/>
                  </a:lnTo>
                  <a:lnTo>
                    <a:pt x="81559" y="184234"/>
                  </a:lnTo>
                  <a:cubicBezTo>
                    <a:pt x="110760" y="167792"/>
                    <a:pt x="141137" y="152288"/>
                    <a:pt x="172591" y="137789"/>
                  </a:cubicBezTo>
                  <a:close/>
                  <a:moveTo>
                    <a:pt x="833733" y="0"/>
                  </a:moveTo>
                  <a:cubicBezTo>
                    <a:pt x="1017410" y="0"/>
                    <a:pt x="1191307" y="28573"/>
                    <a:pt x="1346398" y="79560"/>
                  </a:cubicBezTo>
                  <a:lnTo>
                    <a:pt x="1472289" y="128928"/>
                  </a:lnTo>
                  <a:lnTo>
                    <a:pt x="1494886" y="137790"/>
                  </a:lnTo>
                  <a:cubicBezTo>
                    <a:pt x="1683620" y="224783"/>
                    <a:pt x="1833573" y="347972"/>
                    <a:pt x="1923346" y="492757"/>
                  </a:cubicBezTo>
                  <a:cubicBezTo>
                    <a:pt x="1968208" y="565152"/>
                    <a:pt x="1998016" y="642942"/>
                    <a:pt x="2010116" y="724307"/>
                  </a:cubicBezTo>
                  <a:lnTo>
                    <a:pt x="2014628" y="785332"/>
                  </a:lnTo>
                  <a:lnTo>
                    <a:pt x="2014628" y="828239"/>
                  </a:lnTo>
                  <a:lnTo>
                    <a:pt x="2014627" y="828253"/>
                  </a:lnTo>
                  <a:lnTo>
                    <a:pt x="2014627" y="1574442"/>
                  </a:lnTo>
                  <a:cubicBezTo>
                    <a:pt x="2014627" y="1627433"/>
                    <a:pt x="2003888" y="1677916"/>
                    <a:pt x="1984467" y="1723833"/>
                  </a:cubicBezTo>
                  <a:lnTo>
                    <a:pt x="1965930" y="1757984"/>
                  </a:lnTo>
                  <a:lnTo>
                    <a:pt x="1963965" y="1763246"/>
                  </a:lnTo>
                  <a:lnTo>
                    <a:pt x="1956182" y="1775942"/>
                  </a:lnTo>
                  <a:lnTo>
                    <a:pt x="1949081" y="1789026"/>
                  </a:lnTo>
                  <a:lnTo>
                    <a:pt x="1945507" y="1793357"/>
                  </a:lnTo>
                  <a:lnTo>
                    <a:pt x="1925199" y="1826488"/>
                  </a:lnTo>
                  <a:cubicBezTo>
                    <a:pt x="1895145" y="1866265"/>
                    <a:pt x="1856795" y="1900807"/>
                    <a:pt x="1810902" y="1927303"/>
                  </a:cubicBezTo>
                  <a:lnTo>
                    <a:pt x="1174253" y="2294873"/>
                  </a:lnTo>
                  <a:lnTo>
                    <a:pt x="1226568" y="2259276"/>
                  </a:lnTo>
                  <a:cubicBezTo>
                    <a:pt x="1419798" y="2105761"/>
                    <a:pt x="1505424" y="1830209"/>
                    <a:pt x="1476885" y="1519801"/>
                  </a:cubicBezTo>
                  <a:lnTo>
                    <a:pt x="1472207" y="1484198"/>
                  </a:lnTo>
                  <a:lnTo>
                    <a:pt x="1472208" y="1484198"/>
                  </a:lnTo>
                  <a:lnTo>
                    <a:pt x="1463135" y="1415161"/>
                  </a:lnTo>
                  <a:cubicBezTo>
                    <a:pt x="1433141" y="1239007"/>
                    <a:pt x="1367685" y="1055084"/>
                    <a:pt x="1265643" y="878341"/>
                  </a:cubicBezTo>
                  <a:lnTo>
                    <a:pt x="1218449" y="805544"/>
                  </a:lnTo>
                  <a:lnTo>
                    <a:pt x="1167551" y="727034"/>
                  </a:lnTo>
                  <a:cubicBezTo>
                    <a:pt x="1098232" y="631453"/>
                    <a:pt x="1021547" y="546689"/>
                    <a:pt x="940414" y="474145"/>
                  </a:cubicBezTo>
                  <a:lnTo>
                    <a:pt x="875270" y="422165"/>
                  </a:lnTo>
                  <a:lnTo>
                    <a:pt x="815744" y="374669"/>
                  </a:lnTo>
                  <a:cubicBezTo>
                    <a:pt x="730894" y="314696"/>
                    <a:pt x="643055" y="267645"/>
                    <a:pt x="555146" y="234920"/>
                  </a:cubicBezTo>
                  <a:lnTo>
                    <a:pt x="555045" y="234891"/>
                  </a:lnTo>
                  <a:lnTo>
                    <a:pt x="473475" y="184309"/>
                  </a:lnTo>
                  <a:cubicBezTo>
                    <a:pt x="444275" y="167867"/>
                    <a:pt x="413898" y="152363"/>
                    <a:pt x="382443" y="137864"/>
                  </a:cubicBezTo>
                  <a:lnTo>
                    <a:pt x="277415" y="98968"/>
                  </a:lnTo>
                  <a:lnTo>
                    <a:pt x="373454" y="63402"/>
                  </a:lnTo>
                  <a:cubicBezTo>
                    <a:pt x="479558" y="32782"/>
                    <a:pt x="593575" y="12429"/>
                    <a:pt x="712830" y="4165"/>
                  </a:cubicBezTo>
                  <a:lnTo>
                    <a:pt x="726810" y="36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6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AA90BF7-9831-C4BD-DAD7-F971539B885C}"/>
                </a:ext>
              </a:extLst>
            </p:cNvPr>
            <p:cNvSpPr/>
            <p:nvPr/>
          </p:nvSpPr>
          <p:spPr>
            <a:xfrm>
              <a:off x="5189997" y="1148391"/>
              <a:ext cx="3419765" cy="2249435"/>
            </a:xfrm>
            <a:custGeom>
              <a:avLst/>
              <a:gdLst>
                <a:gd name="connsiteX0" fmla="*/ 32584 w 3419765"/>
                <a:gd name="connsiteY0" fmla="*/ 2052013 h 2249435"/>
                <a:gd name="connsiteX1" fmla="*/ 18309 w 3419765"/>
                <a:gd name="connsiteY1" fmla="*/ 2097997 h 2249435"/>
                <a:gd name="connsiteX2" fmla="*/ 15039 w 3419765"/>
                <a:gd name="connsiteY2" fmla="*/ 2130455 h 2249435"/>
                <a:gd name="connsiteX3" fmla="*/ 37464 w 3419765"/>
                <a:gd name="connsiteY3" fmla="*/ 2036290 h 2249435"/>
                <a:gd name="connsiteX4" fmla="*/ 34113 w 3419765"/>
                <a:gd name="connsiteY4" fmla="*/ 2045179 h 2249435"/>
                <a:gd name="connsiteX5" fmla="*/ 32591 w 3419765"/>
                <a:gd name="connsiteY5" fmla="*/ 2051989 h 2249435"/>
                <a:gd name="connsiteX6" fmla="*/ 139239 w 3419765"/>
                <a:gd name="connsiteY6" fmla="*/ 1818344 h 2249435"/>
                <a:gd name="connsiteX7" fmla="*/ 109559 w 3419765"/>
                <a:gd name="connsiteY7" fmla="*/ 1871249 h 2249435"/>
                <a:gd name="connsiteX8" fmla="*/ 133831 w 3419765"/>
                <a:gd name="connsiteY8" fmla="*/ 1826003 h 2249435"/>
                <a:gd name="connsiteX9" fmla="*/ 504086 w 3419765"/>
                <a:gd name="connsiteY9" fmla="*/ 1452688 h 2249435"/>
                <a:gd name="connsiteX10" fmla="*/ 500593 w 3419765"/>
                <a:gd name="connsiteY10" fmla="*/ 1454854 h 2249435"/>
                <a:gd name="connsiteX11" fmla="*/ 406941 w 3419765"/>
                <a:gd name="connsiteY11" fmla="*/ 1525158 h 2249435"/>
                <a:gd name="connsiteX12" fmla="*/ 399392 w 3419765"/>
                <a:gd name="connsiteY12" fmla="*/ 1529255 h 2249435"/>
                <a:gd name="connsiteX13" fmla="*/ 372981 w 3419765"/>
                <a:gd name="connsiteY13" fmla="*/ 1551046 h 2249435"/>
                <a:gd name="connsiteX14" fmla="*/ 369933 w 3419765"/>
                <a:gd name="connsiteY14" fmla="*/ 1553120 h 2249435"/>
                <a:gd name="connsiteX15" fmla="*/ 365280 w 3419765"/>
                <a:gd name="connsiteY15" fmla="*/ 1557401 h 2249435"/>
                <a:gd name="connsiteX16" fmla="*/ 265292 w 3419765"/>
                <a:gd name="connsiteY16" fmla="*/ 1639899 h 2249435"/>
                <a:gd name="connsiteX17" fmla="*/ 71107 w 3419765"/>
                <a:gd name="connsiteY17" fmla="*/ 1927913 h 2249435"/>
                <a:gd name="connsiteX18" fmla="*/ 37474 w 3419765"/>
                <a:gd name="connsiteY18" fmla="*/ 2036263 h 2249435"/>
                <a:gd name="connsiteX19" fmla="*/ 66949 w 3419765"/>
                <a:gd name="connsiteY19" fmla="*/ 1958047 h 2249435"/>
                <a:gd name="connsiteX20" fmla="*/ 24494 w 3419765"/>
                <a:gd name="connsiteY20" fmla="*/ 2091300 h 2249435"/>
                <a:gd name="connsiteX21" fmla="*/ 13471 w 3419765"/>
                <a:gd name="connsiteY21" fmla="*/ 2145998 h 2249435"/>
                <a:gd name="connsiteX22" fmla="*/ 15036 w 3419765"/>
                <a:gd name="connsiteY22" fmla="*/ 2130475 h 2249435"/>
                <a:gd name="connsiteX23" fmla="*/ 8180 w 3419765"/>
                <a:gd name="connsiteY23" fmla="*/ 2161115 h 2249435"/>
                <a:gd name="connsiteX24" fmla="*/ 6878 w 3419765"/>
                <a:gd name="connsiteY24" fmla="*/ 2178713 h 2249435"/>
                <a:gd name="connsiteX25" fmla="*/ 3465 w 3419765"/>
                <a:gd name="connsiteY25" fmla="*/ 2195649 h 2249435"/>
                <a:gd name="connsiteX26" fmla="*/ 0 w 3419765"/>
                <a:gd name="connsiteY26" fmla="*/ 2085597 h 2249435"/>
                <a:gd name="connsiteX27" fmla="*/ 27562 w 3419765"/>
                <a:gd name="connsiteY27" fmla="*/ 1786451 h 2249435"/>
                <a:gd name="connsiteX28" fmla="*/ 41344 w 3419765"/>
                <a:gd name="connsiteY28" fmla="*/ 1720514 h 2249435"/>
                <a:gd name="connsiteX29" fmla="*/ 126773 w 3419765"/>
                <a:gd name="connsiteY29" fmla="*/ 1654994 h 2249435"/>
                <a:gd name="connsiteX30" fmla="*/ 503923 w 3419765"/>
                <a:gd name="connsiteY30" fmla="*/ 1452740 h 2249435"/>
                <a:gd name="connsiteX31" fmla="*/ 2203508 w 3419765"/>
                <a:gd name="connsiteY31" fmla="*/ 127080 h 2249435"/>
                <a:gd name="connsiteX32" fmla="*/ 3124923 w 3419765"/>
                <a:gd name="connsiteY32" fmla="*/ 659059 h 2249435"/>
                <a:gd name="connsiteX33" fmla="*/ 3290340 w 3419765"/>
                <a:gd name="connsiteY33" fmla="*/ 804966 h 2249435"/>
                <a:gd name="connsiteX34" fmla="*/ 3320353 w 3419765"/>
                <a:gd name="connsiteY34" fmla="*/ 853926 h 2249435"/>
                <a:gd name="connsiteX35" fmla="*/ 3324903 w 3419765"/>
                <a:gd name="connsiteY35" fmla="*/ 859181 h 2249435"/>
                <a:gd name="connsiteX36" fmla="*/ 3344901 w 3419765"/>
                <a:gd name="connsiteY36" fmla="*/ 893975 h 2249435"/>
                <a:gd name="connsiteX37" fmla="*/ 3346444 w 3419765"/>
                <a:gd name="connsiteY37" fmla="*/ 896492 h 2249435"/>
                <a:gd name="connsiteX38" fmla="*/ 3346622 w 3419765"/>
                <a:gd name="connsiteY38" fmla="*/ 896971 h 2249435"/>
                <a:gd name="connsiteX39" fmla="*/ 3364992 w 3419765"/>
                <a:gd name="connsiteY39" fmla="*/ 928927 h 2249435"/>
                <a:gd name="connsiteX40" fmla="*/ 3419765 w 3419765"/>
                <a:gd name="connsiteY40" fmla="*/ 1169739 h 2249435"/>
                <a:gd name="connsiteX41" fmla="*/ 3419765 w 3419765"/>
                <a:gd name="connsiteY41" fmla="*/ 2249435 h 2249435"/>
                <a:gd name="connsiteX42" fmla="*/ 3413235 w 3419765"/>
                <a:gd name="connsiteY42" fmla="*/ 2161116 h 2249435"/>
                <a:gd name="connsiteX43" fmla="*/ 3287657 w 3419765"/>
                <a:gd name="connsiteY43" fmla="*/ 1826004 h 2249435"/>
                <a:gd name="connsiteX44" fmla="*/ 2667566 w 3419765"/>
                <a:gd name="connsiteY44" fmla="*/ 1312276 h 2249435"/>
                <a:gd name="connsiteX45" fmla="*/ 2634862 w 3419765"/>
                <a:gd name="connsiteY45" fmla="*/ 1299451 h 2249435"/>
                <a:gd name="connsiteX46" fmla="*/ 2641515 w 3419765"/>
                <a:gd name="connsiteY46" fmla="*/ 1248819 h 2249435"/>
                <a:gd name="connsiteX47" fmla="*/ 2279243 w 3419765"/>
                <a:gd name="connsiteY47" fmla="*/ 178613 h 2249435"/>
                <a:gd name="connsiteX48" fmla="*/ 1719420 w 3419765"/>
                <a:gd name="connsiteY48" fmla="*/ 490 h 2249435"/>
                <a:gd name="connsiteX49" fmla="*/ 2072462 w 3419765"/>
                <a:gd name="connsiteY49" fmla="*/ 59229 h 2249435"/>
                <a:gd name="connsiteX50" fmla="*/ 2154955 w 3419765"/>
                <a:gd name="connsiteY50" fmla="*/ 99050 h 2249435"/>
                <a:gd name="connsiteX51" fmla="*/ 2203507 w 3419765"/>
                <a:gd name="connsiteY51" fmla="*/ 127082 h 2249435"/>
                <a:gd name="connsiteX52" fmla="*/ 2279241 w 3419765"/>
                <a:gd name="connsiteY52" fmla="*/ 178614 h 2249435"/>
                <a:gd name="connsiteX53" fmla="*/ 2641514 w 3419765"/>
                <a:gd name="connsiteY53" fmla="*/ 1248820 h 2249435"/>
                <a:gd name="connsiteX54" fmla="*/ 2634861 w 3419765"/>
                <a:gd name="connsiteY54" fmla="*/ 1299452 h 2249435"/>
                <a:gd name="connsiteX55" fmla="*/ 2452665 w 3419765"/>
                <a:gd name="connsiteY55" fmla="*/ 1228004 h 2249435"/>
                <a:gd name="connsiteX56" fmla="*/ 1710708 w 3419765"/>
                <a:gd name="connsiteY56" fmla="*/ 1112861 h 2249435"/>
                <a:gd name="connsiteX57" fmla="*/ 1555963 w 3419765"/>
                <a:gd name="connsiteY57" fmla="*/ 1118191 h 2249435"/>
                <a:gd name="connsiteX58" fmla="*/ 1535730 w 3419765"/>
                <a:gd name="connsiteY58" fmla="*/ 1118888 h 2249435"/>
                <a:gd name="connsiteX59" fmla="*/ 1044567 w 3419765"/>
                <a:gd name="connsiteY59" fmla="*/ 1204620 h 2249435"/>
                <a:gd name="connsiteX60" fmla="*/ 905574 w 3419765"/>
                <a:gd name="connsiteY60" fmla="*/ 1256093 h 2249435"/>
                <a:gd name="connsiteX61" fmla="*/ 905572 w 3419765"/>
                <a:gd name="connsiteY61" fmla="*/ 1256093 h 2249435"/>
                <a:gd name="connsiteX62" fmla="*/ 753868 w 3419765"/>
                <a:gd name="connsiteY62" fmla="*/ 1312274 h 2249435"/>
                <a:gd name="connsiteX63" fmla="*/ 622122 w 3419765"/>
                <a:gd name="connsiteY63" fmla="*/ 1379491 h 2249435"/>
                <a:gd name="connsiteX64" fmla="*/ 504085 w 3419765"/>
                <a:gd name="connsiteY64" fmla="*/ 1452688 h 2249435"/>
                <a:gd name="connsiteX65" fmla="*/ 503921 w 3419765"/>
                <a:gd name="connsiteY65" fmla="*/ 1452740 h 2249435"/>
                <a:gd name="connsiteX66" fmla="*/ 126771 w 3419765"/>
                <a:gd name="connsiteY66" fmla="*/ 1654994 h 2249435"/>
                <a:gd name="connsiteX67" fmla="*/ 41343 w 3419765"/>
                <a:gd name="connsiteY67" fmla="*/ 1720514 h 2249435"/>
                <a:gd name="connsiteX68" fmla="*/ 59778 w 3419765"/>
                <a:gd name="connsiteY68" fmla="*/ 1632311 h 2249435"/>
                <a:gd name="connsiteX69" fmla="*/ 231115 w 3419765"/>
                <a:gd name="connsiteY69" fmla="*/ 1164085 h 2249435"/>
                <a:gd name="connsiteX70" fmla="*/ 255487 w 3419765"/>
                <a:gd name="connsiteY70" fmla="*/ 1118301 h 2249435"/>
                <a:gd name="connsiteX71" fmla="*/ 255486 w 3419765"/>
                <a:gd name="connsiteY71" fmla="*/ 1118301 h 2249435"/>
                <a:gd name="connsiteX72" fmla="*/ 313382 w 3419765"/>
                <a:gd name="connsiteY72" fmla="*/ 1009537 h 2249435"/>
                <a:gd name="connsiteX73" fmla="*/ 784072 w 3419765"/>
                <a:gd name="connsiteY73" fmla="*/ 424562 h 2249435"/>
                <a:gd name="connsiteX74" fmla="*/ 906960 w 3419765"/>
                <a:gd name="connsiteY74" fmla="*/ 326508 h 2249435"/>
                <a:gd name="connsiteX75" fmla="*/ 964500 w 3419765"/>
                <a:gd name="connsiteY75" fmla="*/ 280595 h 2249435"/>
                <a:gd name="connsiteX76" fmla="*/ 1719420 w 3419765"/>
                <a:gd name="connsiteY76" fmla="*/ 490 h 224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419765" h="2249435">
                  <a:moveTo>
                    <a:pt x="32584" y="2052013"/>
                  </a:moveTo>
                  <a:lnTo>
                    <a:pt x="18309" y="2097997"/>
                  </a:lnTo>
                  <a:lnTo>
                    <a:pt x="15039" y="2130455"/>
                  </a:lnTo>
                  <a:close/>
                  <a:moveTo>
                    <a:pt x="37464" y="2036290"/>
                  </a:moveTo>
                  <a:lnTo>
                    <a:pt x="34113" y="2045179"/>
                  </a:lnTo>
                  <a:lnTo>
                    <a:pt x="32591" y="2051989"/>
                  </a:lnTo>
                  <a:close/>
                  <a:moveTo>
                    <a:pt x="139239" y="1818344"/>
                  </a:moveTo>
                  <a:lnTo>
                    <a:pt x="109559" y="1871249"/>
                  </a:lnTo>
                  <a:lnTo>
                    <a:pt x="133831" y="1826003"/>
                  </a:lnTo>
                  <a:close/>
                  <a:moveTo>
                    <a:pt x="504086" y="1452688"/>
                  </a:moveTo>
                  <a:lnTo>
                    <a:pt x="500593" y="1454854"/>
                  </a:lnTo>
                  <a:lnTo>
                    <a:pt x="406941" y="1525158"/>
                  </a:lnTo>
                  <a:lnTo>
                    <a:pt x="399392" y="1529255"/>
                  </a:lnTo>
                  <a:lnTo>
                    <a:pt x="372981" y="1551046"/>
                  </a:lnTo>
                  <a:lnTo>
                    <a:pt x="369933" y="1553120"/>
                  </a:lnTo>
                  <a:lnTo>
                    <a:pt x="365280" y="1557401"/>
                  </a:lnTo>
                  <a:lnTo>
                    <a:pt x="265292" y="1639899"/>
                  </a:lnTo>
                  <a:cubicBezTo>
                    <a:pt x="183305" y="1721884"/>
                    <a:pt x="116957" y="1819509"/>
                    <a:pt x="71107" y="1927913"/>
                  </a:cubicBezTo>
                  <a:lnTo>
                    <a:pt x="37474" y="2036263"/>
                  </a:lnTo>
                  <a:lnTo>
                    <a:pt x="66949" y="1958047"/>
                  </a:lnTo>
                  <a:lnTo>
                    <a:pt x="24494" y="2091300"/>
                  </a:lnTo>
                  <a:lnTo>
                    <a:pt x="13471" y="2145998"/>
                  </a:lnTo>
                  <a:lnTo>
                    <a:pt x="15036" y="2130475"/>
                  </a:lnTo>
                  <a:lnTo>
                    <a:pt x="8180" y="2161115"/>
                  </a:lnTo>
                  <a:lnTo>
                    <a:pt x="6878" y="2178713"/>
                  </a:lnTo>
                  <a:lnTo>
                    <a:pt x="3465" y="2195649"/>
                  </a:lnTo>
                  <a:lnTo>
                    <a:pt x="0" y="2085597"/>
                  </a:lnTo>
                  <a:cubicBezTo>
                    <a:pt x="1045" y="1988603"/>
                    <a:pt x="10198" y="1888426"/>
                    <a:pt x="27562" y="1786451"/>
                  </a:cubicBezTo>
                  <a:lnTo>
                    <a:pt x="41344" y="1720514"/>
                  </a:lnTo>
                  <a:lnTo>
                    <a:pt x="126773" y="1654994"/>
                  </a:lnTo>
                  <a:cubicBezTo>
                    <a:pt x="249572" y="1568197"/>
                    <a:pt x="376698" y="1500103"/>
                    <a:pt x="503923" y="1452740"/>
                  </a:cubicBezTo>
                  <a:close/>
                  <a:moveTo>
                    <a:pt x="2203508" y="127080"/>
                  </a:moveTo>
                  <a:lnTo>
                    <a:pt x="3124923" y="659059"/>
                  </a:lnTo>
                  <a:cubicBezTo>
                    <a:pt x="3191342" y="697406"/>
                    <a:pt x="3246843" y="747397"/>
                    <a:pt x="3290340" y="804966"/>
                  </a:cubicBezTo>
                  <a:lnTo>
                    <a:pt x="3320353" y="853926"/>
                  </a:lnTo>
                  <a:lnTo>
                    <a:pt x="3324903" y="859181"/>
                  </a:lnTo>
                  <a:lnTo>
                    <a:pt x="3344901" y="893975"/>
                  </a:lnTo>
                  <a:lnTo>
                    <a:pt x="3346444" y="896492"/>
                  </a:lnTo>
                  <a:lnTo>
                    <a:pt x="3346622" y="896971"/>
                  </a:lnTo>
                  <a:lnTo>
                    <a:pt x="3364992" y="928927"/>
                  </a:lnTo>
                  <a:cubicBezTo>
                    <a:pt x="3400094" y="1001778"/>
                    <a:pt x="3419765" y="1083461"/>
                    <a:pt x="3419765" y="1169739"/>
                  </a:cubicBezTo>
                  <a:lnTo>
                    <a:pt x="3419765" y="2249435"/>
                  </a:lnTo>
                  <a:lnTo>
                    <a:pt x="3413235" y="2161116"/>
                  </a:lnTo>
                  <a:cubicBezTo>
                    <a:pt x="3395723" y="2043360"/>
                    <a:pt x="3352583" y="1930778"/>
                    <a:pt x="3287657" y="1826004"/>
                  </a:cubicBezTo>
                  <a:cubicBezTo>
                    <a:pt x="3157732" y="1616463"/>
                    <a:pt x="2940712" y="1438178"/>
                    <a:pt x="2667566" y="1312276"/>
                  </a:cubicBezTo>
                  <a:lnTo>
                    <a:pt x="2634862" y="1299451"/>
                  </a:lnTo>
                  <a:lnTo>
                    <a:pt x="2641515" y="1248819"/>
                  </a:lnTo>
                  <a:cubicBezTo>
                    <a:pt x="2682819" y="799579"/>
                    <a:pt x="2558896" y="400787"/>
                    <a:pt x="2279243" y="178613"/>
                  </a:cubicBezTo>
                  <a:close/>
                  <a:moveTo>
                    <a:pt x="1719420" y="490"/>
                  </a:moveTo>
                  <a:cubicBezTo>
                    <a:pt x="1842629" y="-3373"/>
                    <a:pt x="1961718" y="15529"/>
                    <a:pt x="2072462" y="59229"/>
                  </a:cubicBezTo>
                  <a:lnTo>
                    <a:pt x="2154955" y="99050"/>
                  </a:lnTo>
                  <a:lnTo>
                    <a:pt x="2203507" y="127082"/>
                  </a:lnTo>
                  <a:lnTo>
                    <a:pt x="2279241" y="178614"/>
                  </a:lnTo>
                  <a:cubicBezTo>
                    <a:pt x="2558894" y="400788"/>
                    <a:pt x="2682817" y="799581"/>
                    <a:pt x="2641514" y="1248820"/>
                  </a:cubicBezTo>
                  <a:lnTo>
                    <a:pt x="2634861" y="1299452"/>
                  </a:lnTo>
                  <a:lnTo>
                    <a:pt x="2452665" y="1228004"/>
                  </a:lnTo>
                  <a:cubicBezTo>
                    <a:pt x="2228208" y="1154213"/>
                    <a:pt x="1976535" y="1112861"/>
                    <a:pt x="1710708" y="1112861"/>
                  </a:cubicBezTo>
                  <a:lnTo>
                    <a:pt x="1555963" y="1118191"/>
                  </a:lnTo>
                  <a:lnTo>
                    <a:pt x="1535730" y="1118888"/>
                  </a:lnTo>
                  <a:cubicBezTo>
                    <a:pt x="1363138" y="1130849"/>
                    <a:pt x="1198126" y="1160305"/>
                    <a:pt x="1044567" y="1204620"/>
                  </a:cubicBezTo>
                  <a:lnTo>
                    <a:pt x="905574" y="1256093"/>
                  </a:lnTo>
                  <a:lnTo>
                    <a:pt x="905572" y="1256093"/>
                  </a:lnTo>
                  <a:lnTo>
                    <a:pt x="753868" y="1312274"/>
                  </a:lnTo>
                  <a:cubicBezTo>
                    <a:pt x="708346" y="1333257"/>
                    <a:pt x="664383" y="1355696"/>
                    <a:pt x="622122" y="1379491"/>
                  </a:cubicBezTo>
                  <a:lnTo>
                    <a:pt x="504085" y="1452688"/>
                  </a:lnTo>
                  <a:lnTo>
                    <a:pt x="503921" y="1452740"/>
                  </a:lnTo>
                  <a:cubicBezTo>
                    <a:pt x="376696" y="1500103"/>
                    <a:pt x="249571" y="1568197"/>
                    <a:pt x="126771" y="1654994"/>
                  </a:cubicBezTo>
                  <a:lnTo>
                    <a:pt x="41343" y="1720514"/>
                  </a:lnTo>
                  <a:lnTo>
                    <a:pt x="59778" y="1632311"/>
                  </a:lnTo>
                  <a:cubicBezTo>
                    <a:pt x="98181" y="1477167"/>
                    <a:pt x="155175" y="1319534"/>
                    <a:pt x="231115" y="1164085"/>
                  </a:cubicBezTo>
                  <a:lnTo>
                    <a:pt x="255487" y="1118301"/>
                  </a:lnTo>
                  <a:lnTo>
                    <a:pt x="255486" y="1118301"/>
                  </a:lnTo>
                  <a:lnTo>
                    <a:pt x="313382" y="1009537"/>
                  </a:lnTo>
                  <a:cubicBezTo>
                    <a:pt x="446295" y="779323"/>
                    <a:pt x="607943" y="582047"/>
                    <a:pt x="784072" y="424562"/>
                  </a:cubicBezTo>
                  <a:lnTo>
                    <a:pt x="906960" y="326508"/>
                  </a:lnTo>
                  <a:lnTo>
                    <a:pt x="964500" y="280595"/>
                  </a:lnTo>
                  <a:cubicBezTo>
                    <a:pt x="1210101" y="107002"/>
                    <a:pt x="1473002" y="8216"/>
                    <a:pt x="1719420" y="49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6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1">
              <a:extLst>
                <a:ext uri="{FF2B5EF4-FFF2-40B4-BE49-F238E27FC236}">
                  <a16:creationId xmlns:a16="http://schemas.microsoft.com/office/drawing/2014/main" id="{6DAD80B1-D8EA-463B-BC79-9F40A79B0A0C}"/>
                </a:ext>
              </a:extLst>
            </p:cNvPr>
            <p:cNvSpPr/>
            <p:nvPr/>
          </p:nvSpPr>
          <p:spPr>
            <a:xfrm>
              <a:off x="4352164" y="623455"/>
              <a:ext cx="2992792" cy="3633241"/>
            </a:xfrm>
            <a:custGeom>
              <a:avLst/>
              <a:gdLst>
                <a:gd name="connsiteX0" fmla="*/ 1765378 w 2992792"/>
                <a:gd name="connsiteY0" fmla="*/ 0 h 3633241"/>
                <a:gd name="connsiteX1" fmla="*/ 1773394 w 2992792"/>
                <a:gd name="connsiteY1" fmla="*/ 1346 h 3633241"/>
                <a:gd name="connsiteX2" fmla="*/ 1829613 w 2992792"/>
                <a:gd name="connsiteY2" fmla="*/ 2825 h 3633241"/>
                <a:gd name="connsiteX3" fmla="*/ 2038678 w 2992792"/>
                <a:gd name="connsiteY3" fmla="*/ 73127 h 3633241"/>
                <a:gd name="connsiteX4" fmla="*/ 2992792 w 2992792"/>
                <a:gd name="connsiteY4" fmla="*/ 623984 h 3633241"/>
                <a:gd name="connsiteX5" fmla="*/ 2910299 w 2992792"/>
                <a:gd name="connsiteY5" fmla="*/ 584163 h 3633241"/>
                <a:gd name="connsiteX6" fmla="*/ 2557257 w 2992792"/>
                <a:gd name="connsiteY6" fmla="*/ 525425 h 3633241"/>
                <a:gd name="connsiteX7" fmla="*/ 1802337 w 2992792"/>
                <a:gd name="connsiteY7" fmla="*/ 805529 h 3633241"/>
                <a:gd name="connsiteX8" fmla="*/ 1744797 w 2992792"/>
                <a:gd name="connsiteY8" fmla="*/ 851442 h 3633241"/>
                <a:gd name="connsiteX9" fmla="*/ 1744797 w 2992792"/>
                <a:gd name="connsiteY9" fmla="*/ 851440 h 3633241"/>
                <a:gd name="connsiteX10" fmla="*/ 1621909 w 2992792"/>
                <a:gd name="connsiteY10" fmla="*/ 949495 h 3633241"/>
                <a:gd name="connsiteX11" fmla="*/ 1151218 w 2992792"/>
                <a:gd name="connsiteY11" fmla="*/ 1534470 h 3633241"/>
                <a:gd name="connsiteX12" fmla="*/ 1093322 w 2992792"/>
                <a:gd name="connsiteY12" fmla="*/ 1643234 h 3633241"/>
                <a:gd name="connsiteX13" fmla="*/ 1093323 w 2992792"/>
                <a:gd name="connsiteY13" fmla="*/ 1643234 h 3633241"/>
                <a:gd name="connsiteX14" fmla="*/ 1068952 w 2992792"/>
                <a:gd name="connsiteY14" fmla="*/ 1689019 h 3633241"/>
                <a:gd name="connsiteX15" fmla="*/ 897614 w 2992792"/>
                <a:gd name="connsiteY15" fmla="*/ 2157245 h 3633241"/>
                <a:gd name="connsiteX16" fmla="*/ 879179 w 2992792"/>
                <a:gd name="connsiteY16" fmla="*/ 2245448 h 3633241"/>
                <a:gd name="connsiteX17" fmla="*/ 865397 w 2992792"/>
                <a:gd name="connsiteY17" fmla="*/ 2311385 h 3633241"/>
                <a:gd name="connsiteX18" fmla="*/ 837835 w 2992792"/>
                <a:gd name="connsiteY18" fmla="*/ 2610531 h 3633241"/>
                <a:gd name="connsiteX19" fmla="*/ 841944 w 2992792"/>
                <a:gd name="connsiteY19" fmla="*/ 2741055 h 3633241"/>
                <a:gd name="connsiteX20" fmla="*/ 837179 w 2992792"/>
                <a:gd name="connsiteY20" fmla="*/ 2805433 h 3633241"/>
                <a:gd name="connsiteX21" fmla="*/ 841950 w 2992792"/>
                <a:gd name="connsiteY21" fmla="*/ 2869878 h 3633241"/>
                <a:gd name="connsiteX22" fmla="*/ 837835 w 2992792"/>
                <a:gd name="connsiteY22" fmla="*/ 3000556 h 3633241"/>
                <a:gd name="connsiteX23" fmla="*/ 841950 w 2992792"/>
                <a:gd name="connsiteY23" fmla="*/ 2869879 h 3633241"/>
                <a:gd name="connsiteX24" fmla="*/ 846015 w 2992792"/>
                <a:gd name="connsiteY24" fmla="*/ 2924818 h 3633241"/>
                <a:gd name="connsiteX25" fmla="*/ 852832 w 2992792"/>
                <a:gd name="connsiteY25" fmla="*/ 2955290 h 3633241"/>
                <a:gd name="connsiteX26" fmla="*/ 856144 w 2992792"/>
                <a:gd name="connsiteY26" fmla="*/ 2988156 h 3633241"/>
                <a:gd name="connsiteX27" fmla="*/ 870599 w 2992792"/>
                <a:gd name="connsiteY27" fmla="*/ 3034722 h 3633241"/>
                <a:gd name="connsiteX28" fmla="*/ 871948 w 2992792"/>
                <a:gd name="connsiteY28" fmla="*/ 3040754 h 3633241"/>
                <a:gd name="connsiteX29" fmla="*/ 874917 w 2992792"/>
                <a:gd name="connsiteY29" fmla="*/ 3048630 h 3633241"/>
                <a:gd name="connsiteX30" fmla="*/ 908942 w 2992792"/>
                <a:gd name="connsiteY30" fmla="*/ 3158240 h 3633241"/>
                <a:gd name="connsiteX31" fmla="*/ 1103127 w 2992792"/>
                <a:gd name="connsiteY31" fmla="*/ 3446256 h 3633241"/>
                <a:gd name="connsiteX32" fmla="*/ 1203118 w 2992792"/>
                <a:gd name="connsiteY32" fmla="*/ 3528757 h 3633241"/>
                <a:gd name="connsiteX33" fmla="*/ 1207768 w 2992792"/>
                <a:gd name="connsiteY33" fmla="*/ 3533033 h 3633241"/>
                <a:gd name="connsiteX34" fmla="*/ 1210814 w 2992792"/>
                <a:gd name="connsiteY34" fmla="*/ 3535106 h 3633241"/>
                <a:gd name="connsiteX35" fmla="*/ 1237227 w 2992792"/>
                <a:gd name="connsiteY35" fmla="*/ 3556898 h 3633241"/>
                <a:gd name="connsiteX36" fmla="*/ 1245832 w 2992792"/>
                <a:gd name="connsiteY36" fmla="*/ 3561569 h 3633241"/>
                <a:gd name="connsiteX37" fmla="*/ 1338428 w 2992792"/>
                <a:gd name="connsiteY37" fmla="*/ 3631080 h 3633241"/>
                <a:gd name="connsiteX38" fmla="*/ 1341913 w 2992792"/>
                <a:gd name="connsiteY38" fmla="*/ 3633241 h 3633241"/>
                <a:gd name="connsiteX39" fmla="*/ 1341762 w 2992792"/>
                <a:gd name="connsiteY39" fmla="*/ 3633193 h 3633241"/>
                <a:gd name="connsiteX40" fmla="*/ 964607 w 2992792"/>
                <a:gd name="connsiteY40" fmla="*/ 3430939 h 3633241"/>
                <a:gd name="connsiteX41" fmla="*/ 879124 w 2992792"/>
                <a:gd name="connsiteY41" fmla="*/ 3365379 h 3633241"/>
                <a:gd name="connsiteX42" fmla="*/ 879124 w 2992792"/>
                <a:gd name="connsiteY42" fmla="*/ 3365377 h 3633241"/>
                <a:gd name="connsiteX43" fmla="*/ 843404 w 2992792"/>
                <a:gd name="connsiteY43" fmla="*/ 3337982 h 3633241"/>
                <a:gd name="connsiteX44" fmla="*/ 506480 w 2992792"/>
                <a:gd name="connsiteY44" fmla="*/ 2988822 h 3633241"/>
                <a:gd name="connsiteX45" fmla="*/ 383090 w 2992792"/>
                <a:gd name="connsiteY45" fmla="*/ 2805436 h 3633241"/>
                <a:gd name="connsiteX46" fmla="*/ 313486 w 2992792"/>
                <a:gd name="connsiteY46" fmla="*/ 2701988 h 3633241"/>
                <a:gd name="connsiteX47" fmla="*/ 27663 w 2992792"/>
                <a:gd name="connsiteY47" fmla="*/ 1925074 h 3633241"/>
                <a:gd name="connsiteX48" fmla="*/ 14535 w 2992792"/>
                <a:gd name="connsiteY48" fmla="*/ 1825168 h 3633241"/>
                <a:gd name="connsiteX49" fmla="*/ 272430 w 2992792"/>
                <a:gd name="connsiteY49" fmla="*/ 1729662 h 3633241"/>
                <a:gd name="connsiteX50" fmla="*/ 429663 w 2992792"/>
                <a:gd name="connsiteY50" fmla="*/ 1690398 h 3633241"/>
                <a:gd name="connsiteX51" fmla="*/ 434798 w 2992792"/>
                <a:gd name="connsiteY51" fmla="*/ 1689497 h 3633241"/>
                <a:gd name="connsiteX52" fmla="*/ 445462 w 2992792"/>
                <a:gd name="connsiteY52" fmla="*/ 1687626 h 3633241"/>
                <a:gd name="connsiteX53" fmla="*/ 445462 w 2992792"/>
                <a:gd name="connsiteY53" fmla="*/ 1687626 h 3633241"/>
                <a:gd name="connsiteX54" fmla="*/ 434798 w 2992792"/>
                <a:gd name="connsiteY54" fmla="*/ 1689497 h 3633241"/>
                <a:gd name="connsiteX55" fmla="*/ 429662 w 2992792"/>
                <a:gd name="connsiteY55" fmla="*/ 1690398 h 3633241"/>
                <a:gd name="connsiteX56" fmla="*/ 272429 w 2992792"/>
                <a:gd name="connsiteY56" fmla="*/ 1729662 h 3633241"/>
                <a:gd name="connsiteX57" fmla="*/ 14534 w 2992792"/>
                <a:gd name="connsiteY57" fmla="*/ 1825168 h 3633241"/>
                <a:gd name="connsiteX58" fmla="*/ 7762 w 2992792"/>
                <a:gd name="connsiteY58" fmla="*/ 1773633 h 3633241"/>
                <a:gd name="connsiteX59" fmla="*/ 370036 w 2992792"/>
                <a:gd name="connsiteY59" fmla="*/ 703430 h 3633241"/>
                <a:gd name="connsiteX60" fmla="*/ 441511 w 2992792"/>
                <a:gd name="connsiteY60" fmla="*/ 654795 h 3633241"/>
                <a:gd name="connsiteX61" fmla="*/ 498957 w 2992792"/>
                <a:gd name="connsiteY61" fmla="*/ 621628 h 3633241"/>
                <a:gd name="connsiteX62" fmla="*/ 498972 w 2992792"/>
                <a:gd name="connsiteY62" fmla="*/ 621621 h 3633241"/>
                <a:gd name="connsiteX63" fmla="*/ 1448995 w 2992792"/>
                <a:gd name="connsiteY63" fmla="*/ 73126 h 3633241"/>
                <a:gd name="connsiteX64" fmla="*/ 1658061 w 2992792"/>
                <a:gd name="connsiteY64" fmla="*/ 2824 h 3633241"/>
                <a:gd name="connsiteX65" fmla="*/ 1714281 w 2992792"/>
                <a:gd name="connsiteY65" fmla="*/ 1346 h 3633241"/>
                <a:gd name="connsiteX66" fmla="*/ 1722296 w 2992792"/>
                <a:gd name="connsiteY66" fmla="*/ 2 h 3633241"/>
                <a:gd name="connsiteX67" fmla="*/ 1743834 w 2992792"/>
                <a:gd name="connsiteY67" fmla="*/ 566 h 36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992792" h="3633241">
                  <a:moveTo>
                    <a:pt x="1765378" y="0"/>
                  </a:moveTo>
                  <a:lnTo>
                    <a:pt x="1773394" y="1346"/>
                  </a:lnTo>
                  <a:lnTo>
                    <a:pt x="1829613" y="2825"/>
                  </a:lnTo>
                  <a:cubicBezTo>
                    <a:pt x="1901216" y="11710"/>
                    <a:pt x="1972260" y="34781"/>
                    <a:pt x="2038678" y="73127"/>
                  </a:cubicBezTo>
                  <a:lnTo>
                    <a:pt x="2992792" y="623984"/>
                  </a:lnTo>
                  <a:lnTo>
                    <a:pt x="2910299" y="584163"/>
                  </a:lnTo>
                  <a:cubicBezTo>
                    <a:pt x="2799555" y="540463"/>
                    <a:pt x="2680466" y="521562"/>
                    <a:pt x="2557257" y="525425"/>
                  </a:cubicBezTo>
                  <a:cubicBezTo>
                    <a:pt x="2310838" y="533150"/>
                    <a:pt x="2047937" y="631937"/>
                    <a:pt x="1802337" y="805529"/>
                  </a:cubicBezTo>
                  <a:lnTo>
                    <a:pt x="1744797" y="851442"/>
                  </a:lnTo>
                  <a:lnTo>
                    <a:pt x="1744797" y="851440"/>
                  </a:lnTo>
                  <a:lnTo>
                    <a:pt x="1621909" y="949495"/>
                  </a:lnTo>
                  <a:cubicBezTo>
                    <a:pt x="1445779" y="1106979"/>
                    <a:pt x="1284131" y="1304256"/>
                    <a:pt x="1151218" y="1534470"/>
                  </a:cubicBezTo>
                  <a:lnTo>
                    <a:pt x="1093322" y="1643234"/>
                  </a:lnTo>
                  <a:lnTo>
                    <a:pt x="1093323" y="1643234"/>
                  </a:lnTo>
                  <a:lnTo>
                    <a:pt x="1068952" y="1689019"/>
                  </a:lnTo>
                  <a:cubicBezTo>
                    <a:pt x="993011" y="1844469"/>
                    <a:pt x="936017" y="2002101"/>
                    <a:pt x="897614" y="2157245"/>
                  </a:cubicBezTo>
                  <a:lnTo>
                    <a:pt x="879179" y="2245448"/>
                  </a:lnTo>
                  <a:lnTo>
                    <a:pt x="865397" y="2311385"/>
                  </a:lnTo>
                  <a:cubicBezTo>
                    <a:pt x="848032" y="2413360"/>
                    <a:pt x="838880" y="2513538"/>
                    <a:pt x="837835" y="2610531"/>
                  </a:cubicBezTo>
                  <a:lnTo>
                    <a:pt x="841944" y="2741055"/>
                  </a:lnTo>
                  <a:lnTo>
                    <a:pt x="837179" y="2805433"/>
                  </a:lnTo>
                  <a:lnTo>
                    <a:pt x="841950" y="2869878"/>
                  </a:lnTo>
                  <a:lnTo>
                    <a:pt x="837835" y="3000556"/>
                  </a:lnTo>
                  <a:lnTo>
                    <a:pt x="841950" y="2869879"/>
                  </a:lnTo>
                  <a:lnTo>
                    <a:pt x="846015" y="2924818"/>
                  </a:lnTo>
                  <a:lnTo>
                    <a:pt x="852832" y="2955290"/>
                  </a:lnTo>
                  <a:lnTo>
                    <a:pt x="856144" y="2988156"/>
                  </a:lnTo>
                  <a:lnTo>
                    <a:pt x="870599" y="3034722"/>
                  </a:lnTo>
                  <a:lnTo>
                    <a:pt x="871948" y="3040754"/>
                  </a:lnTo>
                  <a:lnTo>
                    <a:pt x="874917" y="3048630"/>
                  </a:lnTo>
                  <a:lnTo>
                    <a:pt x="908942" y="3158240"/>
                  </a:lnTo>
                  <a:cubicBezTo>
                    <a:pt x="954792" y="3266644"/>
                    <a:pt x="1021140" y="3364269"/>
                    <a:pt x="1103127" y="3446256"/>
                  </a:cubicBezTo>
                  <a:lnTo>
                    <a:pt x="1203118" y="3528757"/>
                  </a:lnTo>
                  <a:lnTo>
                    <a:pt x="1207768" y="3533033"/>
                  </a:lnTo>
                  <a:lnTo>
                    <a:pt x="1210814" y="3535106"/>
                  </a:lnTo>
                  <a:lnTo>
                    <a:pt x="1237227" y="3556898"/>
                  </a:lnTo>
                  <a:lnTo>
                    <a:pt x="1245832" y="3561569"/>
                  </a:lnTo>
                  <a:lnTo>
                    <a:pt x="1338428" y="3631080"/>
                  </a:lnTo>
                  <a:lnTo>
                    <a:pt x="1341913" y="3633241"/>
                  </a:lnTo>
                  <a:lnTo>
                    <a:pt x="1341762" y="3633193"/>
                  </a:lnTo>
                  <a:cubicBezTo>
                    <a:pt x="1214535" y="3585832"/>
                    <a:pt x="1087408" y="3517736"/>
                    <a:pt x="964607" y="3430939"/>
                  </a:cubicBezTo>
                  <a:lnTo>
                    <a:pt x="879124" y="3365379"/>
                  </a:lnTo>
                  <a:lnTo>
                    <a:pt x="879124" y="3365377"/>
                  </a:lnTo>
                  <a:lnTo>
                    <a:pt x="843404" y="3337982"/>
                  </a:lnTo>
                  <a:cubicBezTo>
                    <a:pt x="723956" y="3238942"/>
                    <a:pt x="610240" y="3121880"/>
                    <a:pt x="506480" y="2988822"/>
                  </a:cubicBezTo>
                  <a:lnTo>
                    <a:pt x="383090" y="2805436"/>
                  </a:lnTo>
                  <a:lnTo>
                    <a:pt x="313486" y="2701988"/>
                  </a:lnTo>
                  <a:cubicBezTo>
                    <a:pt x="165804" y="2446197"/>
                    <a:pt x="71072" y="2180013"/>
                    <a:pt x="27663" y="1925074"/>
                  </a:cubicBezTo>
                  <a:lnTo>
                    <a:pt x="14535" y="1825168"/>
                  </a:lnTo>
                  <a:lnTo>
                    <a:pt x="272430" y="1729662"/>
                  </a:lnTo>
                  <a:cubicBezTo>
                    <a:pt x="323616" y="1714891"/>
                    <a:pt x="376075" y="1701770"/>
                    <a:pt x="429663" y="1690398"/>
                  </a:cubicBezTo>
                  <a:lnTo>
                    <a:pt x="434798" y="1689497"/>
                  </a:lnTo>
                  <a:lnTo>
                    <a:pt x="445462" y="1687626"/>
                  </a:lnTo>
                  <a:lnTo>
                    <a:pt x="445462" y="1687626"/>
                  </a:lnTo>
                  <a:lnTo>
                    <a:pt x="434798" y="1689497"/>
                  </a:lnTo>
                  <a:lnTo>
                    <a:pt x="429662" y="1690398"/>
                  </a:lnTo>
                  <a:cubicBezTo>
                    <a:pt x="376074" y="1701770"/>
                    <a:pt x="323615" y="1714891"/>
                    <a:pt x="272429" y="1729662"/>
                  </a:cubicBezTo>
                  <a:lnTo>
                    <a:pt x="14534" y="1825168"/>
                  </a:lnTo>
                  <a:lnTo>
                    <a:pt x="7762" y="1773633"/>
                  </a:lnTo>
                  <a:cubicBezTo>
                    <a:pt x="-33543" y="1324393"/>
                    <a:pt x="90381" y="925602"/>
                    <a:pt x="370036" y="703430"/>
                  </a:cubicBezTo>
                  <a:lnTo>
                    <a:pt x="441511" y="654795"/>
                  </a:lnTo>
                  <a:lnTo>
                    <a:pt x="498957" y="621628"/>
                  </a:lnTo>
                  <a:lnTo>
                    <a:pt x="498972" y="621621"/>
                  </a:lnTo>
                  <a:lnTo>
                    <a:pt x="1448995" y="73126"/>
                  </a:lnTo>
                  <a:cubicBezTo>
                    <a:pt x="1515412" y="34781"/>
                    <a:pt x="1586458" y="11710"/>
                    <a:pt x="1658061" y="2824"/>
                  </a:cubicBezTo>
                  <a:lnTo>
                    <a:pt x="1714281" y="1346"/>
                  </a:lnTo>
                  <a:lnTo>
                    <a:pt x="1722296" y="2"/>
                  </a:lnTo>
                  <a:lnTo>
                    <a:pt x="1743834" y="56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6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2">
              <a:extLst>
                <a:ext uri="{FF2B5EF4-FFF2-40B4-BE49-F238E27FC236}">
                  <a16:creationId xmlns:a16="http://schemas.microsoft.com/office/drawing/2014/main" id="{B3D8C241-10F4-5D15-917E-2929A8AA5CD6}"/>
                </a:ext>
              </a:extLst>
            </p:cNvPr>
            <p:cNvSpPr/>
            <p:nvPr/>
          </p:nvSpPr>
          <p:spPr>
            <a:xfrm>
              <a:off x="3582236" y="1278251"/>
              <a:ext cx="2915126" cy="3318388"/>
            </a:xfrm>
            <a:custGeom>
              <a:avLst/>
              <a:gdLst>
                <a:gd name="connsiteX0" fmla="*/ 796693 w 2014245"/>
                <a:gd name="connsiteY0" fmla="*/ 1486014 h 2292884"/>
                <a:gd name="connsiteX1" fmla="*/ 881951 w 2014245"/>
                <a:gd name="connsiteY1" fmla="*/ 1612727 h 2292884"/>
                <a:gd name="connsiteX2" fmla="*/ 1114753 w 2014245"/>
                <a:gd name="connsiteY2" fmla="*/ 1853984 h 2292884"/>
                <a:gd name="connsiteX3" fmla="*/ 1139434 w 2014245"/>
                <a:gd name="connsiteY3" fmla="*/ 1872913 h 2292884"/>
                <a:gd name="connsiteX4" fmla="*/ 1139434 w 2014245"/>
                <a:gd name="connsiteY4" fmla="*/ 1872914 h 2292884"/>
                <a:gd name="connsiteX5" fmla="*/ 1198499 w 2014245"/>
                <a:gd name="connsiteY5" fmla="*/ 1918213 h 2292884"/>
                <a:gd name="connsiteX6" fmla="*/ 1459099 w 2014245"/>
                <a:gd name="connsiteY6" fmla="*/ 2057963 h 2292884"/>
                <a:gd name="connsiteX7" fmla="*/ 1459203 w 2014245"/>
                <a:gd name="connsiteY7" fmla="*/ 2057996 h 2292884"/>
                <a:gd name="connsiteX8" fmla="*/ 1546924 w 2014245"/>
                <a:gd name="connsiteY8" fmla="*/ 2085861 h 2292884"/>
                <a:gd name="connsiteX9" fmla="*/ 1573789 w 2014245"/>
                <a:gd name="connsiteY9" fmla="*/ 2091416 h 2292884"/>
                <a:gd name="connsiteX10" fmla="*/ 1587726 w 2014245"/>
                <a:gd name="connsiteY10" fmla="*/ 2095781 h 2292884"/>
                <a:gd name="connsiteX11" fmla="*/ 1622963 w 2014245"/>
                <a:gd name="connsiteY11" fmla="*/ 2101583 h 2292884"/>
                <a:gd name="connsiteX12" fmla="*/ 1634148 w 2014245"/>
                <a:gd name="connsiteY12" fmla="*/ 2103896 h 2292884"/>
                <a:gd name="connsiteX13" fmla="*/ 1640578 w 2014245"/>
                <a:gd name="connsiteY13" fmla="*/ 2104484 h 2292884"/>
                <a:gd name="connsiteX14" fmla="*/ 1669255 w 2014245"/>
                <a:gd name="connsiteY14" fmla="*/ 2109206 h 2292884"/>
                <a:gd name="connsiteX15" fmla="*/ 1704159 w 2014245"/>
                <a:gd name="connsiteY15" fmla="*/ 2110297 h 2292884"/>
                <a:gd name="connsiteX16" fmla="*/ 1720122 w 2014245"/>
                <a:gd name="connsiteY16" fmla="*/ 2111756 h 2292884"/>
                <a:gd name="connsiteX17" fmla="*/ 1729802 w 2014245"/>
                <a:gd name="connsiteY17" fmla="*/ 2111454 h 2292884"/>
                <a:gd name="connsiteX18" fmla="*/ 1736918 w 2014245"/>
                <a:gd name="connsiteY18" fmla="*/ 2112171 h 2292884"/>
                <a:gd name="connsiteX19" fmla="*/ 1743361 w 2014245"/>
                <a:gd name="connsiteY19" fmla="*/ 2111522 h 2292884"/>
                <a:gd name="connsiteX20" fmla="*/ 1753331 w 2014245"/>
                <a:gd name="connsiteY20" fmla="*/ 2111833 h 2292884"/>
                <a:gd name="connsiteX21" fmla="*/ 1771840 w 2014245"/>
                <a:gd name="connsiteY21" fmla="*/ 2110141 h 2292884"/>
                <a:gd name="connsiteX22" fmla="*/ 1804197 w 2014245"/>
                <a:gd name="connsiteY22" fmla="*/ 2109130 h 2292884"/>
                <a:gd name="connsiteX23" fmla="*/ 1830797 w 2014245"/>
                <a:gd name="connsiteY23" fmla="*/ 2104750 h 2292884"/>
                <a:gd name="connsiteX24" fmla="*/ 1839305 w 2014245"/>
                <a:gd name="connsiteY24" fmla="*/ 2103972 h 2292884"/>
                <a:gd name="connsiteX25" fmla="*/ 1854105 w 2014245"/>
                <a:gd name="connsiteY25" fmla="*/ 2100912 h 2292884"/>
                <a:gd name="connsiteX26" fmla="*/ 1862789 w 2014245"/>
                <a:gd name="connsiteY26" fmla="*/ 2099482 h 2292884"/>
                <a:gd name="connsiteX27" fmla="*/ 1863096 w 2014245"/>
                <a:gd name="connsiteY27" fmla="*/ 2099451 h 2292884"/>
                <a:gd name="connsiteX28" fmla="*/ 1863231 w 2014245"/>
                <a:gd name="connsiteY28" fmla="*/ 2099409 h 2292884"/>
                <a:gd name="connsiteX29" fmla="*/ 1885726 w 2014245"/>
                <a:gd name="connsiteY29" fmla="*/ 2095705 h 2292884"/>
                <a:gd name="connsiteX30" fmla="*/ 1898233 w 2014245"/>
                <a:gd name="connsiteY30" fmla="*/ 2091788 h 2292884"/>
                <a:gd name="connsiteX31" fmla="*/ 1926529 w 2014245"/>
                <a:gd name="connsiteY31" fmla="*/ 2085937 h 2292884"/>
                <a:gd name="connsiteX32" fmla="*/ 2014245 w 2014245"/>
                <a:gd name="connsiteY32" fmla="*/ 2058075 h 2292884"/>
                <a:gd name="connsiteX33" fmla="*/ 1932684 w 2014245"/>
                <a:gd name="connsiteY33" fmla="*/ 2108651 h 2292884"/>
                <a:gd name="connsiteX34" fmla="*/ 1841652 w 2014245"/>
                <a:gd name="connsiteY34" fmla="*/ 2155096 h 2292884"/>
                <a:gd name="connsiteX35" fmla="*/ 1736829 w 2014245"/>
                <a:gd name="connsiteY35" fmla="*/ 2193916 h 2292884"/>
                <a:gd name="connsiteX36" fmla="*/ 1640789 w 2014245"/>
                <a:gd name="connsiteY36" fmla="*/ 2229482 h 2292884"/>
                <a:gd name="connsiteX37" fmla="*/ 1301412 w 2014245"/>
                <a:gd name="connsiteY37" fmla="*/ 2288719 h 2292884"/>
                <a:gd name="connsiteX38" fmla="*/ 1287437 w 2014245"/>
                <a:gd name="connsiteY38" fmla="*/ 2289201 h 2292884"/>
                <a:gd name="connsiteX39" fmla="*/ 1180510 w 2014245"/>
                <a:gd name="connsiteY39" fmla="*/ 2292884 h 2292884"/>
                <a:gd name="connsiteX40" fmla="*/ 720231 w 2014245"/>
                <a:gd name="connsiteY40" fmla="*/ 2229482 h 2292884"/>
                <a:gd name="connsiteX41" fmla="*/ 542014 w 2014245"/>
                <a:gd name="connsiteY41" fmla="*/ 2163483 h 2292884"/>
                <a:gd name="connsiteX42" fmla="*/ 551104 w 2014245"/>
                <a:gd name="connsiteY42" fmla="*/ 2094308 h 2292884"/>
                <a:gd name="connsiteX43" fmla="*/ 748602 w 2014245"/>
                <a:gd name="connsiteY43" fmla="*/ 1557489 h 2292884"/>
                <a:gd name="connsiteX44" fmla="*/ 837060 w 2014245"/>
                <a:gd name="connsiteY44" fmla="*/ 0 h 2292884"/>
                <a:gd name="connsiteX45" fmla="*/ 787673 w 2014245"/>
                <a:gd name="connsiteY45" fmla="*/ 33605 h 2292884"/>
                <a:gd name="connsiteX46" fmla="*/ 537355 w 2014245"/>
                <a:gd name="connsiteY46" fmla="*/ 773076 h 2292884"/>
                <a:gd name="connsiteX47" fmla="*/ 542034 w 2014245"/>
                <a:gd name="connsiteY47" fmla="*/ 808685 h 2292884"/>
                <a:gd name="connsiteX48" fmla="*/ 551105 w 2014245"/>
                <a:gd name="connsiteY48" fmla="*/ 877716 h 2292884"/>
                <a:gd name="connsiteX49" fmla="*/ 748598 w 2014245"/>
                <a:gd name="connsiteY49" fmla="*/ 1414535 h 2292884"/>
                <a:gd name="connsiteX50" fmla="*/ 796692 w 2014245"/>
                <a:gd name="connsiteY50" fmla="*/ 1486014 h 2292884"/>
                <a:gd name="connsiteX51" fmla="*/ 748601 w 2014245"/>
                <a:gd name="connsiteY51" fmla="*/ 1557489 h 2292884"/>
                <a:gd name="connsiteX52" fmla="*/ 551103 w 2014245"/>
                <a:gd name="connsiteY52" fmla="*/ 2094308 h 2292884"/>
                <a:gd name="connsiteX53" fmla="*/ 542013 w 2014245"/>
                <a:gd name="connsiteY53" fmla="*/ 2163483 h 2292884"/>
                <a:gd name="connsiteX54" fmla="*/ 519367 w 2014245"/>
                <a:gd name="connsiteY54" fmla="*/ 2155096 h 2292884"/>
                <a:gd name="connsiteX55" fmla="*/ 4122 w 2014245"/>
                <a:gd name="connsiteY55" fmla="*/ 1568579 h 2292884"/>
                <a:gd name="connsiteX56" fmla="*/ 0 w 2014245"/>
                <a:gd name="connsiteY56" fmla="*/ 1512883 h 2292884"/>
                <a:gd name="connsiteX57" fmla="*/ 0 w 2014245"/>
                <a:gd name="connsiteY57" fmla="*/ 1459295 h 2292884"/>
                <a:gd name="connsiteX58" fmla="*/ 0 w 2014245"/>
                <a:gd name="connsiteY58" fmla="*/ 718518 h 2292884"/>
                <a:gd name="connsiteX59" fmla="*/ 30161 w 2014245"/>
                <a:gd name="connsiteY59" fmla="*/ 569127 h 2292884"/>
                <a:gd name="connsiteX60" fmla="*/ 48698 w 2014245"/>
                <a:gd name="connsiteY60" fmla="*/ 534976 h 2292884"/>
                <a:gd name="connsiteX61" fmla="*/ 50662 w 2014245"/>
                <a:gd name="connsiteY61" fmla="*/ 529714 h 2292884"/>
                <a:gd name="connsiteX62" fmla="*/ 58445 w 2014245"/>
                <a:gd name="connsiteY62" fmla="*/ 517018 h 2292884"/>
                <a:gd name="connsiteX63" fmla="*/ 65547 w 2014245"/>
                <a:gd name="connsiteY63" fmla="*/ 503934 h 2292884"/>
                <a:gd name="connsiteX64" fmla="*/ 69120 w 2014245"/>
                <a:gd name="connsiteY64" fmla="*/ 499603 h 2292884"/>
                <a:gd name="connsiteX65" fmla="*/ 89429 w 2014245"/>
                <a:gd name="connsiteY65" fmla="*/ 466473 h 2292884"/>
                <a:gd name="connsiteX66" fmla="*/ 203725 w 2014245"/>
                <a:gd name="connsiteY66" fmla="*/ 365657 h 229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014245" h="2292884">
                  <a:moveTo>
                    <a:pt x="796693" y="1486014"/>
                  </a:moveTo>
                  <a:lnTo>
                    <a:pt x="881951" y="1612727"/>
                  </a:lnTo>
                  <a:cubicBezTo>
                    <a:pt x="953645" y="1704665"/>
                    <a:pt x="1032219" y="1785551"/>
                    <a:pt x="1114753" y="1853984"/>
                  </a:cubicBezTo>
                  <a:lnTo>
                    <a:pt x="1139434" y="1872913"/>
                  </a:lnTo>
                  <a:lnTo>
                    <a:pt x="1139434" y="1872914"/>
                  </a:lnTo>
                  <a:lnTo>
                    <a:pt x="1198499" y="1918213"/>
                  </a:lnTo>
                  <a:cubicBezTo>
                    <a:pt x="1283350" y="1978186"/>
                    <a:pt x="1371190" y="2025238"/>
                    <a:pt x="1459099" y="2057963"/>
                  </a:cubicBezTo>
                  <a:lnTo>
                    <a:pt x="1459203" y="2057996"/>
                  </a:lnTo>
                  <a:lnTo>
                    <a:pt x="1546924" y="2085861"/>
                  </a:lnTo>
                  <a:lnTo>
                    <a:pt x="1573789" y="2091416"/>
                  </a:lnTo>
                  <a:lnTo>
                    <a:pt x="1587726" y="2095781"/>
                  </a:lnTo>
                  <a:lnTo>
                    <a:pt x="1622963" y="2101583"/>
                  </a:lnTo>
                  <a:lnTo>
                    <a:pt x="1634148" y="2103896"/>
                  </a:lnTo>
                  <a:lnTo>
                    <a:pt x="1640578" y="2104484"/>
                  </a:lnTo>
                  <a:lnTo>
                    <a:pt x="1669255" y="2109206"/>
                  </a:lnTo>
                  <a:lnTo>
                    <a:pt x="1704159" y="2110297"/>
                  </a:lnTo>
                  <a:lnTo>
                    <a:pt x="1720122" y="2111756"/>
                  </a:lnTo>
                  <a:lnTo>
                    <a:pt x="1729802" y="2111454"/>
                  </a:lnTo>
                  <a:lnTo>
                    <a:pt x="1736918" y="2112171"/>
                  </a:lnTo>
                  <a:lnTo>
                    <a:pt x="1743361" y="2111522"/>
                  </a:lnTo>
                  <a:lnTo>
                    <a:pt x="1753331" y="2111833"/>
                  </a:lnTo>
                  <a:lnTo>
                    <a:pt x="1771840" y="2110141"/>
                  </a:lnTo>
                  <a:lnTo>
                    <a:pt x="1804197" y="2109130"/>
                  </a:lnTo>
                  <a:lnTo>
                    <a:pt x="1830797" y="2104750"/>
                  </a:lnTo>
                  <a:lnTo>
                    <a:pt x="1839305" y="2103972"/>
                  </a:lnTo>
                  <a:lnTo>
                    <a:pt x="1854105" y="2100912"/>
                  </a:lnTo>
                  <a:lnTo>
                    <a:pt x="1862789" y="2099482"/>
                  </a:lnTo>
                  <a:lnTo>
                    <a:pt x="1863096" y="2099451"/>
                  </a:lnTo>
                  <a:lnTo>
                    <a:pt x="1863231" y="2099409"/>
                  </a:lnTo>
                  <a:lnTo>
                    <a:pt x="1885726" y="2095705"/>
                  </a:lnTo>
                  <a:lnTo>
                    <a:pt x="1898233" y="2091788"/>
                  </a:lnTo>
                  <a:lnTo>
                    <a:pt x="1926529" y="2085937"/>
                  </a:lnTo>
                  <a:lnTo>
                    <a:pt x="2014245" y="2058075"/>
                  </a:lnTo>
                  <a:lnTo>
                    <a:pt x="1932684" y="2108651"/>
                  </a:lnTo>
                  <a:cubicBezTo>
                    <a:pt x="1903484" y="2125093"/>
                    <a:pt x="1873107" y="2140597"/>
                    <a:pt x="1841652" y="2155096"/>
                  </a:cubicBezTo>
                  <a:lnTo>
                    <a:pt x="1736829" y="2193916"/>
                  </a:lnTo>
                  <a:lnTo>
                    <a:pt x="1640789" y="2229482"/>
                  </a:lnTo>
                  <a:cubicBezTo>
                    <a:pt x="1534685" y="2260102"/>
                    <a:pt x="1420668" y="2280456"/>
                    <a:pt x="1301412" y="2288719"/>
                  </a:cubicBezTo>
                  <a:lnTo>
                    <a:pt x="1287437" y="2289201"/>
                  </a:lnTo>
                  <a:lnTo>
                    <a:pt x="1180510" y="2292884"/>
                  </a:lnTo>
                  <a:cubicBezTo>
                    <a:pt x="1017242" y="2292884"/>
                    <a:pt x="861702" y="2270308"/>
                    <a:pt x="720231" y="2229482"/>
                  </a:cubicBezTo>
                  <a:lnTo>
                    <a:pt x="542014" y="2163483"/>
                  </a:lnTo>
                  <a:lnTo>
                    <a:pt x="551104" y="2094308"/>
                  </a:lnTo>
                  <a:cubicBezTo>
                    <a:pt x="581099" y="1918154"/>
                    <a:pt x="646556" y="1734232"/>
                    <a:pt x="748602" y="1557489"/>
                  </a:cubicBezTo>
                  <a:close/>
                  <a:moveTo>
                    <a:pt x="837060" y="0"/>
                  </a:moveTo>
                  <a:lnTo>
                    <a:pt x="787673" y="33605"/>
                  </a:lnTo>
                  <a:cubicBezTo>
                    <a:pt x="594442" y="187118"/>
                    <a:pt x="508815" y="462668"/>
                    <a:pt x="537355" y="773076"/>
                  </a:cubicBezTo>
                  <a:lnTo>
                    <a:pt x="542034" y="808685"/>
                  </a:lnTo>
                  <a:lnTo>
                    <a:pt x="551105" y="877716"/>
                  </a:lnTo>
                  <a:cubicBezTo>
                    <a:pt x="581099" y="1053870"/>
                    <a:pt x="646555" y="1237793"/>
                    <a:pt x="748598" y="1414535"/>
                  </a:cubicBezTo>
                  <a:lnTo>
                    <a:pt x="796692" y="1486014"/>
                  </a:lnTo>
                  <a:lnTo>
                    <a:pt x="748601" y="1557489"/>
                  </a:lnTo>
                  <a:cubicBezTo>
                    <a:pt x="646555" y="1734232"/>
                    <a:pt x="581098" y="1918154"/>
                    <a:pt x="551103" y="2094308"/>
                  </a:cubicBezTo>
                  <a:lnTo>
                    <a:pt x="542013" y="2163483"/>
                  </a:lnTo>
                  <a:lnTo>
                    <a:pt x="519367" y="2155096"/>
                  </a:lnTo>
                  <a:cubicBezTo>
                    <a:pt x="236276" y="2024608"/>
                    <a:pt x="40455" y="1812678"/>
                    <a:pt x="4122" y="1568579"/>
                  </a:cubicBezTo>
                  <a:lnTo>
                    <a:pt x="0" y="1512883"/>
                  </a:lnTo>
                  <a:lnTo>
                    <a:pt x="0" y="1459295"/>
                  </a:lnTo>
                  <a:lnTo>
                    <a:pt x="0" y="718518"/>
                  </a:lnTo>
                  <a:cubicBezTo>
                    <a:pt x="0" y="665527"/>
                    <a:pt x="10740" y="615044"/>
                    <a:pt x="30161" y="569127"/>
                  </a:cubicBezTo>
                  <a:lnTo>
                    <a:pt x="48698" y="534976"/>
                  </a:lnTo>
                  <a:lnTo>
                    <a:pt x="50662" y="529714"/>
                  </a:lnTo>
                  <a:lnTo>
                    <a:pt x="58445" y="517018"/>
                  </a:lnTo>
                  <a:lnTo>
                    <a:pt x="65547" y="503934"/>
                  </a:lnTo>
                  <a:lnTo>
                    <a:pt x="69120" y="499603"/>
                  </a:lnTo>
                  <a:lnTo>
                    <a:pt x="89429" y="466473"/>
                  </a:lnTo>
                  <a:cubicBezTo>
                    <a:pt x="119483" y="426695"/>
                    <a:pt x="157833" y="392153"/>
                    <a:pt x="203725" y="36565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6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7034371-18C8-2001-11CB-6CF81EC6D845}"/>
                </a:ext>
              </a:extLst>
            </p:cNvPr>
            <p:cNvSpPr/>
            <p:nvPr/>
          </p:nvSpPr>
          <p:spPr>
            <a:xfrm>
              <a:off x="3582236" y="3467776"/>
              <a:ext cx="3419309" cy="2241732"/>
            </a:xfrm>
            <a:custGeom>
              <a:avLst/>
              <a:gdLst>
                <a:gd name="connsiteX0" fmla="*/ 3414092 w 3419309"/>
                <a:gd name="connsiteY0" fmla="*/ 39229 h 2241732"/>
                <a:gd name="connsiteX1" fmla="*/ 3418474 w 3419309"/>
                <a:gd name="connsiteY1" fmla="*/ 84009 h 2241732"/>
                <a:gd name="connsiteX2" fmla="*/ 3411546 w 3419309"/>
                <a:gd name="connsiteY2" fmla="*/ 303838 h 2241732"/>
                <a:gd name="connsiteX3" fmla="*/ 3378832 w 3419309"/>
                <a:gd name="connsiteY3" fmla="*/ 520469 h 2241732"/>
                <a:gd name="connsiteX4" fmla="*/ 3377080 w 3419309"/>
                <a:gd name="connsiteY4" fmla="*/ 532075 h 2241732"/>
                <a:gd name="connsiteX5" fmla="*/ 3224478 w 3419309"/>
                <a:gd name="connsiteY5" fmla="*/ 999752 h 2241732"/>
                <a:gd name="connsiteX6" fmla="*/ 3161384 w 3419309"/>
                <a:gd name="connsiteY6" fmla="*/ 1123339 h 2241732"/>
                <a:gd name="connsiteX7" fmla="*/ 3143494 w 3419309"/>
                <a:gd name="connsiteY7" fmla="*/ 1122723 h 2241732"/>
                <a:gd name="connsiteX8" fmla="*/ 2652331 w 3419309"/>
                <a:gd name="connsiteY8" fmla="*/ 1036992 h 2241732"/>
                <a:gd name="connsiteX9" fmla="*/ 2513634 w 3419309"/>
                <a:gd name="connsiteY9" fmla="*/ 985628 h 2241732"/>
                <a:gd name="connsiteX10" fmla="*/ 2665340 w 3419309"/>
                <a:gd name="connsiteY10" fmla="*/ 929446 h 2241732"/>
                <a:gd name="connsiteX11" fmla="*/ 2797086 w 3419309"/>
                <a:gd name="connsiteY11" fmla="*/ 862228 h 2241732"/>
                <a:gd name="connsiteX12" fmla="*/ 2915126 w 3419309"/>
                <a:gd name="connsiteY12" fmla="*/ 789032 h 2241732"/>
                <a:gd name="connsiteX13" fmla="*/ 2915132 w 3419309"/>
                <a:gd name="connsiteY13" fmla="*/ 789030 h 2241732"/>
                <a:gd name="connsiteX14" fmla="*/ 2918617 w 3419309"/>
                <a:gd name="connsiteY14" fmla="*/ 786868 h 2241732"/>
                <a:gd name="connsiteX15" fmla="*/ 3010290 w 3419309"/>
                <a:gd name="connsiteY15" fmla="*/ 718050 h 2241732"/>
                <a:gd name="connsiteX16" fmla="*/ 3020373 w 3419309"/>
                <a:gd name="connsiteY16" fmla="*/ 712576 h 2241732"/>
                <a:gd name="connsiteX17" fmla="*/ 3348658 w 3419309"/>
                <a:gd name="connsiteY17" fmla="*/ 313918 h 2241732"/>
                <a:gd name="connsiteX18" fmla="*/ 3385084 w 3419309"/>
                <a:gd name="connsiteY18" fmla="*/ 196575 h 2241732"/>
                <a:gd name="connsiteX19" fmla="*/ 3385096 w 3419309"/>
                <a:gd name="connsiteY19" fmla="*/ 196543 h 2241732"/>
                <a:gd name="connsiteX20" fmla="*/ 3385102 w 3419309"/>
                <a:gd name="connsiteY20" fmla="*/ 196520 h 2241732"/>
                <a:gd name="connsiteX21" fmla="*/ 3401456 w 3419309"/>
                <a:gd name="connsiteY21" fmla="*/ 143834 h 2241732"/>
                <a:gd name="connsiteX22" fmla="*/ 3405204 w 3419309"/>
                <a:gd name="connsiteY22" fmla="*/ 106648 h 2241732"/>
                <a:gd name="connsiteX23" fmla="*/ 3411029 w 3419309"/>
                <a:gd name="connsiteY23" fmla="*/ 80608 h 2241732"/>
                <a:gd name="connsiteX24" fmla="*/ 0 w 3419309"/>
                <a:gd name="connsiteY24" fmla="*/ 0 h 2241732"/>
                <a:gd name="connsiteX25" fmla="*/ 5966 w 3419309"/>
                <a:gd name="connsiteY25" fmla="*/ 80606 h 2241732"/>
                <a:gd name="connsiteX26" fmla="*/ 751657 w 3419309"/>
                <a:gd name="connsiteY26" fmla="*/ 929446 h 2241732"/>
                <a:gd name="connsiteX27" fmla="*/ 784431 w 3419309"/>
                <a:gd name="connsiteY27" fmla="*/ 941584 h 2241732"/>
                <a:gd name="connsiteX28" fmla="*/ 777778 w 3419309"/>
                <a:gd name="connsiteY28" fmla="*/ 992219 h 2241732"/>
                <a:gd name="connsiteX29" fmla="*/ 777779 w 3419309"/>
                <a:gd name="connsiteY29" fmla="*/ 992219 h 2241732"/>
                <a:gd name="connsiteX30" fmla="*/ 784431 w 3419309"/>
                <a:gd name="connsiteY30" fmla="*/ 941586 h 2241732"/>
                <a:gd name="connsiteX31" fmla="*/ 1042357 w 3419309"/>
                <a:gd name="connsiteY31" fmla="*/ 1037103 h 2241732"/>
                <a:gd name="connsiteX32" fmla="*/ 1708498 w 3419309"/>
                <a:gd name="connsiteY32" fmla="*/ 1128862 h 2241732"/>
                <a:gd name="connsiteX33" fmla="*/ 1863248 w 3419309"/>
                <a:gd name="connsiteY33" fmla="*/ 1123532 h 2241732"/>
                <a:gd name="connsiteX34" fmla="*/ 1883475 w 3419309"/>
                <a:gd name="connsiteY34" fmla="*/ 1122834 h 2241732"/>
                <a:gd name="connsiteX35" fmla="*/ 2374640 w 3419309"/>
                <a:gd name="connsiteY35" fmla="*/ 1037103 h 2241732"/>
                <a:gd name="connsiteX36" fmla="*/ 2513634 w 3419309"/>
                <a:gd name="connsiteY36" fmla="*/ 985630 h 2241732"/>
                <a:gd name="connsiteX37" fmla="*/ 2652331 w 3419309"/>
                <a:gd name="connsiteY37" fmla="*/ 1036993 h 2241732"/>
                <a:gd name="connsiteX38" fmla="*/ 3143494 w 3419309"/>
                <a:gd name="connsiteY38" fmla="*/ 1122724 h 2241732"/>
                <a:gd name="connsiteX39" fmla="*/ 3161384 w 3419309"/>
                <a:gd name="connsiteY39" fmla="*/ 1123340 h 2241732"/>
                <a:gd name="connsiteX40" fmla="*/ 3105815 w 3419309"/>
                <a:gd name="connsiteY40" fmla="*/ 1232184 h 2241732"/>
                <a:gd name="connsiteX41" fmla="*/ 2575900 w 3419309"/>
                <a:gd name="connsiteY41" fmla="*/ 1868179 h 2241732"/>
                <a:gd name="connsiteX42" fmla="*/ 2513413 w 3419309"/>
                <a:gd name="connsiteY42" fmla="*/ 1916103 h 2241732"/>
                <a:gd name="connsiteX43" fmla="*/ 2454696 w 3419309"/>
                <a:gd name="connsiteY43" fmla="*/ 1961135 h 2241732"/>
                <a:gd name="connsiteX44" fmla="*/ 1346735 w 3419309"/>
                <a:gd name="connsiteY44" fmla="*/ 2182504 h 2241732"/>
                <a:gd name="connsiteX45" fmla="*/ 1266665 w 3419309"/>
                <a:gd name="connsiteY45" fmla="*/ 2143853 h 2241732"/>
                <a:gd name="connsiteX46" fmla="*/ 1213460 w 3419309"/>
                <a:gd name="connsiteY46" fmla="*/ 2113135 h 2241732"/>
                <a:gd name="connsiteX47" fmla="*/ 1213445 w 3419309"/>
                <a:gd name="connsiteY47" fmla="*/ 2113127 h 2241732"/>
                <a:gd name="connsiteX48" fmla="*/ 294842 w 3419309"/>
                <a:gd name="connsiteY48" fmla="*/ 1582770 h 2241732"/>
                <a:gd name="connsiteX49" fmla="*/ 129427 w 3419309"/>
                <a:gd name="connsiteY49" fmla="*/ 1436865 h 2241732"/>
                <a:gd name="connsiteX50" fmla="*/ 100034 w 3419309"/>
                <a:gd name="connsiteY50" fmla="*/ 1388918 h 2241732"/>
                <a:gd name="connsiteX51" fmla="*/ 94863 w 3419309"/>
                <a:gd name="connsiteY51" fmla="*/ 1382648 h 2241732"/>
                <a:gd name="connsiteX52" fmla="*/ 84582 w 3419309"/>
                <a:gd name="connsiteY52" fmla="*/ 1363709 h 2241732"/>
                <a:gd name="connsiteX53" fmla="*/ 73321 w 3419309"/>
                <a:gd name="connsiteY53" fmla="*/ 1345338 h 2241732"/>
                <a:gd name="connsiteX54" fmla="*/ 70479 w 3419309"/>
                <a:gd name="connsiteY54" fmla="*/ 1337724 h 2241732"/>
                <a:gd name="connsiteX55" fmla="*/ 43651 w 3419309"/>
                <a:gd name="connsiteY55" fmla="*/ 1288297 h 2241732"/>
                <a:gd name="connsiteX56" fmla="*/ 0 w 3419309"/>
                <a:gd name="connsiteY56" fmla="*/ 1072090 h 2241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19309" h="2241732">
                  <a:moveTo>
                    <a:pt x="3414092" y="39229"/>
                  </a:moveTo>
                  <a:lnTo>
                    <a:pt x="3418474" y="84009"/>
                  </a:lnTo>
                  <a:cubicBezTo>
                    <a:pt x="3420726" y="155495"/>
                    <a:pt x="3418431" y="228966"/>
                    <a:pt x="3411546" y="303838"/>
                  </a:cubicBezTo>
                  <a:lnTo>
                    <a:pt x="3378832" y="520469"/>
                  </a:lnTo>
                  <a:lnTo>
                    <a:pt x="3377080" y="532075"/>
                  </a:lnTo>
                  <a:cubicBezTo>
                    <a:pt x="3344865" y="686257"/>
                    <a:pt x="3294114" y="843706"/>
                    <a:pt x="3224478" y="999752"/>
                  </a:cubicBezTo>
                  <a:lnTo>
                    <a:pt x="3161384" y="1123339"/>
                  </a:lnTo>
                  <a:lnTo>
                    <a:pt x="3143494" y="1122723"/>
                  </a:lnTo>
                  <a:cubicBezTo>
                    <a:pt x="2970902" y="1110764"/>
                    <a:pt x="2805890" y="1081306"/>
                    <a:pt x="2652331" y="1036992"/>
                  </a:cubicBezTo>
                  <a:lnTo>
                    <a:pt x="2513634" y="985628"/>
                  </a:lnTo>
                  <a:lnTo>
                    <a:pt x="2665340" y="929446"/>
                  </a:lnTo>
                  <a:cubicBezTo>
                    <a:pt x="2710863" y="908462"/>
                    <a:pt x="2754827" y="886024"/>
                    <a:pt x="2797086" y="862228"/>
                  </a:cubicBezTo>
                  <a:lnTo>
                    <a:pt x="2915126" y="789032"/>
                  </a:lnTo>
                  <a:lnTo>
                    <a:pt x="2915132" y="789030"/>
                  </a:lnTo>
                  <a:lnTo>
                    <a:pt x="2918617" y="786868"/>
                  </a:lnTo>
                  <a:lnTo>
                    <a:pt x="3010290" y="718050"/>
                  </a:lnTo>
                  <a:lnTo>
                    <a:pt x="3020373" y="712576"/>
                  </a:lnTo>
                  <a:cubicBezTo>
                    <a:pt x="3164989" y="614876"/>
                    <a:pt x="3279882" y="476525"/>
                    <a:pt x="3348658" y="313918"/>
                  </a:cubicBezTo>
                  <a:lnTo>
                    <a:pt x="3385084" y="196575"/>
                  </a:lnTo>
                  <a:lnTo>
                    <a:pt x="3385096" y="196543"/>
                  </a:lnTo>
                  <a:lnTo>
                    <a:pt x="3385102" y="196520"/>
                  </a:lnTo>
                  <a:lnTo>
                    <a:pt x="3401456" y="143834"/>
                  </a:lnTo>
                  <a:lnTo>
                    <a:pt x="3405204" y="106648"/>
                  </a:lnTo>
                  <a:lnTo>
                    <a:pt x="3411029" y="80608"/>
                  </a:lnTo>
                  <a:close/>
                  <a:moveTo>
                    <a:pt x="0" y="0"/>
                  </a:moveTo>
                  <a:lnTo>
                    <a:pt x="5966" y="80606"/>
                  </a:lnTo>
                  <a:cubicBezTo>
                    <a:pt x="58549" y="433880"/>
                    <a:pt x="341952" y="740597"/>
                    <a:pt x="751657" y="929446"/>
                  </a:cubicBezTo>
                  <a:lnTo>
                    <a:pt x="784431" y="941584"/>
                  </a:lnTo>
                  <a:lnTo>
                    <a:pt x="777778" y="992219"/>
                  </a:lnTo>
                  <a:lnTo>
                    <a:pt x="777779" y="992219"/>
                  </a:lnTo>
                  <a:lnTo>
                    <a:pt x="784431" y="941586"/>
                  </a:lnTo>
                  <a:lnTo>
                    <a:pt x="1042357" y="1037103"/>
                  </a:lnTo>
                  <a:cubicBezTo>
                    <a:pt x="1247101" y="1096189"/>
                    <a:pt x="1472207" y="1128862"/>
                    <a:pt x="1708498" y="1128862"/>
                  </a:cubicBezTo>
                  <a:lnTo>
                    <a:pt x="1863248" y="1123532"/>
                  </a:lnTo>
                  <a:lnTo>
                    <a:pt x="1883475" y="1122834"/>
                  </a:lnTo>
                  <a:cubicBezTo>
                    <a:pt x="2056069" y="1110875"/>
                    <a:pt x="2221080" y="1081418"/>
                    <a:pt x="2374640" y="1037103"/>
                  </a:cubicBezTo>
                  <a:lnTo>
                    <a:pt x="2513634" y="985630"/>
                  </a:lnTo>
                  <a:lnTo>
                    <a:pt x="2652331" y="1036993"/>
                  </a:lnTo>
                  <a:cubicBezTo>
                    <a:pt x="2805890" y="1081308"/>
                    <a:pt x="2970902" y="1110765"/>
                    <a:pt x="3143494" y="1122724"/>
                  </a:cubicBezTo>
                  <a:lnTo>
                    <a:pt x="3161384" y="1123340"/>
                  </a:lnTo>
                  <a:lnTo>
                    <a:pt x="3105815" y="1232184"/>
                  </a:lnTo>
                  <a:cubicBezTo>
                    <a:pt x="2958134" y="1487981"/>
                    <a:pt x="2774978" y="1703114"/>
                    <a:pt x="2575900" y="1868179"/>
                  </a:cubicBezTo>
                  <a:lnTo>
                    <a:pt x="2513413" y="1916103"/>
                  </a:lnTo>
                  <a:lnTo>
                    <a:pt x="2454696" y="1961135"/>
                  </a:lnTo>
                  <a:cubicBezTo>
                    <a:pt x="2086298" y="2221526"/>
                    <a:pt x="1678971" y="2313600"/>
                    <a:pt x="1346735" y="2182504"/>
                  </a:cubicBezTo>
                  <a:lnTo>
                    <a:pt x="1266665" y="2143853"/>
                  </a:lnTo>
                  <a:lnTo>
                    <a:pt x="1213460" y="2113135"/>
                  </a:lnTo>
                  <a:lnTo>
                    <a:pt x="1213445" y="2113127"/>
                  </a:lnTo>
                  <a:lnTo>
                    <a:pt x="294842" y="1582770"/>
                  </a:lnTo>
                  <a:cubicBezTo>
                    <a:pt x="228425" y="1544424"/>
                    <a:pt x="172922" y="1494433"/>
                    <a:pt x="129427" y="1436865"/>
                  </a:cubicBezTo>
                  <a:lnTo>
                    <a:pt x="100034" y="1388918"/>
                  </a:lnTo>
                  <a:lnTo>
                    <a:pt x="94863" y="1382648"/>
                  </a:lnTo>
                  <a:lnTo>
                    <a:pt x="84582" y="1363709"/>
                  </a:lnTo>
                  <a:lnTo>
                    <a:pt x="73321" y="1345338"/>
                  </a:lnTo>
                  <a:lnTo>
                    <a:pt x="70479" y="1337724"/>
                  </a:lnTo>
                  <a:lnTo>
                    <a:pt x="43651" y="1288297"/>
                  </a:lnTo>
                  <a:cubicBezTo>
                    <a:pt x="15544" y="1221844"/>
                    <a:pt x="0" y="1148782"/>
                    <a:pt x="0" y="107209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6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C016D76A-6039-40D1-A0E1-B5ED326CFC74}"/>
              </a:ext>
            </a:extLst>
          </p:cNvPr>
          <p:cNvSpPr/>
          <p:nvPr/>
        </p:nvSpPr>
        <p:spPr>
          <a:xfrm>
            <a:off x="4879181" y="196691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C8EE9061-F53E-AC53-CE72-B748B79AC374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154D402C-80FE-D4D3-7854-E4FF59826598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E10A09FD-2CB2-4E86-203F-6A79958BAE7C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F07BE748-51AE-0363-43FC-DFC11BBD7D6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B6BC4F8-0BCC-2C57-5AD1-43452CB3197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B852955-BACE-CAF0-07DE-737320DC0F3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BB8059D-0C68-64FF-3940-F18198601322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8E11143-D7B6-3DFF-34AC-12C9CA4F4105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069228C-89FC-2570-A963-E64117999E8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FC7D6711-60E8-602D-D46E-6AD757D13E49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B7898D11-93DB-2A25-7B36-108449D19DA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BC490E8-7065-61F2-C30F-6B0D972E280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35202287-CCC6-7B2F-0A55-E1310683F1FC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944D9244-49A0-6358-84D6-D84B781471E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4F644D76-EBB5-515A-EF0C-F9485B26FBAB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97D7AD08-E9D6-29BB-F482-F0B0B35FD98A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F039ADF4-6974-D116-669D-DD806CDC8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01E71DA8-9EEA-2EAC-53C3-E9CD43B0D59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 descr="Alarm clock outline">
            <a:extLst>
              <a:ext uri="{FF2B5EF4-FFF2-40B4-BE49-F238E27FC236}">
                <a16:creationId xmlns:a16="http://schemas.microsoft.com/office/drawing/2014/main" id="{72BD6E59-94F6-D294-296C-9E702643E0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960" y="5478921"/>
            <a:ext cx="640080" cy="640080"/>
          </a:xfrm>
          <a:prstGeom prst="rect">
            <a:avLst/>
          </a:prstGeom>
        </p:spPr>
      </p:pic>
      <p:pic>
        <p:nvPicPr>
          <p:cNvPr id="4" name="Graphic 3" descr="Bass clef outline">
            <a:extLst>
              <a:ext uri="{FF2B5EF4-FFF2-40B4-BE49-F238E27FC236}">
                <a16:creationId xmlns:a16="http://schemas.microsoft.com/office/drawing/2014/main" id="{6BF6FF7C-D579-03C7-4CA2-458BB7A8E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5594" y="2085153"/>
            <a:ext cx="640080" cy="640080"/>
          </a:xfrm>
          <a:prstGeom prst="rect">
            <a:avLst/>
          </a:prstGeom>
        </p:spPr>
      </p:pic>
      <p:pic>
        <p:nvPicPr>
          <p:cNvPr id="5" name="Graphic 4" descr="Bitcoin outline">
            <a:extLst>
              <a:ext uri="{FF2B5EF4-FFF2-40B4-BE49-F238E27FC236}">
                <a16:creationId xmlns:a16="http://schemas.microsoft.com/office/drawing/2014/main" id="{673A2330-B400-79E1-FA00-AECC20F2F7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5960" y="669391"/>
            <a:ext cx="640080" cy="640080"/>
          </a:xfrm>
          <a:prstGeom prst="rect">
            <a:avLst/>
          </a:prstGeom>
        </p:spPr>
      </p:pic>
      <p:pic>
        <p:nvPicPr>
          <p:cNvPr id="6" name="Graphic 5" descr="Download from cloud outline">
            <a:extLst>
              <a:ext uri="{FF2B5EF4-FFF2-40B4-BE49-F238E27FC236}">
                <a16:creationId xmlns:a16="http://schemas.microsoft.com/office/drawing/2014/main" id="{086CF6F9-9FBD-8DCD-5C49-6D4F6C862D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2320" y="4448733"/>
            <a:ext cx="640080" cy="640080"/>
          </a:xfrm>
          <a:prstGeom prst="rect">
            <a:avLst/>
          </a:prstGeom>
        </p:spPr>
      </p:pic>
      <p:pic>
        <p:nvPicPr>
          <p:cNvPr id="7" name="Graphic 6" descr="Fingerprint outline">
            <a:extLst>
              <a:ext uri="{FF2B5EF4-FFF2-40B4-BE49-F238E27FC236}">
                <a16:creationId xmlns:a16="http://schemas.microsoft.com/office/drawing/2014/main" id="{6329CA0E-8D37-1606-E289-8BC6669F0E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4844" y="1821659"/>
            <a:ext cx="640080" cy="640080"/>
          </a:xfrm>
          <a:prstGeom prst="rect">
            <a:avLst/>
          </a:prstGeom>
        </p:spPr>
      </p:pic>
      <p:pic>
        <p:nvPicPr>
          <p:cNvPr id="9" name="Graphic 8" descr="Alterations &amp; Tailoring outline">
            <a:extLst>
              <a:ext uri="{FF2B5EF4-FFF2-40B4-BE49-F238E27FC236}">
                <a16:creationId xmlns:a16="http://schemas.microsoft.com/office/drawing/2014/main" id="{A88FF1D1-905A-23B0-02DA-5F7FB38833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70099" y="420947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3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4972</Words>
  <Application>Microsoft Office PowerPoint</Application>
  <PresentationFormat>Widescreen</PresentationFormat>
  <Paragraphs>1253</Paragraphs>
  <Slides>93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93</vt:i4>
      </vt:variant>
    </vt:vector>
  </HeadingPairs>
  <TitlesOfParts>
    <vt:vector size="101" baseType="lpstr">
      <vt:lpstr>Aptos</vt:lpstr>
      <vt:lpstr>Arial</vt:lpstr>
      <vt:lpstr>Calibri</vt:lpstr>
      <vt:lpstr>Calibri Light</vt:lpstr>
      <vt:lpstr>League Spartan Black</vt:lpstr>
      <vt:lpstr>Objective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3</cp:revision>
  <dcterms:created xsi:type="dcterms:W3CDTF">2025-05-02T19:38:59Z</dcterms:created>
  <dcterms:modified xsi:type="dcterms:W3CDTF">2025-05-05T19:44:44Z</dcterms:modified>
</cp:coreProperties>
</file>