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77" r:id="rId3"/>
    <p:sldId id="259" r:id="rId4"/>
    <p:sldId id="258" r:id="rId5"/>
    <p:sldId id="256" r:id="rId6"/>
    <p:sldId id="257" r:id="rId7"/>
    <p:sldId id="26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984" userDrawn="1">
          <p15:clr>
            <a:srgbClr val="A4A3A4"/>
          </p15:clr>
        </p15:guide>
        <p15:guide id="4" pos="1368" userDrawn="1">
          <p15:clr>
            <a:srgbClr val="A4A3A4"/>
          </p15:clr>
        </p15:guide>
        <p15:guide id="5" pos="624" userDrawn="1">
          <p15:clr>
            <a:srgbClr val="A4A3A4"/>
          </p15:clr>
        </p15:guide>
        <p15:guide id="6" orient="horz" pos="1440" userDrawn="1">
          <p15:clr>
            <a:srgbClr val="A4A3A4"/>
          </p15:clr>
        </p15:guide>
        <p15:guide id="7" orient="horz" pos="2160" userDrawn="1">
          <p15:clr>
            <a:srgbClr val="A4A3A4"/>
          </p15:clr>
        </p15:guide>
        <p15:guide id="8" orient="horz" pos="2880" userDrawn="1">
          <p15:clr>
            <a:srgbClr val="A4A3A4"/>
          </p15:clr>
        </p15:guide>
        <p15:guide id="9" orient="horz" pos="600" userDrawn="1">
          <p15:clr>
            <a:srgbClr val="A4A3A4"/>
          </p15:clr>
        </p15:guide>
        <p15:guide id="10" orient="horz" pos="456" userDrawn="1">
          <p15:clr>
            <a:srgbClr val="A4A3A4"/>
          </p15:clr>
        </p15:guide>
        <p15:guide id="11" orient="horz" pos="1296" userDrawn="1">
          <p15:clr>
            <a:srgbClr val="A4A3A4"/>
          </p15:clr>
        </p15:guide>
        <p15:guide id="12" orient="horz" pos="3000" userDrawn="1">
          <p15:clr>
            <a:srgbClr val="A4A3A4"/>
          </p15:clr>
        </p15:guide>
        <p15:guide id="13" orient="horz" pos="3744" userDrawn="1">
          <p15:clr>
            <a:srgbClr val="A4A3A4"/>
          </p15:clr>
        </p15:guide>
        <p15:guide id="14" orient="horz" pos="38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49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979" autoAdjust="0"/>
    <p:restoredTop sz="94660"/>
  </p:normalViewPr>
  <p:slideViewPr>
    <p:cSldViewPr snapToGrid="0">
      <p:cViewPr>
        <p:scale>
          <a:sx n="66" d="100"/>
          <a:sy n="66" d="100"/>
        </p:scale>
        <p:origin x="1674" y="798"/>
      </p:cViewPr>
      <p:guideLst>
        <p:guide pos="984"/>
        <p:guide pos="1368"/>
        <p:guide pos="624"/>
        <p:guide orient="horz" pos="1440"/>
        <p:guide orient="horz" pos="2160"/>
        <p:guide orient="horz" pos="2880"/>
        <p:guide orient="horz" pos="600"/>
        <p:guide orient="horz" pos="456"/>
        <p:guide orient="horz" pos="1296"/>
        <p:guide orient="horz" pos="3000"/>
        <p:guide orient="horz" pos="3744"/>
        <p:guide orient="horz" pos="38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7371C-4387-638B-ACFF-62EC43F05A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3A1AF3-C7CD-E178-C2EA-C3D9DE1567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2DECE9-8141-2926-8ACB-7B13F4241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7603-96F6-4162-8872-F8F4CC4DAC5C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C08F0D-99AC-5006-5CFF-A2ABA1A67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E84B53-12EC-773A-BBD3-6D38D1C4A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2F9F9-FC5B-4AC4-8329-2924B1E3F3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023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6D05C-BB6A-E8DC-73C1-566CED394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78686D-45BD-CD6D-9521-28AE8CA900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6C25FE-7C1E-2FE1-0D6C-61A15D3C4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7603-96F6-4162-8872-F8F4CC4DAC5C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03242D-0855-385C-7CA0-422BD8A2B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087744-DF8F-8B9E-C1E8-705A3FC7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2F9F9-FC5B-4AC4-8329-2924B1E3F3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345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252198-5263-FC95-6E5A-9BB77D978A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F71F85-4A42-3503-6FD8-8870C498F6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858DEC-ED2F-373B-87B0-3FCA86A21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7603-96F6-4162-8872-F8F4CC4DAC5C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FFD857-7A5F-742A-CEBA-AD6E4ADEB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2644B5-3597-A97B-239A-E254DB4B4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2F9F9-FC5B-4AC4-8329-2924B1E3F3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507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79864-98BE-FF8D-2844-70D559080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C1F9C5-5BC7-20CB-023A-6A2846A760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932DAA-1128-0950-B5DF-6432F1128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7603-96F6-4162-8872-F8F4CC4DAC5C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0B477-D94E-0FA1-3AB7-1EA5C7DFC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FEE50-B29B-6DCE-83F2-7D1E59E44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2F9F9-FC5B-4AC4-8329-2924B1E3F3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170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F80DE-B1EB-45D6-0CBD-43AD540B1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01F4AD-1C61-516D-8F4C-62AAB4C584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976906-135A-C988-FAAC-F4DEE46E1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7603-96F6-4162-8872-F8F4CC4DAC5C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D08B76-7103-FB65-40F1-C4E6E7E43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E7C629-F2A6-812F-69C4-CE231DB4D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2F9F9-FC5B-4AC4-8329-2924B1E3F3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861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9299B-44BE-6D46-59F2-011E0FAE3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1D6DA-1B9F-2346-8C0D-676670A2C9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5B298E-FEAA-AC6C-A913-B4B29ACCBF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A4B540-3EB4-A59E-DB64-CACD06762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7603-96F6-4162-8872-F8F4CC4DAC5C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281061-9B49-86C0-3ABF-2AC8634C9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E0E8B2-5D8A-D17E-2B46-EC6C0C639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2F9F9-FC5B-4AC4-8329-2924B1E3F3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556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FEB25-091C-EFC1-258D-04EDB10AC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235152-5E6A-0F36-77D7-7412F80924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79D24C-D082-55F2-1C3C-2EB8BF3B2B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460896-1EAF-545F-2CA3-3FF61876A0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B62241-0A56-51DE-DC74-57F5C389EE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2CC229-7253-6D51-C212-0C9D110E4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7603-96F6-4162-8872-F8F4CC4DAC5C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624E46C-25AB-0665-25C0-67118255D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D7DF77D-00FF-D4AC-E806-1859A904C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2F9F9-FC5B-4AC4-8329-2924B1E3F3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582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EF5AF-966F-76CC-895C-47E19219F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0C9567-EA08-C873-72CE-F12EB541E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7603-96F6-4162-8872-F8F4CC4DAC5C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7AD394-961F-B015-8260-95B482E95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46034E-25A9-8DB4-1357-91C6A0ABD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2F9F9-FC5B-4AC4-8329-2924B1E3F3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352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AC212B-0A6E-055C-AAEC-AAC690C2B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7603-96F6-4162-8872-F8F4CC4DAC5C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3DBCD7-041E-D552-77D3-5EC417095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3271CB-937A-B4B5-A646-88DFFE7CF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2F9F9-FC5B-4AC4-8329-2924B1E3F3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607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E05A5-7031-48B2-A917-FF511735F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A34C0C-8A37-D492-952C-FCBB9BE4CC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A449C0-47B0-8866-DF52-76FA6AB82C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0ECFB5-7F88-9A73-D84E-747B1B3A7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7603-96F6-4162-8872-F8F4CC4DAC5C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1B520C-6739-B669-F904-EF95B65D7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805ECF-E000-DA1A-F8BE-862174E61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2F9F9-FC5B-4AC4-8329-2924B1E3F3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061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DB093-EF43-05DB-BE97-18D1772F0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18209F-83FF-E473-B56E-93425D1614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BA3076-C236-30DE-A749-7CB6B8ECC1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A0548B-E3EE-E604-3E8C-0B134D18E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7603-96F6-4162-8872-F8F4CC4DAC5C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B7335B-4B51-1A6E-B42B-14B4B9841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B3FBC9-D33E-02F1-1417-15DA35C42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2F9F9-FC5B-4AC4-8329-2924B1E3F3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237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6CDC15-87D7-029C-DEE6-2058BB30B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36B785-36E5-BB23-7FAC-2A2EDA997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4DC711-EE2A-C915-D772-8B21CE1A4D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D17603-96F6-4162-8872-F8F4CC4DAC5C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CDD02A-5AA5-0D0A-763A-830CA4B9D8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91D76D-EA34-8BB4-5A19-2E9B57E20B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B2F9F9-FC5B-4AC4-8329-2924B1E3F3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710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" TargetMode="External"/><Relationship Id="rId2" Type="http://schemas.openxmlformats.org/officeDocument/2006/relationships/hyperlink" Target="https://www.youtube.com/watch?v=kTfpfC-jRjI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fonts.google.com/specimen/Montserrat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17BC5F2-0CC7-A02B-8F4B-35F1939231D8}"/>
              </a:ext>
            </a:extLst>
          </p:cNvPr>
          <p:cNvSpPr txBox="1"/>
          <p:nvPr/>
        </p:nvSpPr>
        <p:spPr>
          <a:xfrm>
            <a:off x="701964" y="875174"/>
            <a:ext cx="1082501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If You Want To Learn How To Use This Template Watch The Full Tutorials On My </a:t>
            </a:r>
            <a:r>
              <a:rPr lang="en-US" sz="2800" b="1" dirty="0">
                <a:solidFill>
                  <a:srgbClr val="FF0000"/>
                </a:solidFill>
              </a:rPr>
              <a:t>YouTube</a:t>
            </a:r>
            <a:r>
              <a:rPr lang="en-US" sz="2800" b="1" dirty="0"/>
              <a:t> Channel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👇</a:t>
            </a:r>
          </a:p>
          <a:p>
            <a:pPr algn="ctr"/>
            <a:r>
              <a:rPr lang="en-US" sz="2800" b="1" dirty="0">
                <a:hlinkClick r:id="rId2"/>
              </a:rPr>
              <a:t>https://www.youtube.com/watch?v=kTfpfC-jRjI</a:t>
            </a:r>
            <a:endParaRPr lang="en-US" sz="2800" b="1" dirty="0"/>
          </a:p>
          <a:p>
            <a:pPr algn="ctr"/>
            <a:r>
              <a:rPr lang="en-US" sz="2800" b="1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346862-8276-B136-6CB7-84A501C8E512}"/>
              </a:ext>
            </a:extLst>
          </p:cNvPr>
          <p:cNvSpPr txBox="1"/>
          <p:nvPr/>
        </p:nvSpPr>
        <p:spPr>
          <a:xfrm>
            <a:off x="2070099" y="3420311"/>
            <a:ext cx="805180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All the pictures are from </a:t>
            </a:r>
            <a:r>
              <a:rPr lang="en-US" sz="2800" b="1" dirty="0">
                <a:hlinkClick r:id="rId3"/>
              </a:rPr>
              <a:t>https://www.pexels.com/</a:t>
            </a:r>
            <a:endParaRPr lang="en-US" sz="2800" b="1" dirty="0"/>
          </a:p>
          <a:p>
            <a:pPr algn="ctr"/>
            <a:r>
              <a:rPr lang="en-US" sz="2800" b="1" dirty="0"/>
              <a:t>Free for personal use </a:t>
            </a:r>
            <a:r>
              <a:rPr lang="en-US" sz="2800" b="1" dirty="0">
                <a:solidFill>
                  <a:srgbClr val="FF0000"/>
                </a:solidFill>
              </a:rPr>
              <a:t>not</a:t>
            </a:r>
            <a:r>
              <a:rPr lang="en-US" sz="2800" b="1" dirty="0"/>
              <a:t> commercial use</a:t>
            </a:r>
          </a:p>
          <a:p>
            <a:pPr algn="ctr"/>
            <a:endParaRPr lang="en-US" sz="28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451607" y="4805306"/>
            <a:ext cx="93257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Font</a:t>
            </a:r>
            <a:r>
              <a:rPr lang="en-US" sz="3200" dirty="0"/>
              <a:t>:</a:t>
            </a:r>
          </a:p>
          <a:p>
            <a:r>
              <a:rPr lang="en-US" sz="3200" dirty="0">
                <a:hlinkClick r:id="rId4"/>
              </a:rPr>
              <a:t>https://fonts.google.com/specimen/Montserrat</a:t>
            </a:r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20713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quence 01_1">
            <a:hlinkClick r:id="" action="ppaction://media"/>
            <a:extLst>
              <a:ext uri="{FF2B5EF4-FFF2-40B4-BE49-F238E27FC236}">
                <a16:creationId xmlns:a16="http://schemas.microsoft.com/office/drawing/2014/main" id="{E1063078-FAD0-5E0B-7279-CDCF5DF3AD2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74146" y="210457"/>
            <a:ext cx="11443708" cy="6437086"/>
          </a:xfrm>
          <a:prstGeom prst="rect">
            <a:avLst/>
          </a:prstGeom>
          <a:effectLst>
            <a:outerShdw blurRad="317500" sx="102000" sy="102000" algn="ctr" rotWithShape="0">
              <a:prstClr val="black">
                <a:alpha val="7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524786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9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2CF86E6-2E98-6251-6280-8BE30A99031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7CDC38F-3512-2F8B-9253-30F05D7A4691}"/>
              </a:ext>
            </a:extLst>
          </p:cNvPr>
          <p:cNvSpPr/>
          <p:nvPr/>
        </p:nvSpPr>
        <p:spPr>
          <a:xfrm>
            <a:off x="5934630" y="1498600"/>
            <a:ext cx="910889" cy="447040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304800" dist="635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C543748-C96B-1207-1CEA-73DCDBC9274D}"/>
              </a:ext>
            </a:extLst>
          </p:cNvPr>
          <p:cNvSpPr/>
          <p:nvPr/>
        </p:nvSpPr>
        <p:spPr>
          <a:xfrm>
            <a:off x="6931536" y="901700"/>
            <a:ext cx="910889" cy="541020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304800" dist="635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65636DE-6A51-B8B8-9F65-3EFA1F29E8CE}"/>
              </a:ext>
            </a:extLst>
          </p:cNvPr>
          <p:cNvSpPr/>
          <p:nvPr/>
        </p:nvSpPr>
        <p:spPr>
          <a:xfrm>
            <a:off x="7928442" y="1600200"/>
            <a:ext cx="910889" cy="401320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304800" dist="635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71D316B-C0E9-76CF-B68F-C2E9672411D9}"/>
              </a:ext>
            </a:extLst>
          </p:cNvPr>
          <p:cNvSpPr/>
          <p:nvPr/>
        </p:nvSpPr>
        <p:spPr>
          <a:xfrm>
            <a:off x="8925348" y="1041400"/>
            <a:ext cx="910889" cy="513080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304800" dist="635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7" name="Rectangle: Rounded Corners 16">
            <a:extLst>
              <a:ext uri="{FF2B5EF4-FFF2-40B4-BE49-F238E27FC236}">
                <a16:creationId xmlns:a16="http://schemas.microsoft.com/office/drawing/2014/main" id="{DFBE2D30-45DE-F20A-1347-FB02855E196F}"/>
              </a:ext>
            </a:extLst>
          </p:cNvPr>
          <p:cNvSpPr/>
          <p:nvPr/>
        </p:nvSpPr>
        <p:spPr>
          <a:xfrm>
            <a:off x="9922254" y="1874685"/>
            <a:ext cx="910889" cy="346423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304800" dist="635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DCF3D8D-58D9-E702-4699-E9C95D36EB15}"/>
              </a:ext>
            </a:extLst>
          </p:cNvPr>
          <p:cNvSpPr/>
          <p:nvPr/>
        </p:nvSpPr>
        <p:spPr>
          <a:xfrm>
            <a:off x="10919161" y="1498600"/>
            <a:ext cx="910889" cy="421640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304800" dist="635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E79440C-EF92-57D7-9374-DBD3CF8BB816}"/>
              </a:ext>
            </a:extLst>
          </p:cNvPr>
          <p:cNvSpPr txBox="1"/>
          <p:nvPr/>
        </p:nvSpPr>
        <p:spPr>
          <a:xfrm>
            <a:off x="2706143" y="4006840"/>
            <a:ext cx="3120558" cy="2485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Montserrat" panose="00000500000000000000" pitchFamily="2" charset="0"/>
              </a:rPr>
              <a:t>YouTube Channel</a:t>
            </a:r>
          </a:p>
          <a:p>
            <a:endParaRPr lang="en-US" sz="1050" b="1" dirty="0">
              <a:solidFill>
                <a:schemeClr val="bg1">
                  <a:lumMod val="85000"/>
                </a:schemeClr>
              </a:solidFill>
              <a:latin typeface="Montserrat" panose="00000500000000000000" pitchFamily="2" charset="0"/>
            </a:endParaRPr>
          </a:p>
          <a:p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Montserrat" panose="00000500000000000000" pitchFamily="2" charset="0"/>
              </a:rPr>
              <a:t>Saeed Faal </a:t>
            </a:r>
          </a:p>
          <a:p>
            <a:endParaRPr lang="en-US" sz="1100" b="1" dirty="0">
              <a:solidFill>
                <a:schemeClr val="bg1">
                  <a:lumMod val="85000"/>
                </a:schemeClr>
              </a:solidFill>
              <a:latin typeface="Montserrat" panose="00000500000000000000" pitchFamily="2" charset="0"/>
            </a:endParaRPr>
          </a:p>
          <a:p>
            <a:endParaRPr lang="en-US" sz="100" b="1" dirty="0">
              <a:solidFill>
                <a:schemeClr val="bg1">
                  <a:lumMod val="85000"/>
                </a:schemeClr>
              </a:solidFill>
              <a:latin typeface="Montserrat" panose="00000500000000000000" pitchFamily="2" charset="0"/>
            </a:endParaRPr>
          </a:p>
          <a:p>
            <a:pPr algn="just"/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Montserrat" panose="00000500000000000000" pitchFamily="2" charset="0"/>
              </a:rPr>
              <a:t>Let's take your Microsoft Office journey to the next level with my tutorials and templates. </a:t>
            </a:r>
          </a:p>
          <a:p>
            <a:endParaRPr lang="en-US" sz="2400" b="1" dirty="0">
              <a:solidFill>
                <a:schemeClr val="bg1">
                  <a:lumMod val="85000"/>
                </a:schemeClr>
              </a:solidFill>
              <a:latin typeface="Montserrat" panose="00000500000000000000" pitchFamily="2" charset="0"/>
            </a:endParaRPr>
          </a:p>
        </p:txBody>
      </p:sp>
      <p:pic>
        <p:nvPicPr>
          <p:cNvPr id="34" name="!!5">
            <a:extLst>
              <a:ext uri="{FF2B5EF4-FFF2-40B4-BE49-F238E27FC236}">
                <a16:creationId xmlns:a16="http://schemas.microsoft.com/office/drawing/2014/main" id="{2AA5620F-B9CC-C53B-783C-EEDACC3DA8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24" r="16224"/>
          <a:stretch/>
        </p:blipFill>
        <p:spPr>
          <a:xfrm>
            <a:off x="1013555" y="8915400"/>
            <a:ext cx="1143000" cy="1143000"/>
          </a:xfrm>
          <a:prstGeom prst="ellipse">
            <a:avLst/>
          </a:prstGeom>
          <a:effectLst/>
        </p:spPr>
      </p:pic>
      <p:pic>
        <p:nvPicPr>
          <p:cNvPr id="19" name="!!4">
            <a:extLst>
              <a:ext uri="{FF2B5EF4-FFF2-40B4-BE49-F238E27FC236}">
                <a16:creationId xmlns:a16="http://schemas.microsoft.com/office/drawing/2014/main" id="{C2010502-1B3D-21CF-0077-47EAC776CB8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0" r="16650"/>
          <a:stretch/>
        </p:blipFill>
        <p:spPr>
          <a:xfrm>
            <a:off x="1013555" y="7543800"/>
            <a:ext cx="1143000" cy="1143000"/>
          </a:xfrm>
          <a:prstGeom prst="ellipse">
            <a:avLst/>
          </a:prstGeom>
          <a:effectLst/>
        </p:spPr>
      </p:pic>
      <p:pic>
        <p:nvPicPr>
          <p:cNvPr id="21" name="!!3">
            <a:extLst>
              <a:ext uri="{FF2B5EF4-FFF2-40B4-BE49-F238E27FC236}">
                <a16:creationId xmlns:a16="http://schemas.microsoft.com/office/drawing/2014/main" id="{305ACAF9-E7CB-171D-CAFE-8360F983FE3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5" r="16675"/>
          <a:stretch/>
        </p:blipFill>
        <p:spPr>
          <a:xfrm>
            <a:off x="1013555" y="6172200"/>
            <a:ext cx="1143000" cy="1143000"/>
          </a:xfrm>
          <a:prstGeom prst="ellipse">
            <a:avLst/>
          </a:prstGeom>
          <a:ln>
            <a:noFill/>
          </a:ln>
          <a:effectLst/>
        </p:spPr>
      </p:pic>
      <p:pic>
        <p:nvPicPr>
          <p:cNvPr id="20" name="!!2">
            <a:extLst>
              <a:ext uri="{FF2B5EF4-FFF2-40B4-BE49-F238E27FC236}">
                <a16:creationId xmlns:a16="http://schemas.microsoft.com/office/drawing/2014/main" id="{E2041ADD-900E-C119-8EFF-04C6D29C669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5" r="21875"/>
          <a:stretch/>
        </p:blipFill>
        <p:spPr>
          <a:xfrm>
            <a:off x="1013555" y="4800600"/>
            <a:ext cx="1143000" cy="1143000"/>
          </a:xfrm>
          <a:prstGeom prst="ellipse">
            <a:avLst/>
          </a:prstGeom>
          <a:ln>
            <a:noFill/>
          </a:ln>
          <a:effectLst/>
        </p:spPr>
      </p:pic>
      <p:pic>
        <p:nvPicPr>
          <p:cNvPr id="3" name="!!1">
            <a:extLst>
              <a:ext uri="{FF2B5EF4-FFF2-40B4-BE49-F238E27FC236}">
                <a16:creationId xmlns:a16="http://schemas.microsoft.com/office/drawing/2014/main" id="{94C98802-4CEB-052A-0B34-7371EA6D7ED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/>
        </p:blipFill>
        <p:spPr>
          <a:xfrm>
            <a:off x="480219" y="2286000"/>
            <a:ext cx="2286000" cy="2286000"/>
          </a:xfrm>
          <a:prstGeom prst="ellipse">
            <a:avLst/>
          </a:prstGeom>
          <a:ln>
            <a:noFill/>
          </a:ln>
          <a:effectLst>
            <a:outerShdw blurRad="317500" dist="152400" dir="27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63791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47EFF03-8202-487B-AA80-71631B0027A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68EABD1-8539-3B82-5F34-F80F3E989430}"/>
              </a:ext>
            </a:extLst>
          </p:cNvPr>
          <p:cNvSpPr/>
          <p:nvPr/>
        </p:nvSpPr>
        <p:spPr>
          <a:xfrm>
            <a:off x="5934630" y="2027766"/>
            <a:ext cx="910889" cy="3412068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304800" dist="635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63B3E68-6A42-46C5-C73A-7B2AA4BA7571}"/>
              </a:ext>
            </a:extLst>
          </p:cNvPr>
          <p:cNvSpPr/>
          <p:nvPr/>
        </p:nvSpPr>
        <p:spPr>
          <a:xfrm>
            <a:off x="6931536" y="1257300"/>
            <a:ext cx="910889" cy="469900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304800" dist="635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4CF9914-CAD8-3D50-82F5-CF3D9B723C60}"/>
              </a:ext>
            </a:extLst>
          </p:cNvPr>
          <p:cNvSpPr/>
          <p:nvPr/>
        </p:nvSpPr>
        <p:spPr>
          <a:xfrm>
            <a:off x="7928442" y="653143"/>
            <a:ext cx="910889" cy="5907314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304800" dist="635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2595DCE-3C53-8A08-8288-983A0A122815}"/>
              </a:ext>
            </a:extLst>
          </p:cNvPr>
          <p:cNvSpPr/>
          <p:nvPr/>
        </p:nvSpPr>
        <p:spPr>
          <a:xfrm>
            <a:off x="8925348" y="1397000"/>
            <a:ext cx="910889" cy="441960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304800" dist="635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BE5D03D-776F-61EF-23B3-6E960FF3CB22}"/>
              </a:ext>
            </a:extLst>
          </p:cNvPr>
          <p:cNvSpPr/>
          <p:nvPr/>
        </p:nvSpPr>
        <p:spPr>
          <a:xfrm>
            <a:off x="9922254" y="1074057"/>
            <a:ext cx="910889" cy="5065486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304800" dist="635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754AC40-B737-9247-65B5-AA54DD1F87FA}"/>
              </a:ext>
            </a:extLst>
          </p:cNvPr>
          <p:cNvSpPr/>
          <p:nvPr/>
        </p:nvSpPr>
        <p:spPr>
          <a:xfrm>
            <a:off x="10919161" y="1854200"/>
            <a:ext cx="910889" cy="350520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304800" dist="635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53B0690-ED98-A3B5-408F-1A15BDB79BD8}"/>
              </a:ext>
            </a:extLst>
          </p:cNvPr>
          <p:cNvSpPr txBox="1"/>
          <p:nvPr/>
        </p:nvSpPr>
        <p:spPr>
          <a:xfrm>
            <a:off x="2706143" y="4006840"/>
            <a:ext cx="312055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85000"/>
                  </a:schemeClr>
                </a:solidFill>
                <a:latin typeface="Montserrat" panose="00000500000000000000" pitchFamily="2" charset="0"/>
              </a:rPr>
              <a:t>Welcome</a:t>
            </a:r>
          </a:p>
          <a:p>
            <a:endParaRPr lang="en-US" sz="1600" b="1" dirty="0">
              <a:solidFill>
                <a:schemeClr val="bg1">
                  <a:lumMod val="85000"/>
                </a:schemeClr>
              </a:solidFill>
              <a:latin typeface="Montserrat" panose="00000500000000000000" pitchFamily="2" charset="0"/>
            </a:endParaRPr>
          </a:p>
          <a:p>
            <a:pPr algn="just"/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Montserrat" panose="00000500000000000000" pitchFamily="2" charset="0"/>
              </a:rPr>
              <a:t>Let's take your Microsoft Office journey to the next level with my tutorials and templates. </a:t>
            </a:r>
          </a:p>
          <a:p>
            <a:endParaRPr lang="en-US" sz="2400" b="1" dirty="0">
              <a:solidFill>
                <a:schemeClr val="bg1">
                  <a:lumMod val="85000"/>
                </a:schemeClr>
              </a:solidFill>
              <a:latin typeface="Montserrat" panose="00000500000000000000" pitchFamily="2" charset="0"/>
            </a:endParaRPr>
          </a:p>
        </p:txBody>
      </p:sp>
      <p:pic>
        <p:nvPicPr>
          <p:cNvPr id="23" name="!!5">
            <a:extLst>
              <a:ext uri="{FF2B5EF4-FFF2-40B4-BE49-F238E27FC236}">
                <a16:creationId xmlns:a16="http://schemas.microsoft.com/office/drawing/2014/main" id="{5FDB6FA3-753C-A67B-36D0-2E49F01C09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24" r="16224"/>
          <a:stretch/>
        </p:blipFill>
        <p:spPr>
          <a:xfrm>
            <a:off x="1013555" y="7543800"/>
            <a:ext cx="1143000" cy="1143000"/>
          </a:xfrm>
          <a:prstGeom prst="ellipse">
            <a:avLst/>
          </a:prstGeom>
          <a:effectLst/>
        </p:spPr>
      </p:pic>
      <p:pic>
        <p:nvPicPr>
          <p:cNvPr id="19" name="!!4">
            <a:extLst>
              <a:ext uri="{FF2B5EF4-FFF2-40B4-BE49-F238E27FC236}">
                <a16:creationId xmlns:a16="http://schemas.microsoft.com/office/drawing/2014/main" id="{17E83D5B-5698-5F50-3BA5-889DFFD88C3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0" r="16650"/>
          <a:stretch/>
        </p:blipFill>
        <p:spPr>
          <a:xfrm>
            <a:off x="1013555" y="6172200"/>
            <a:ext cx="1143000" cy="1143000"/>
          </a:xfrm>
          <a:prstGeom prst="ellipse">
            <a:avLst/>
          </a:prstGeom>
          <a:effectLst/>
        </p:spPr>
      </p:pic>
      <p:pic>
        <p:nvPicPr>
          <p:cNvPr id="22" name="!!3">
            <a:extLst>
              <a:ext uri="{FF2B5EF4-FFF2-40B4-BE49-F238E27FC236}">
                <a16:creationId xmlns:a16="http://schemas.microsoft.com/office/drawing/2014/main" id="{4F7E2A28-250E-FCCE-9BBD-56102D8B98E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5" r="16675"/>
          <a:stretch/>
        </p:blipFill>
        <p:spPr>
          <a:xfrm>
            <a:off x="1013555" y="4800600"/>
            <a:ext cx="1143000" cy="1143000"/>
          </a:xfrm>
          <a:prstGeom prst="ellipse">
            <a:avLst/>
          </a:prstGeom>
          <a:ln>
            <a:noFill/>
          </a:ln>
          <a:effectLst/>
        </p:spPr>
      </p:pic>
      <p:pic>
        <p:nvPicPr>
          <p:cNvPr id="21" name="!!2">
            <a:extLst>
              <a:ext uri="{FF2B5EF4-FFF2-40B4-BE49-F238E27FC236}">
                <a16:creationId xmlns:a16="http://schemas.microsoft.com/office/drawing/2014/main" id="{5A08367F-9FFC-E750-184D-8E6810A2341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5" r="21875"/>
          <a:stretch/>
        </p:blipFill>
        <p:spPr>
          <a:xfrm>
            <a:off x="457200" y="2286000"/>
            <a:ext cx="2286000" cy="2286000"/>
          </a:xfrm>
          <a:prstGeom prst="ellipse">
            <a:avLst/>
          </a:prstGeom>
          <a:ln>
            <a:noFill/>
          </a:ln>
          <a:effectLst/>
        </p:spPr>
      </p:pic>
      <p:pic>
        <p:nvPicPr>
          <p:cNvPr id="20" name="!!1">
            <a:extLst>
              <a:ext uri="{FF2B5EF4-FFF2-40B4-BE49-F238E27FC236}">
                <a16:creationId xmlns:a16="http://schemas.microsoft.com/office/drawing/2014/main" id="{5E1881E2-475B-5CDC-4758-EAAA838C3B1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/>
        </p:blipFill>
        <p:spPr>
          <a:xfrm>
            <a:off x="1028700" y="914400"/>
            <a:ext cx="1143000" cy="1143000"/>
          </a:xfrm>
          <a:prstGeom prst="ellipse">
            <a:avLst/>
          </a:prstGeom>
          <a:ln>
            <a:noFill/>
          </a:ln>
          <a:effectLst>
            <a:outerShdw blurRad="317500" dist="152400" dir="27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388878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8D4A361-4971-D1CF-13F0-9C101CC1666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573F351-0812-B9A0-96BC-00D5EC43F4AD}"/>
              </a:ext>
            </a:extLst>
          </p:cNvPr>
          <p:cNvSpPr/>
          <p:nvPr/>
        </p:nvSpPr>
        <p:spPr>
          <a:xfrm>
            <a:off x="5934630" y="2242457"/>
            <a:ext cx="910889" cy="2982686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304800" dist="635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76657A8-8FF2-7140-3403-DB5D747985AC}"/>
              </a:ext>
            </a:extLst>
          </p:cNvPr>
          <p:cNvSpPr/>
          <p:nvPr/>
        </p:nvSpPr>
        <p:spPr>
          <a:xfrm>
            <a:off x="6931536" y="1364343"/>
            <a:ext cx="910889" cy="4484914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304800" dist="635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6" name="Rectangle: Rounded Corners 15">
            <a:extLst>
              <a:ext uri="{FF2B5EF4-FFF2-40B4-BE49-F238E27FC236}">
                <a16:creationId xmlns:a16="http://schemas.microsoft.com/office/drawing/2014/main" id="{6D2ED430-DF66-A432-374F-F80272EC0929}"/>
              </a:ext>
            </a:extLst>
          </p:cNvPr>
          <p:cNvSpPr/>
          <p:nvPr/>
        </p:nvSpPr>
        <p:spPr>
          <a:xfrm>
            <a:off x="7928442" y="885371"/>
            <a:ext cx="910889" cy="5442858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304800" dist="635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6A6217E-E10E-02D0-E562-C258BB791E4E}"/>
              </a:ext>
            </a:extLst>
          </p:cNvPr>
          <p:cNvSpPr/>
          <p:nvPr/>
        </p:nvSpPr>
        <p:spPr>
          <a:xfrm>
            <a:off x="8925348" y="355600"/>
            <a:ext cx="910889" cy="650240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304800" dist="635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8C4F449-A392-0821-C616-B487F00D7864}"/>
              </a:ext>
            </a:extLst>
          </p:cNvPr>
          <p:cNvSpPr/>
          <p:nvPr/>
        </p:nvSpPr>
        <p:spPr>
          <a:xfrm>
            <a:off x="9922254" y="1103086"/>
            <a:ext cx="910889" cy="5007428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304800" dist="635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DD7A19F-64C6-A926-09E9-B46A39D63876}"/>
              </a:ext>
            </a:extLst>
          </p:cNvPr>
          <p:cNvSpPr/>
          <p:nvPr/>
        </p:nvSpPr>
        <p:spPr>
          <a:xfrm>
            <a:off x="10919161" y="1854200"/>
            <a:ext cx="910889" cy="350520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304800" dist="635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78BD6A6-E27F-C200-99BC-3F463C78E92F}"/>
              </a:ext>
            </a:extLst>
          </p:cNvPr>
          <p:cNvSpPr txBox="1"/>
          <p:nvPr/>
        </p:nvSpPr>
        <p:spPr>
          <a:xfrm>
            <a:off x="2706143" y="4006840"/>
            <a:ext cx="3120558" cy="2285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Montserrat" panose="00000500000000000000" pitchFamily="2" charset="0"/>
              </a:rPr>
              <a:t>PowerPoint By</a:t>
            </a:r>
          </a:p>
          <a:p>
            <a:endParaRPr lang="en-US" sz="1050" b="1" dirty="0">
              <a:solidFill>
                <a:schemeClr val="bg1">
                  <a:lumMod val="85000"/>
                </a:schemeClr>
              </a:solidFill>
              <a:latin typeface="Montserrat" panose="00000500000000000000" pitchFamily="2" charset="0"/>
            </a:endParaRPr>
          </a:p>
          <a:p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Montserrat" panose="00000500000000000000" pitchFamily="2" charset="0"/>
              </a:rPr>
              <a:t>Saeed Faal </a:t>
            </a:r>
            <a:endParaRPr lang="en-US" sz="2400" b="1" dirty="0">
              <a:solidFill>
                <a:schemeClr val="bg1">
                  <a:lumMod val="85000"/>
                </a:schemeClr>
              </a:solidFill>
              <a:latin typeface="Montserrat" panose="00000500000000000000" pitchFamily="2" charset="0"/>
            </a:endParaRPr>
          </a:p>
          <a:p>
            <a:pPr algn="just"/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Montserrat" panose="00000500000000000000" pitchFamily="2" charset="0"/>
              </a:rPr>
              <a:t>Let's take your Microsoft Office journey to the next level with my tutorials and templates. </a:t>
            </a:r>
          </a:p>
          <a:p>
            <a:endParaRPr lang="en-US" sz="2400" b="1" dirty="0">
              <a:solidFill>
                <a:schemeClr val="bg1">
                  <a:lumMod val="85000"/>
                </a:schemeClr>
              </a:solidFill>
              <a:latin typeface="Montserrat" panose="00000500000000000000" pitchFamily="2" charset="0"/>
            </a:endParaRPr>
          </a:p>
        </p:txBody>
      </p:sp>
      <p:pic>
        <p:nvPicPr>
          <p:cNvPr id="11" name="!!5">
            <a:extLst>
              <a:ext uri="{FF2B5EF4-FFF2-40B4-BE49-F238E27FC236}">
                <a16:creationId xmlns:a16="http://schemas.microsoft.com/office/drawing/2014/main" id="{353739B9-7D7F-D847-3C45-AF9C2C7D81E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24" r="16224"/>
          <a:stretch/>
        </p:blipFill>
        <p:spPr>
          <a:xfrm>
            <a:off x="1019628" y="6172200"/>
            <a:ext cx="1143000" cy="1143000"/>
          </a:xfrm>
          <a:prstGeom prst="ellipse">
            <a:avLst/>
          </a:prstGeom>
          <a:effectLst/>
        </p:spPr>
      </p:pic>
      <p:pic>
        <p:nvPicPr>
          <p:cNvPr id="7" name="!!4">
            <a:extLst>
              <a:ext uri="{FF2B5EF4-FFF2-40B4-BE49-F238E27FC236}">
                <a16:creationId xmlns:a16="http://schemas.microsoft.com/office/drawing/2014/main" id="{E8F71B11-C1E1-8F05-2D7F-7394A321657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0" r="16650"/>
          <a:stretch/>
        </p:blipFill>
        <p:spPr>
          <a:xfrm>
            <a:off x="1019628" y="4800600"/>
            <a:ext cx="1143000" cy="1143000"/>
          </a:xfrm>
          <a:prstGeom prst="ellipse">
            <a:avLst/>
          </a:prstGeom>
          <a:effectLst/>
        </p:spPr>
      </p:pic>
      <p:pic>
        <p:nvPicPr>
          <p:cNvPr id="10" name="!!3">
            <a:extLst>
              <a:ext uri="{FF2B5EF4-FFF2-40B4-BE49-F238E27FC236}">
                <a16:creationId xmlns:a16="http://schemas.microsoft.com/office/drawing/2014/main" id="{2508EB5F-25A7-3861-6C57-77A53FC34F0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5" r="16675"/>
          <a:stretch/>
        </p:blipFill>
        <p:spPr>
          <a:xfrm>
            <a:off x="448128" y="2324100"/>
            <a:ext cx="2286000" cy="2286000"/>
          </a:xfrm>
          <a:prstGeom prst="ellipse">
            <a:avLst/>
          </a:prstGeom>
          <a:ln>
            <a:noFill/>
          </a:ln>
          <a:effectLst/>
        </p:spPr>
      </p:pic>
      <p:pic>
        <p:nvPicPr>
          <p:cNvPr id="9" name="!!2">
            <a:extLst>
              <a:ext uri="{FF2B5EF4-FFF2-40B4-BE49-F238E27FC236}">
                <a16:creationId xmlns:a16="http://schemas.microsoft.com/office/drawing/2014/main" id="{DA5C5141-E82D-747D-93F3-9F22375C36C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5" r="21875"/>
          <a:stretch/>
        </p:blipFill>
        <p:spPr>
          <a:xfrm>
            <a:off x="1019628" y="952500"/>
            <a:ext cx="1143000" cy="1143000"/>
          </a:xfrm>
          <a:prstGeom prst="ellipse">
            <a:avLst/>
          </a:prstGeom>
          <a:ln>
            <a:noFill/>
          </a:ln>
          <a:effectLst/>
        </p:spPr>
      </p:pic>
      <p:pic>
        <p:nvPicPr>
          <p:cNvPr id="8" name="!!1">
            <a:extLst>
              <a:ext uri="{FF2B5EF4-FFF2-40B4-BE49-F238E27FC236}">
                <a16:creationId xmlns:a16="http://schemas.microsoft.com/office/drawing/2014/main" id="{876F50D4-A95D-2AE1-EF85-D167DA0B55E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/>
        </p:blipFill>
        <p:spPr>
          <a:xfrm>
            <a:off x="1019628" y="-419100"/>
            <a:ext cx="1143000" cy="1143000"/>
          </a:xfrm>
          <a:prstGeom prst="ellipse">
            <a:avLst/>
          </a:prstGeom>
          <a:ln>
            <a:noFill/>
          </a:ln>
          <a:effectLst>
            <a:outerShdw blurRad="317500" dist="152400" dir="27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43206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85E1555-13F4-F5DE-A2C0-A06D32E6367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C6D9D2A-30BC-9E33-B308-B431BC96DF8B}"/>
              </a:ext>
            </a:extLst>
          </p:cNvPr>
          <p:cNvSpPr/>
          <p:nvPr/>
        </p:nvSpPr>
        <p:spPr>
          <a:xfrm>
            <a:off x="5934630" y="919627"/>
            <a:ext cx="910889" cy="5628346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304800" dist="635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57484A3-83EC-B546-A43D-5C08DA204753}"/>
              </a:ext>
            </a:extLst>
          </p:cNvPr>
          <p:cNvSpPr/>
          <p:nvPr/>
        </p:nvSpPr>
        <p:spPr>
          <a:xfrm>
            <a:off x="6931536" y="1618343"/>
            <a:ext cx="910889" cy="3976914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304800" dist="635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0BAEDCD-7AB6-8ABF-67EF-1AC330B9C9A6}"/>
              </a:ext>
            </a:extLst>
          </p:cNvPr>
          <p:cNvSpPr/>
          <p:nvPr/>
        </p:nvSpPr>
        <p:spPr>
          <a:xfrm>
            <a:off x="7928442" y="758821"/>
            <a:ext cx="910889" cy="401320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304800" dist="635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48E0D11-FB44-22C0-65BB-DA37F0430515}"/>
              </a:ext>
            </a:extLst>
          </p:cNvPr>
          <p:cNvSpPr/>
          <p:nvPr/>
        </p:nvSpPr>
        <p:spPr>
          <a:xfrm>
            <a:off x="8925348" y="1041400"/>
            <a:ext cx="910889" cy="4459514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304800" dist="635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242591E-0DF1-0821-E3FD-E0CBF340AE11}"/>
              </a:ext>
            </a:extLst>
          </p:cNvPr>
          <p:cNvSpPr/>
          <p:nvPr/>
        </p:nvSpPr>
        <p:spPr>
          <a:xfrm>
            <a:off x="9928657" y="758821"/>
            <a:ext cx="910889" cy="346423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304800" dist="635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A1A041E-49FE-0BD4-4165-655AE2BF196A}"/>
              </a:ext>
            </a:extLst>
          </p:cNvPr>
          <p:cNvSpPr/>
          <p:nvPr/>
        </p:nvSpPr>
        <p:spPr>
          <a:xfrm>
            <a:off x="10919160" y="1297430"/>
            <a:ext cx="910889" cy="5250543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304800" dist="635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34BC9AE-F624-3684-A851-5BF54DB1B396}"/>
              </a:ext>
            </a:extLst>
          </p:cNvPr>
          <p:cNvSpPr txBox="1"/>
          <p:nvPr/>
        </p:nvSpPr>
        <p:spPr>
          <a:xfrm>
            <a:off x="2706143" y="4006840"/>
            <a:ext cx="3120558" cy="2469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050" b="1" dirty="0">
              <a:solidFill>
                <a:schemeClr val="bg1">
                  <a:lumMod val="85000"/>
                </a:schemeClr>
              </a:solidFill>
              <a:latin typeface="Montserrat" panose="00000500000000000000" pitchFamily="2" charset="0"/>
            </a:endParaRPr>
          </a:p>
          <a:p>
            <a:r>
              <a:rPr lang="en-US" sz="3200" b="1" dirty="0">
                <a:solidFill>
                  <a:schemeClr val="bg1">
                    <a:lumMod val="85000"/>
                  </a:schemeClr>
                </a:solidFill>
                <a:latin typeface="Montserrat" panose="00000500000000000000" pitchFamily="2" charset="0"/>
              </a:rPr>
              <a:t>New Design</a:t>
            </a:r>
          </a:p>
          <a:p>
            <a:endParaRPr lang="en-US" sz="2400" b="1" dirty="0">
              <a:solidFill>
                <a:schemeClr val="bg1">
                  <a:lumMod val="85000"/>
                </a:schemeClr>
              </a:solidFill>
              <a:latin typeface="Montserrat" panose="00000500000000000000" pitchFamily="2" charset="0"/>
            </a:endParaRPr>
          </a:p>
          <a:p>
            <a:pPr algn="just"/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Montserrat" panose="00000500000000000000" pitchFamily="2" charset="0"/>
              </a:rPr>
              <a:t>Let's take your Microsoft Office journey to the next level with my tutorials and templates. </a:t>
            </a:r>
          </a:p>
          <a:p>
            <a:endParaRPr lang="en-US" sz="2400" b="1" dirty="0">
              <a:solidFill>
                <a:schemeClr val="bg1">
                  <a:lumMod val="85000"/>
                </a:schemeClr>
              </a:solidFill>
              <a:latin typeface="Montserrat" panose="00000500000000000000" pitchFamily="2" charset="0"/>
            </a:endParaRPr>
          </a:p>
        </p:txBody>
      </p:sp>
      <p:pic>
        <p:nvPicPr>
          <p:cNvPr id="18" name="!!5">
            <a:extLst>
              <a:ext uri="{FF2B5EF4-FFF2-40B4-BE49-F238E27FC236}">
                <a16:creationId xmlns:a16="http://schemas.microsoft.com/office/drawing/2014/main" id="{0A8368BF-751E-1A3F-64E0-46F0D542DE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24" r="16224"/>
          <a:stretch/>
        </p:blipFill>
        <p:spPr>
          <a:xfrm>
            <a:off x="1040310" y="4762500"/>
            <a:ext cx="1143000" cy="1143000"/>
          </a:xfrm>
          <a:prstGeom prst="ellipse">
            <a:avLst/>
          </a:prstGeom>
          <a:effectLst/>
        </p:spPr>
      </p:pic>
      <p:pic>
        <p:nvPicPr>
          <p:cNvPr id="7" name="!!4">
            <a:extLst>
              <a:ext uri="{FF2B5EF4-FFF2-40B4-BE49-F238E27FC236}">
                <a16:creationId xmlns:a16="http://schemas.microsoft.com/office/drawing/2014/main" id="{3890261F-A071-F3FE-DC6B-5140E07F892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0" r="16650"/>
          <a:stretch/>
        </p:blipFill>
        <p:spPr>
          <a:xfrm>
            <a:off x="468810" y="2286000"/>
            <a:ext cx="2286000" cy="2286000"/>
          </a:xfrm>
          <a:prstGeom prst="ellipse">
            <a:avLst/>
          </a:prstGeom>
          <a:effectLst/>
        </p:spPr>
      </p:pic>
      <p:pic>
        <p:nvPicPr>
          <p:cNvPr id="10" name="!!3">
            <a:extLst>
              <a:ext uri="{FF2B5EF4-FFF2-40B4-BE49-F238E27FC236}">
                <a16:creationId xmlns:a16="http://schemas.microsoft.com/office/drawing/2014/main" id="{D647BBE1-3197-897D-83FF-1E540BCAFC2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5" r="16675"/>
          <a:stretch/>
        </p:blipFill>
        <p:spPr>
          <a:xfrm>
            <a:off x="1040310" y="914400"/>
            <a:ext cx="1143000" cy="1143000"/>
          </a:xfrm>
          <a:prstGeom prst="ellipse">
            <a:avLst/>
          </a:prstGeom>
          <a:ln>
            <a:noFill/>
          </a:ln>
          <a:effectLst/>
        </p:spPr>
      </p:pic>
      <p:pic>
        <p:nvPicPr>
          <p:cNvPr id="9" name="!!2">
            <a:extLst>
              <a:ext uri="{FF2B5EF4-FFF2-40B4-BE49-F238E27FC236}">
                <a16:creationId xmlns:a16="http://schemas.microsoft.com/office/drawing/2014/main" id="{071A3B42-E5FB-17D5-DB1A-7B282D53396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5" r="21875"/>
          <a:stretch/>
        </p:blipFill>
        <p:spPr>
          <a:xfrm>
            <a:off x="1040310" y="-438150"/>
            <a:ext cx="1143000" cy="1143000"/>
          </a:xfrm>
          <a:prstGeom prst="ellipse">
            <a:avLst/>
          </a:prstGeom>
          <a:ln>
            <a:noFill/>
          </a:ln>
          <a:effectLst/>
        </p:spPr>
      </p:pic>
      <p:pic>
        <p:nvPicPr>
          <p:cNvPr id="8" name="!!1">
            <a:extLst>
              <a:ext uri="{FF2B5EF4-FFF2-40B4-BE49-F238E27FC236}">
                <a16:creationId xmlns:a16="http://schemas.microsoft.com/office/drawing/2014/main" id="{5A83369E-4DF2-DEE5-5F32-6B71ACEF4F5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/>
        </p:blipFill>
        <p:spPr>
          <a:xfrm>
            <a:off x="1040310" y="-1809750"/>
            <a:ext cx="1143000" cy="1143000"/>
          </a:xfrm>
          <a:prstGeom prst="ellipse">
            <a:avLst/>
          </a:prstGeom>
          <a:ln>
            <a:noFill/>
          </a:ln>
          <a:effectLst>
            <a:outerShdw blurRad="317500" dist="152400" dir="27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594732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47EFF03-8202-487B-AA80-71631B0027A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68EABD1-8539-3B82-5F34-F80F3E989430}"/>
              </a:ext>
            </a:extLst>
          </p:cNvPr>
          <p:cNvSpPr/>
          <p:nvPr/>
        </p:nvSpPr>
        <p:spPr>
          <a:xfrm>
            <a:off x="5923674" y="3370791"/>
            <a:ext cx="910889" cy="3306234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304800" dist="635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63B3E68-6A42-46C5-C73A-7B2AA4BA7571}"/>
              </a:ext>
            </a:extLst>
          </p:cNvPr>
          <p:cNvSpPr/>
          <p:nvPr/>
        </p:nvSpPr>
        <p:spPr>
          <a:xfrm>
            <a:off x="6931536" y="1257300"/>
            <a:ext cx="910889" cy="469900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304800" dist="635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4CF9914-CAD8-3D50-82F5-CF3D9B723C60}"/>
              </a:ext>
            </a:extLst>
          </p:cNvPr>
          <p:cNvSpPr/>
          <p:nvPr/>
        </p:nvSpPr>
        <p:spPr>
          <a:xfrm>
            <a:off x="7928442" y="653143"/>
            <a:ext cx="910889" cy="5907314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304800" dist="635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2595DCE-3C53-8A08-8288-983A0A122815}"/>
              </a:ext>
            </a:extLst>
          </p:cNvPr>
          <p:cNvSpPr/>
          <p:nvPr/>
        </p:nvSpPr>
        <p:spPr>
          <a:xfrm>
            <a:off x="8925348" y="1397000"/>
            <a:ext cx="910889" cy="441960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304800" dist="635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BE5D03D-776F-61EF-23B3-6E960FF3CB22}"/>
              </a:ext>
            </a:extLst>
          </p:cNvPr>
          <p:cNvSpPr/>
          <p:nvPr/>
        </p:nvSpPr>
        <p:spPr>
          <a:xfrm>
            <a:off x="9922254" y="1074057"/>
            <a:ext cx="910889" cy="5065486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304800" dist="635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754AC40-B737-9247-65B5-AA54DD1F87FA}"/>
              </a:ext>
            </a:extLst>
          </p:cNvPr>
          <p:cNvSpPr/>
          <p:nvPr/>
        </p:nvSpPr>
        <p:spPr>
          <a:xfrm>
            <a:off x="10919161" y="1854200"/>
            <a:ext cx="910889" cy="350520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304800" dist="63500" dir="2700000" sx="102000" sy="102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F174248-BCFE-FD43-2C67-70FA561828ED}"/>
              </a:ext>
            </a:extLst>
          </p:cNvPr>
          <p:cNvSpPr txBox="1"/>
          <p:nvPr/>
        </p:nvSpPr>
        <p:spPr>
          <a:xfrm>
            <a:off x="2706143" y="4006840"/>
            <a:ext cx="3120558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>
                    <a:lumMod val="85000"/>
                  </a:schemeClr>
                </a:solidFill>
                <a:latin typeface="Montserrat" panose="00000500000000000000" pitchFamily="2" charset="0"/>
              </a:rPr>
              <a:t>THANKS</a:t>
            </a:r>
            <a:endParaRPr lang="en-US" sz="2000" b="1" dirty="0">
              <a:solidFill>
                <a:schemeClr val="bg1">
                  <a:lumMod val="85000"/>
                </a:schemeClr>
              </a:solidFill>
              <a:latin typeface="Montserrat" panose="00000500000000000000" pitchFamily="2" charset="0"/>
            </a:endParaRPr>
          </a:p>
          <a:p>
            <a:endParaRPr lang="en-US" sz="2400" b="1" dirty="0">
              <a:solidFill>
                <a:schemeClr val="bg1">
                  <a:lumMod val="85000"/>
                </a:schemeClr>
              </a:solidFill>
              <a:latin typeface="Montserrat" panose="00000500000000000000" pitchFamily="2" charset="0"/>
            </a:endParaRPr>
          </a:p>
          <a:p>
            <a:pPr algn="just"/>
            <a:r>
              <a:rPr lang="en-US" sz="1600" dirty="0">
                <a:solidFill>
                  <a:schemeClr val="bg1">
                    <a:lumMod val="85000"/>
                  </a:schemeClr>
                </a:solidFill>
                <a:latin typeface="Montserrat" panose="00000500000000000000" pitchFamily="2" charset="0"/>
              </a:rPr>
              <a:t>Let's take your Microsoft Office journey to the next level with my tutorials and templates. </a:t>
            </a:r>
          </a:p>
          <a:p>
            <a:endParaRPr lang="en-US" sz="2400" b="1" dirty="0">
              <a:solidFill>
                <a:schemeClr val="bg1">
                  <a:lumMod val="85000"/>
                </a:schemeClr>
              </a:solidFill>
              <a:latin typeface="Montserrat" panose="00000500000000000000" pitchFamily="2" charset="0"/>
            </a:endParaRPr>
          </a:p>
        </p:txBody>
      </p:sp>
      <p:pic>
        <p:nvPicPr>
          <p:cNvPr id="23" name="!!5">
            <a:extLst>
              <a:ext uri="{FF2B5EF4-FFF2-40B4-BE49-F238E27FC236}">
                <a16:creationId xmlns:a16="http://schemas.microsoft.com/office/drawing/2014/main" id="{3F407803-ADD8-745F-197A-D8D46816AD6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24" r="16224"/>
          <a:stretch/>
        </p:blipFill>
        <p:spPr>
          <a:xfrm>
            <a:off x="430710" y="2286000"/>
            <a:ext cx="2286000" cy="2286000"/>
          </a:xfrm>
          <a:prstGeom prst="ellipse">
            <a:avLst/>
          </a:prstGeom>
          <a:effectLst/>
        </p:spPr>
      </p:pic>
      <p:pic>
        <p:nvPicPr>
          <p:cNvPr id="19" name="!!4">
            <a:extLst>
              <a:ext uri="{FF2B5EF4-FFF2-40B4-BE49-F238E27FC236}">
                <a16:creationId xmlns:a16="http://schemas.microsoft.com/office/drawing/2014/main" id="{60CEC721-E7EC-7BB0-209D-C3E7D652297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0" r="16650"/>
          <a:stretch/>
        </p:blipFill>
        <p:spPr>
          <a:xfrm>
            <a:off x="1002210" y="914400"/>
            <a:ext cx="1143000" cy="1143000"/>
          </a:xfrm>
          <a:prstGeom prst="ellipse">
            <a:avLst/>
          </a:prstGeom>
          <a:effectLst/>
        </p:spPr>
      </p:pic>
      <p:pic>
        <p:nvPicPr>
          <p:cNvPr id="22" name="!!3">
            <a:extLst>
              <a:ext uri="{FF2B5EF4-FFF2-40B4-BE49-F238E27FC236}">
                <a16:creationId xmlns:a16="http://schemas.microsoft.com/office/drawing/2014/main" id="{BCFA3301-75E8-3E61-2729-5FCB06FAF65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5" r="16675"/>
          <a:stretch/>
        </p:blipFill>
        <p:spPr>
          <a:xfrm>
            <a:off x="1002210" y="-438150"/>
            <a:ext cx="1143000" cy="1143000"/>
          </a:xfrm>
          <a:prstGeom prst="ellipse">
            <a:avLst/>
          </a:prstGeom>
          <a:ln>
            <a:noFill/>
          </a:ln>
          <a:effectLst/>
        </p:spPr>
      </p:pic>
      <p:pic>
        <p:nvPicPr>
          <p:cNvPr id="21" name="!!2">
            <a:extLst>
              <a:ext uri="{FF2B5EF4-FFF2-40B4-BE49-F238E27FC236}">
                <a16:creationId xmlns:a16="http://schemas.microsoft.com/office/drawing/2014/main" id="{DBE4B0B8-F24D-006B-8EF2-AF564D52224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5" r="21875"/>
          <a:stretch/>
        </p:blipFill>
        <p:spPr>
          <a:xfrm>
            <a:off x="1002210" y="-1790700"/>
            <a:ext cx="1143000" cy="1143000"/>
          </a:xfrm>
          <a:prstGeom prst="ellipse">
            <a:avLst/>
          </a:prstGeom>
          <a:ln>
            <a:noFill/>
          </a:ln>
          <a:effectLst/>
        </p:spPr>
      </p:pic>
      <p:pic>
        <p:nvPicPr>
          <p:cNvPr id="20" name="!!1">
            <a:extLst>
              <a:ext uri="{FF2B5EF4-FFF2-40B4-BE49-F238E27FC236}">
                <a16:creationId xmlns:a16="http://schemas.microsoft.com/office/drawing/2014/main" id="{2418B0C7-B251-AE09-847E-F84AAB9E59E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/>
        </p:blipFill>
        <p:spPr>
          <a:xfrm>
            <a:off x="1002210" y="-3149600"/>
            <a:ext cx="1143000" cy="1143000"/>
          </a:xfrm>
          <a:prstGeom prst="ellipse">
            <a:avLst/>
          </a:prstGeom>
          <a:ln>
            <a:noFill/>
          </a:ln>
          <a:effectLst>
            <a:outerShdw blurRad="317500" dist="152400" dir="27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188741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864</TotalTime>
  <Words>158</Words>
  <Application>Microsoft Office PowerPoint</Application>
  <PresentationFormat>Widescreen</PresentationFormat>
  <Paragraphs>28</Paragraphs>
  <Slides>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Saeed Faal</dc:creator>
  <cp:lastModifiedBy>Saeed Faal</cp:lastModifiedBy>
  <cp:revision>7</cp:revision>
  <dcterms:created xsi:type="dcterms:W3CDTF">2023-11-27T09:00:52Z</dcterms:created>
  <dcterms:modified xsi:type="dcterms:W3CDTF">2024-05-10T16:35:22Z</dcterms:modified>
</cp:coreProperties>
</file>