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2" r:id="rId3"/>
    <p:sldId id="260" r:id="rId4"/>
    <p:sldId id="261" r:id="rId5"/>
    <p:sldId id="263" r:id="rId6"/>
    <p:sldId id="256"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58AEF5"/>
    <a:srgbClr val="FF9933"/>
    <a:srgbClr val="7CC0F8"/>
    <a:srgbClr val="58AFF6"/>
    <a:srgbClr val="2998F3"/>
    <a:srgbClr val="1A7E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6" d="100"/>
          <a:sy n="66" d="100"/>
        </p:scale>
        <p:origin x="1572" y="10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7DE73-26F4-3AF0-5198-7194AA3EB5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338AD2-DB15-AE09-4E8F-AA10170378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7A5B6BC-ED1A-F5D6-822C-E36339B33F5C}"/>
              </a:ext>
            </a:extLst>
          </p:cNvPr>
          <p:cNvSpPr>
            <a:spLocks noGrp="1"/>
          </p:cNvSpPr>
          <p:nvPr>
            <p:ph type="dt" sz="half" idx="10"/>
          </p:nvPr>
        </p:nvSpPr>
        <p:spPr/>
        <p:txBody>
          <a:bodyPr/>
          <a:lstStyle/>
          <a:p>
            <a:fld id="{3F59A24B-3090-4C4E-8881-AE01A9DF6707}" type="datetimeFigureOut">
              <a:rPr lang="en-US" smtClean="0"/>
              <a:t>4/28/2024</a:t>
            </a:fld>
            <a:endParaRPr lang="en-US"/>
          </a:p>
        </p:txBody>
      </p:sp>
      <p:sp>
        <p:nvSpPr>
          <p:cNvPr id="5" name="Footer Placeholder 4">
            <a:extLst>
              <a:ext uri="{FF2B5EF4-FFF2-40B4-BE49-F238E27FC236}">
                <a16:creationId xmlns:a16="http://schemas.microsoft.com/office/drawing/2014/main" id="{9C8E0A37-1A1F-581D-4B78-1502AC2AFE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7EF4ED-D771-3901-C06B-19254FCCA3DC}"/>
              </a:ext>
            </a:extLst>
          </p:cNvPr>
          <p:cNvSpPr>
            <a:spLocks noGrp="1"/>
          </p:cNvSpPr>
          <p:nvPr>
            <p:ph type="sldNum" sz="quarter" idx="12"/>
          </p:nvPr>
        </p:nvSpPr>
        <p:spPr/>
        <p:txBody>
          <a:bodyPr/>
          <a:lstStyle/>
          <a:p>
            <a:fld id="{DD6CA3EA-26F3-4ACE-93E6-79CCBF615E2F}" type="slidenum">
              <a:rPr lang="en-US" smtClean="0"/>
              <a:t>‹#›</a:t>
            </a:fld>
            <a:endParaRPr lang="en-US"/>
          </a:p>
        </p:txBody>
      </p:sp>
    </p:spTree>
    <p:extLst>
      <p:ext uri="{BB962C8B-B14F-4D97-AF65-F5344CB8AC3E}">
        <p14:creationId xmlns:p14="http://schemas.microsoft.com/office/powerpoint/2010/main" val="155136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E9BCF-AAC5-DB38-C678-57428C09EE4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C9DFCFD-C95C-4B93-2143-D008D2A990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418D95-A9F3-4D65-A201-2F712E3E27DE}"/>
              </a:ext>
            </a:extLst>
          </p:cNvPr>
          <p:cNvSpPr>
            <a:spLocks noGrp="1"/>
          </p:cNvSpPr>
          <p:nvPr>
            <p:ph type="dt" sz="half" idx="10"/>
          </p:nvPr>
        </p:nvSpPr>
        <p:spPr/>
        <p:txBody>
          <a:bodyPr/>
          <a:lstStyle/>
          <a:p>
            <a:fld id="{3F59A24B-3090-4C4E-8881-AE01A9DF6707}" type="datetimeFigureOut">
              <a:rPr lang="en-US" smtClean="0"/>
              <a:t>4/28/2024</a:t>
            </a:fld>
            <a:endParaRPr lang="en-US"/>
          </a:p>
        </p:txBody>
      </p:sp>
      <p:sp>
        <p:nvSpPr>
          <p:cNvPr id="5" name="Footer Placeholder 4">
            <a:extLst>
              <a:ext uri="{FF2B5EF4-FFF2-40B4-BE49-F238E27FC236}">
                <a16:creationId xmlns:a16="http://schemas.microsoft.com/office/drawing/2014/main" id="{0AF55093-8D32-FE9C-6E1A-C548634874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6D5868-FF07-63BE-1246-A98815B983DF}"/>
              </a:ext>
            </a:extLst>
          </p:cNvPr>
          <p:cNvSpPr>
            <a:spLocks noGrp="1"/>
          </p:cNvSpPr>
          <p:nvPr>
            <p:ph type="sldNum" sz="quarter" idx="12"/>
          </p:nvPr>
        </p:nvSpPr>
        <p:spPr/>
        <p:txBody>
          <a:bodyPr/>
          <a:lstStyle/>
          <a:p>
            <a:fld id="{DD6CA3EA-26F3-4ACE-93E6-79CCBF615E2F}" type="slidenum">
              <a:rPr lang="en-US" smtClean="0"/>
              <a:t>‹#›</a:t>
            </a:fld>
            <a:endParaRPr lang="en-US"/>
          </a:p>
        </p:txBody>
      </p:sp>
    </p:spTree>
    <p:extLst>
      <p:ext uri="{BB962C8B-B14F-4D97-AF65-F5344CB8AC3E}">
        <p14:creationId xmlns:p14="http://schemas.microsoft.com/office/powerpoint/2010/main" val="2467545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CA4F1E-10C2-C3FC-5995-83EF956D14F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3531414-0569-3C78-EE3B-56908CF983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070DD5-E0F7-9BD4-5E8F-0B76B10C9707}"/>
              </a:ext>
            </a:extLst>
          </p:cNvPr>
          <p:cNvSpPr>
            <a:spLocks noGrp="1"/>
          </p:cNvSpPr>
          <p:nvPr>
            <p:ph type="dt" sz="half" idx="10"/>
          </p:nvPr>
        </p:nvSpPr>
        <p:spPr/>
        <p:txBody>
          <a:bodyPr/>
          <a:lstStyle/>
          <a:p>
            <a:fld id="{3F59A24B-3090-4C4E-8881-AE01A9DF6707}" type="datetimeFigureOut">
              <a:rPr lang="en-US" smtClean="0"/>
              <a:t>4/28/2024</a:t>
            </a:fld>
            <a:endParaRPr lang="en-US"/>
          </a:p>
        </p:txBody>
      </p:sp>
      <p:sp>
        <p:nvSpPr>
          <p:cNvPr id="5" name="Footer Placeholder 4">
            <a:extLst>
              <a:ext uri="{FF2B5EF4-FFF2-40B4-BE49-F238E27FC236}">
                <a16:creationId xmlns:a16="http://schemas.microsoft.com/office/drawing/2014/main" id="{C63001E5-4006-1886-E524-AF65BE4E6E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14AE2A-4B4E-4496-2A69-FC5417C35487}"/>
              </a:ext>
            </a:extLst>
          </p:cNvPr>
          <p:cNvSpPr>
            <a:spLocks noGrp="1"/>
          </p:cNvSpPr>
          <p:nvPr>
            <p:ph type="sldNum" sz="quarter" idx="12"/>
          </p:nvPr>
        </p:nvSpPr>
        <p:spPr/>
        <p:txBody>
          <a:bodyPr/>
          <a:lstStyle/>
          <a:p>
            <a:fld id="{DD6CA3EA-26F3-4ACE-93E6-79CCBF615E2F}" type="slidenum">
              <a:rPr lang="en-US" smtClean="0"/>
              <a:t>‹#›</a:t>
            </a:fld>
            <a:endParaRPr lang="en-US"/>
          </a:p>
        </p:txBody>
      </p:sp>
    </p:spTree>
    <p:extLst>
      <p:ext uri="{BB962C8B-B14F-4D97-AF65-F5344CB8AC3E}">
        <p14:creationId xmlns:p14="http://schemas.microsoft.com/office/powerpoint/2010/main" val="1158535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604B1-C24A-A1CC-C3C8-7A0653868C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16805F-30B0-3F0E-46B8-F194AE1763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B1DB00-7904-A0EB-970E-E2DC1212BF1B}"/>
              </a:ext>
            </a:extLst>
          </p:cNvPr>
          <p:cNvSpPr>
            <a:spLocks noGrp="1"/>
          </p:cNvSpPr>
          <p:nvPr>
            <p:ph type="dt" sz="half" idx="10"/>
          </p:nvPr>
        </p:nvSpPr>
        <p:spPr/>
        <p:txBody>
          <a:bodyPr/>
          <a:lstStyle/>
          <a:p>
            <a:fld id="{3F59A24B-3090-4C4E-8881-AE01A9DF6707}" type="datetimeFigureOut">
              <a:rPr lang="en-US" smtClean="0"/>
              <a:t>4/28/2024</a:t>
            </a:fld>
            <a:endParaRPr lang="en-US"/>
          </a:p>
        </p:txBody>
      </p:sp>
      <p:sp>
        <p:nvSpPr>
          <p:cNvPr id="5" name="Footer Placeholder 4">
            <a:extLst>
              <a:ext uri="{FF2B5EF4-FFF2-40B4-BE49-F238E27FC236}">
                <a16:creationId xmlns:a16="http://schemas.microsoft.com/office/drawing/2014/main" id="{7A824F41-4FA7-ACCA-D670-2002305514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DC84B9-FE08-194A-BF10-40C30E7E2188}"/>
              </a:ext>
            </a:extLst>
          </p:cNvPr>
          <p:cNvSpPr>
            <a:spLocks noGrp="1"/>
          </p:cNvSpPr>
          <p:nvPr>
            <p:ph type="sldNum" sz="quarter" idx="12"/>
          </p:nvPr>
        </p:nvSpPr>
        <p:spPr/>
        <p:txBody>
          <a:bodyPr/>
          <a:lstStyle/>
          <a:p>
            <a:fld id="{DD6CA3EA-26F3-4ACE-93E6-79CCBF615E2F}" type="slidenum">
              <a:rPr lang="en-US" smtClean="0"/>
              <a:t>‹#›</a:t>
            </a:fld>
            <a:endParaRPr lang="en-US"/>
          </a:p>
        </p:txBody>
      </p:sp>
    </p:spTree>
    <p:extLst>
      <p:ext uri="{BB962C8B-B14F-4D97-AF65-F5344CB8AC3E}">
        <p14:creationId xmlns:p14="http://schemas.microsoft.com/office/powerpoint/2010/main" val="1181611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DE61F-7D30-7363-9E1D-02FA7BFFD1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372A2FC-DFA0-7AC0-2875-13731B39EF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E0112A-6234-62A0-62F5-A0CFC85FFD4E}"/>
              </a:ext>
            </a:extLst>
          </p:cNvPr>
          <p:cNvSpPr>
            <a:spLocks noGrp="1"/>
          </p:cNvSpPr>
          <p:nvPr>
            <p:ph type="dt" sz="half" idx="10"/>
          </p:nvPr>
        </p:nvSpPr>
        <p:spPr/>
        <p:txBody>
          <a:bodyPr/>
          <a:lstStyle/>
          <a:p>
            <a:fld id="{3F59A24B-3090-4C4E-8881-AE01A9DF6707}" type="datetimeFigureOut">
              <a:rPr lang="en-US" smtClean="0"/>
              <a:t>4/28/2024</a:t>
            </a:fld>
            <a:endParaRPr lang="en-US"/>
          </a:p>
        </p:txBody>
      </p:sp>
      <p:sp>
        <p:nvSpPr>
          <p:cNvPr id="5" name="Footer Placeholder 4">
            <a:extLst>
              <a:ext uri="{FF2B5EF4-FFF2-40B4-BE49-F238E27FC236}">
                <a16:creationId xmlns:a16="http://schemas.microsoft.com/office/drawing/2014/main" id="{4A4307C0-3E2A-05BB-8E40-12D415EE15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79A368-BD61-2BD4-D540-B802A4F2C475}"/>
              </a:ext>
            </a:extLst>
          </p:cNvPr>
          <p:cNvSpPr>
            <a:spLocks noGrp="1"/>
          </p:cNvSpPr>
          <p:nvPr>
            <p:ph type="sldNum" sz="quarter" idx="12"/>
          </p:nvPr>
        </p:nvSpPr>
        <p:spPr/>
        <p:txBody>
          <a:bodyPr/>
          <a:lstStyle/>
          <a:p>
            <a:fld id="{DD6CA3EA-26F3-4ACE-93E6-79CCBF615E2F}" type="slidenum">
              <a:rPr lang="en-US" smtClean="0"/>
              <a:t>‹#›</a:t>
            </a:fld>
            <a:endParaRPr lang="en-US"/>
          </a:p>
        </p:txBody>
      </p:sp>
    </p:spTree>
    <p:extLst>
      <p:ext uri="{BB962C8B-B14F-4D97-AF65-F5344CB8AC3E}">
        <p14:creationId xmlns:p14="http://schemas.microsoft.com/office/powerpoint/2010/main" val="3809221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7A53F-38FF-FD1D-05BF-2197FB6559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6B2739-3EE1-C238-9B2A-7718033BD24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E98D66E-B405-3F79-47F9-5B6CBBF810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7D6671-2E89-9FD0-D553-6ACBF3B5CFBD}"/>
              </a:ext>
            </a:extLst>
          </p:cNvPr>
          <p:cNvSpPr>
            <a:spLocks noGrp="1"/>
          </p:cNvSpPr>
          <p:nvPr>
            <p:ph type="dt" sz="half" idx="10"/>
          </p:nvPr>
        </p:nvSpPr>
        <p:spPr/>
        <p:txBody>
          <a:bodyPr/>
          <a:lstStyle/>
          <a:p>
            <a:fld id="{3F59A24B-3090-4C4E-8881-AE01A9DF6707}" type="datetimeFigureOut">
              <a:rPr lang="en-US" smtClean="0"/>
              <a:t>4/28/2024</a:t>
            </a:fld>
            <a:endParaRPr lang="en-US"/>
          </a:p>
        </p:txBody>
      </p:sp>
      <p:sp>
        <p:nvSpPr>
          <p:cNvPr id="6" name="Footer Placeholder 5">
            <a:extLst>
              <a:ext uri="{FF2B5EF4-FFF2-40B4-BE49-F238E27FC236}">
                <a16:creationId xmlns:a16="http://schemas.microsoft.com/office/drawing/2014/main" id="{2FAF55FA-8AC1-BDE1-CB09-0CC011C4C4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788604-CCC6-EEF3-188E-1BB8DE2D5D08}"/>
              </a:ext>
            </a:extLst>
          </p:cNvPr>
          <p:cNvSpPr>
            <a:spLocks noGrp="1"/>
          </p:cNvSpPr>
          <p:nvPr>
            <p:ph type="sldNum" sz="quarter" idx="12"/>
          </p:nvPr>
        </p:nvSpPr>
        <p:spPr/>
        <p:txBody>
          <a:bodyPr/>
          <a:lstStyle/>
          <a:p>
            <a:fld id="{DD6CA3EA-26F3-4ACE-93E6-79CCBF615E2F}" type="slidenum">
              <a:rPr lang="en-US" smtClean="0"/>
              <a:t>‹#›</a:t>
            </a:fld>
            <a:endParaRPr lang="en-US"/>
          </a:p>
        </p:txBody>
      </p:sp>
    </p:spTree>
    <p:extLst>
      <p:ext uri="{BB962C8B-B14F-4D97-AF65-F5344CB8AC3E}">
        <p14:creationId xmlns:p14="http://schemas.microsoft.com/office/powerpoint/2010/main" val="3611002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5CB63-6D45-8371-CCBA-FFB18DCCEB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E0CBD7F-ECB6-6772-5021-AFAC85E3E6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0D93F3-21E7-0D81-38D4-559D1022D76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20E91B7-54CB-0445-860A-C1E1A4559D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227C4F-189E-12AD-B91A-0806CD4410A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66C7671-3B91-FF3E-8D06-959644BE6BC7}"/>
              </a:ext>
            </a:extLst>
          </p:cNvPr>
          <p:cNvSpPr>
            <a:spLocks noGrp="1"/>
          </p:cNvSpPr>
          <p:nvPr>
            <p:ph type="dt" sz="half" idx="10"/>
          </p:nvPr>
        </p:nvSpPr>
        <p:spPr/>
        <p:txBody>
          <a:bodyPr/>
          <a:lstStyle/>
          <a:p>
            <a:fld id="{3F59A24B-3090-4C4E-8881-AE01A9DF6707}" type="datetimeFigureOut">
              <a:rPr lang="en-US" smtClean="0"/>
              <a:t>4/28/2024</a:t>
            </a:fld>
            <a:endParaRPr lang="en-US"/>
          </a:p>
        </p:txBody>
      </p:sp>
      <p:sp>
        <p:nvSpPr>
          <p:cNvPr id="8" name="Footer Placeholder 7">
            <a:extLst>
              <a:ext uri="{FF2B5EF4-FFF2-40B4-BE49-F238E27FC236}">
                <a16:creationId xmlns:a16="http://schemas.microsoft.com/office/drawing/2014/main" id="{BBFB0A6F-6E40-BFAC-190C-A253815960A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69F29D-D761-2143-D243-067EEB16120A}"/>
              </a:ext>
            </a:extLst>
          </p:cNvPr>
          <p:cNvSpPr>
            <a:spLocks noGrp="1"/>
          </p:cNvSpPr>
          <p:nvPr>
            <p:ph type="sldNum" sz="quarter" idx="12"/>
          </p:nvPr>
        </p:nvSpPr>
        <p:spPr/>
        <p:txBody>
          <a:bodyPr/>
          <a:lstStyle/>
          <a:p>
            <a:fld id="{DD6CA3EA-26F3-4ACE-93E6-79CCBF615E2F}" type="slidenum">
              <a:rPr lang="en-US" smtClean="0"/>
              <a:t>‹#›</a:t>
            </a:fld>
            <a:endParaRPr lang="en-US"/>
          </a:p>
        </p:txBody>
      </p:sp>
    </p:spTree>
    <p:extLst>
      <p:ext uri="{BB962C8B-B14F-4D97-AF65-F5344CB8AC3E}">
        <p14:creationId xmlns:p14="http://schemas.microsoft.com/office/powerpoint/2010/main" val="2597338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212B3-635C-A08D-B8C2-B98BDBCA90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C3B0A01-523F-7F35-ACAB-733D3AABCDBC}"/>
              </a:ext>
            </a:extLst>
          </p:cNvPr>
          <p:cNvSpPr>
            <a:spLocks noGrp="1"/>
          </p:cNvSpPr>
          <p:nvPr>
            <p:ph type="dt" sz="half" idx="10"/>
          </p:nvPr>
        </p:nvSpPr>
        <p:spPr/>
        <p:txBody>
          <a:bodyPr/>
          <a:lstStyle/>
          <a:p>
            <a:fld id="{3F59A24B-3090-4C4E-8881-AE01A9DF6707}" type="datetimeFigureOut">
              <a:rPr lang="en-US" smtClean="0"/>
              <a:t>4/28/2024</a:t>
            </a:fld>
            <a:endParaRPr lang="en-US"/>
          </a:p>
        </p:txBody>
      </p:sp>
      <p:sp>
        <p:nvSpPr>
          <p:cNvPr id="4" name="Footer Placeholder 3">
            <a:extLst>
              <a:ext uri="{FF2B5EF4-FFF2-40B4-BE49-F238E27FC236}">
                <a16:creationId xmlns:a16="http://schemas.microsoft.com/office/drawing/2014/main" id="{313A8774-BBD6-7BDE-1498-46651182B2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35975CD-BB17-FF20-80E2-2185B041E065}"/>
              </a:ext>
            </a:extLst>
          </p:cNvPr>
          <p:cNvSpPr>
            <a:spLocks noGrp="1"/>
          </p:cNvSpPr>
          <p:nvPr>
            <p:ph type="sldNum" sz="quarter" idx="12"/>
          </p:nvPr>
        </p:nvSpPr>
        <p:spPr/>
        <p:txBody>
          <a:bodyPr/>
          <a:lstStyle/>
          <a:p>
            <a:fld id="{DD6CA3EA-26F3-4ACE-93E6-79CCBF615E2F}" type="slidenum">
              <a:rPr lang="en-US" smtClean="0"/>
              <a:t>‹#›</a:t>
            </a:fld>
            <a:endParaRPr lang="en-US"/>
          </a:p>
        </p:txBody>
      </p:sp>
    </p:spTree>
    <p:extLst>
      <p:ext uri="{BB962C8B-B14F-4D97-AF65-F5344CB8AC3E}">
        <p14:creationId xmlns:p14="http://schemas.microsoft.com/office/powerpoint/2010/main" val="3380492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22C3A9-7C63-09E5-2E7E-7C78373D1B8E}"/>
              </a:ext>
            </a:extLst>
          </p:cNvPr>
          <p:cNvSpPr>
            <a:spLocks noGrp="1"/>
          </p:cNvSpPr>
          <p:nvPr>
            <p:ph type="dt" sz="half" idx="10"/>
          </p:nvPr>
        </p:nvSpPr>
        <p:spPr/>
        <p:txBody>
          <a:bodyPr/>
          <a:lstStyle/>
          <a:p>
            <a:fld id="{3F59A24B-3090-4C4E-8881-AE01A9DF6707}" type="datetimeFigureOut">
              <a:rPr lang="en-US" smtClean="0"/>
              <a:t>4/28/2024</a:t>
            </a:fld>
            <a:endParaRPr lang="en-US"/>
          </a:p>
        </p:txBody>
      </p:sp>
      <p:sp>
        <p:nvSpPr>
          <p:cNvPr id="3" name="Footer Placeholder 2">
            <a:extLst>
              <a:ext uri="{FF2B5EF4-FFF2-40B4-BE49-F238E27FC236}">
                <a16:creationId xmlns:a16="http://schemas.microsoft.com/office/drawing/2014/main" id="{AF116AA8-FC9D-CED7-1A77-FC56AB153CC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9029C6D-407C-A124-FAC4-55B02263987F}"/>
              </a:ext>
            </a:extLst>
          </p:cNvPr>
          <p:cNvSpPr>
            <a:spLocks noGrp="1"/>
          </p:cNvSpPr>
          <p:nvPr>
            <p:ph type="sldNum" sz="quarter" idx="12"/>
          </p:nvPr>
        </p:nvSpPr>
        <p:spPr/>
        <p:txBody>
          <a:bodyPr/>
          <a:lstStyle/>
          <a:p>
            <a:fld id="{DD6CA3EA-26F3-4ACE-93E6-79CCBF615E2F}" type="slidenum">
              <a:rPr lang="en-US" smtClean="0"/>
              <a:t>‹#›</a:t>
            </a:fld>
            <a:endParaRPr lang="en-US"/>
          </a:p>
        </p:txBody>
      </p:sp>
    </p:spTree>
    <p:extLst>
      <p:ext uri="{BB962C8B-B14F-4D97-AF65-F5344CB8AC3E}">
        <p14:creationId xmlns:p14="http://schemas.microsoft.com/office/powerpoint/2010/main" val="3607692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5EBA2-8B36-2A47-C9D7-B2BED6B961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6F94AB4-90E6-1728-5FA9-BE006E1514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AB0433-D140-DAB7-1828-2AB67E9752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02BBCE-CA1C-3F26-22CB-B9DDD97C5C42}"/>
              </a:ext>
            </a:extLst>
          </p:cNvPr>
          <p:cNvSpPr>
            <a:spLocks noGrp="1"/>
          </p:cNvSpPr>
          <p:nvPr>
            <p:ph type="dt" sz="half" idx="10"/>
          </p:nvPr>
        </p:nvSpPr>
        <p:spPr/>
        <p:txBody>
          <a:bodyPr/>
          <a:lstStyle/>
          <a:p>
            <a:fld id="{3F59A24B-3090-4C4E-8881-AE01A9DF6707}" type="datetimeFigureOut">
              <a:rPr lang="en-US" smtClean="0"/>
              <a:t>4/28/2024</a:t>
            </a:fld>
            <a:endParaRPr lang="en-US"/>
          </a:p>
        </p:txBody>
      </p:sp>
      <p:sp>
        <p:nvSpPr>
          <p:cNvPr id="6" name="Footer Placeholder 5">
            <a:extLst>
              <a:ext uri="{FF2B5EF4-FFF2-40B4-BE49-F238E27FC236}">
                <a16:creationId xmlns:a16="http://schemas.microsoft.com/office/drawing/2014/main" id="{950249E9-0E64-D115-A22C-C810CF9D29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38BF3F-1EAF-674E-5245-F342DF5E293D}"/>
              </a:ext>
            </a:extLst>
          </p:cNvPr>
          <p:cNvSpPr>
            <a:spLocks noGrp="1"/>
          </p:cNvSpPr>
          <p:nvPr>
            <p:ph type="sldNum" sz="quarter" idx="12"/>
          </p:nvPr>
        </p:nvSpPr>
        <p:spPr/>
        <p:txBody>
          <a:bodyPr/>
          <a:lstStyle/>
          <a:p>
            <a:fld id="{DD6CA3EA-26F3-4ACE-93E6-79CCBF615E2F}" type="slidenum">
              <a:rPr lang="en-US" smtClean="0"/>
              <a:t>‹#›</a:t>
            </a:fld>
            <a:endParaRPr lang="en-US"/>
          </a:p>
        </p:txBody>
      </p:sp>
    </p:spTree>
    <p:extLst>
      <p:ext uri="{BB962C8B-B14F-4D97-AF65-F5344CB8AC3E}">
        <p14:creationId xmlns:p14="http://schemas.microsoft.com/office/powerpoint/2010/main" val="1167065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5F354-A102-4281-FF09-613DFCB621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7747980-F462-4180-593D-925F992870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76F37DB-A20E-F6DC-30BC-E06E167058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5AD4AD-93B9-069A-3DD2-C77DF25EE827}"/>
              </a:ext>
            </a:extLst>
          </p:cNvPr>
          <p:cNvSpPr>
            <a:spLocks noGrp="1"/>
          </p:cNvSpPr>
          <p:nvPr>
            <p:ph type="dt" sz="half" idx="10"/>
          </p:nvPr>
        </p:nvSpPr>
        <p:spPr/>
        <p:txBody>
          <a:bodyPr/>
          <a:lstStyle/>
          <a:p>
            <a:fld id="{3F59A24B-3090-4C4E-8881-AE01A9DF6707}" type="datetimeFigureOut">
              <a:rPr lang="en-US" smtClean="0"/>
              <a:t>4/28/2024</a:t>
            </a:fld>
            <a:endParaRPr lang="en-US"/>
          </a:p>
        </p:txBody>
      </p:sp>
      <p:sp>
        <p:nvSpPr>
          <p:cNvPr id="6" name="Footer Placeholder 5">
            <a:extLst>
              <a:ext uri="{FF2B5EF4-FFF2-40B4-BE49-F238E27FC236}">
                <a16:creationId xmlns:a16="http://schemas.microsoft.com/office/drawing/2014/main" id="{A6896E97-980A-B1B9-D02E-33924C7C12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F558CA-140D-5616-039F-F92EE40BD72D}"/>
              </a:ext>
            </a:extLst>
          </p:cNvPr>
          <p:cNvSpPr>
            <a:spLocks noGrp="1"/>
          </p:cNvSpPr>
          <p:nvPr>
            <p:ph type="sldNum" sz="quarter" idx="12"/>
          </p:nvPr>
        </p:nvSpPr>
        <p:spPr/>
        <p:txBody>
          <a:bodyPr/>
          <a:lstStyle/>
          <a:p>
            <a:fld id="{DD6CA3EA-26F3-4ACE-93E6-79CCBF615E2F}" type="slidenum">
              <a:rPr lang="en-US" smtClean="0"/>
              <a:t>‹#›</a:t>
            </a:fld>
            <a:endParaRPr lang="en-US"/>
          </a:p>
        </p:txBody>
      </p:sp>
    </p:spTree>
    <p:extLst>
      <p:ext uri="{BB962C8B-B14F-4D97-AF65-F5344CB8AC3E}">
        <p14:creationId xmlns:p14="http://schemas.microsoft.com/office/powerpoint/2010/main" val="526413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EAE868-BDED-C8B3-A7DC-45C676D758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092061-8BC1-0140-D1A3-E8042ADD5E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442707-AEF7-1B5A-F619-28184CE475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59A24B-3090-4C4E-8881-AE01A9DF6707}" type="datetimeFigureOut">
              <a:rPr lang="en-US" smtClean="0"/>
              <a:t>4/28/2024</a:t>
            </a:fld>
            <a:endParaRPr lang="en-US"/>
          </a:p>
        </p:txBody>
      </p:sp>
      <p:sp>
        <p:nvSpPr>
          <p:cNvPr id="5" name="Footer Placeholder 4">
            <a:extLst>
              <a:ext uri="{FF2B5EF4-FFF2-40B4-BE49-F238E27FC236}">
                <a16:creationId xmlns:a16="http://schemas.microsoft.com/office/drawing/2014/main" id="{5C1C38E8-057A-D021-6907-B6C96BD21A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7428831-5B46-A686-11DE-A090F5CED9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6CA3EA-26F3-4ACE-93E6-79CCBF615E2F}" type="slidenum">
              <a:rPr lang="en-US" smtClean="0"/>
              <a:t>‹#›</a:t>
            </a:fld>
            <a:endParaRPr lang="en-US"/>
          </a:p>
        </p:txBody>
      </p:sp>
    </p:spTree>
    <p:extLst>
      <p:ext uri="{BB962C8B-B14F-4D97-AF65-F5344CB8AC3E}">
        <p14:creationId xmlns:p14="http://schemas.microsoft.com/office/powerpoint/2010/main" val="31931157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Lilita+One" TargetMode="External"/><Relationship Id="rId2" Type="http://schemas.openxmlformats.org/officeDocument/2006/relationships/hyperlink" Target="https://www.fontshare.com/fonts/general-sans" TargetMode="External"/><Relationship Id="rId1" Type="http://schemas.openxmlformats.org/officeDocument/2006/relationships/slideLayout" Target="../slideLayouts/slideLayout2.xml"/><Relationship Id="rId5" Type="http://schemas.openxmlformats.org/officeDocument/2006/relationships/hyperlink" Target="https://www.youtube.com/watch?v=SaJRXFsx_ZI" TargetMode="External"/><Relationship Id="rId4" Type="http://schemas.openxmlformats.org/officeDocument/2006/relationships/hyperlink" Target="https://befonts.com/objective-font-family.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988ECD-7C13-5FFA-B4B8-47E144046DB4}"/>
              </a:ext>
            </a:extLst>
          </p:cNvPr>
          <p:cNvSpPr txBox="1"/>
          <p:nvPr/>
        </p:nvSpPr>
        <p:spPr>
          <a:xfrm>
            <a:off x="1595924" y="2846171"/>
            <a:ext cx="8538332" cy="3724096"/>
          </a:xfrm>
          <a:prstGeom prst="rect">
            <a:avLst/>
          </a:prstGeom>
          <a:noFill/>
        </p:spPr>
        <p:txBody>
          <a:bodyPr wrap="square" rtlCol="0">
            <a:spAutoFit/>
          </a:bodyPr>
          <a:lstStyle>
            <a:defPPr>
              <a:defRPr lang="en-US"/>
            </a:defPPr>
            <a:lvl1pPr algn="ctr">
              <a:defRPr sz="2800"/>
            </a:lvl1pPr>
          </a:lstStyle>
          <a:p>
            <a:r>
              <a:rPr lang="en-US" sz="4400" b="1" dirty="0"/>
              <a:t>Font</a:t>
            </a:r>
            <a:r>
              <a:rPr lang="en-US" sz="3200" dirty="0"/>
              <a:t>:</a:t>
            </a:r>
          </a:p>
          <a:p>
            <a:r>
              <a:rPr lang="en-US" sz="3200" dirty="0">
                <a:hlinkClick r:id="rId2"/>
              </a:rPr>
              <a:t>https://www.fontshare.com/fonts/general-sans</a:t>
            </a:r>
            <a:endParaRPr lang="en-US" sz="3200" dirty="0"/>
          </a:p>
          <a:p>
            <a:endParaRPr lang="en-US" sz="3200" dirty="0"/>
          </a:p>
          <a:p>
            <a:r>
              <a:rPr lang="en-US" sz="3200" dirty="0">
                <a:hlinkClick r:id="rId3"/>
              </a:rPr>
              <a:t>https://fonts.google.com/specimen/Lilita+One</a:t>
            </a:r>
            <a:endParaRPr lang="en-US" sz="3200" dirty="0"/>
          </a:p>
          <a:p>
            <a:endParaRPr lang="en-US" sz="3200" dirty="0"/>
          </a:p>
          <a:p>
            <a:r>
              <a:rPr lang="en-US" sz="3200" dirty="0">
                <a:hlinkClick r:id="rId4"/>
              </a:rPr>
              <a:t>https://befonts.com/objective-font-family.html</a:t>
            </a:r>
            <a:endParaRPr lang="en-US" sz="3200" dirty="0"/>
          </a:p>
          <a:p>
            <a:endParaRPr lang="en-US" sz="3200" dirty="0"/>
          </a:p>
        </p:txBody>
      </p:sp>
      <p:sp>
        <p:nvSpPr>
          <p:cNvPr id="2" name="TextBox 1">
            <a:extLst>
              <a:ext uri="{FF2B5EF4-FFF2-40B4-BE49-F238E27FC236}">
                <a16:creationId xmlns:a16="http://schemas.microsoft.com/office/drawing/2014/main" id="{7DA71FEF-8982-0EE2-64CC-CF05B7DBFFFB}"/>
              </a:ext>
            </a:extLst>
          </p:cNvPr>
          <p:cNvSpPr txBox="1"/>
          <p:nvPr/>
        </p:nvSpPr>
        <p:spPr>
          <a:xfrm>
            <a:off x="1839190" y="599402"/>
            <a:ext cx="8051801" cy="1815882"/>
          </a:xfrm>
          <a:prstGeom prst="rect">
            <a:avLst/>
          </a:prstGeom>
          <a:noFill/>
        </p:spPr>
        <p:txBody>
          <a:bodyPr wrap="square" rtlCol="0">
            <a:spAutoFit/>
          </a:bodyPr>
          <a:lstStyle/>
          <a:p>
            <a:pPr algn="ctr"/>
            <a:r>
              <a:rPr lang="en-US" sz="2800" b="1" dirty="0"/>
              <a:t>Watch the full Tutorial On My </a:t>
            </a:r>
            <a:r>
              <a:rPr lang="en-US" sz="2800" b="1" dirty="0">
                <a:solidFill>
                  <a:srgbClr val="FF0000"/>
                </a:solidFill>
              </a:rPr>
              <a:t>YouTube</a:t>
            </a:r>
            <a:r>
              <a:rPr lang="en-US" sz="2800" b="1" dirty="0"/>
              <a:t> Channel</a:t>
            </a:r>
          </a:p>
          <a:p>
            <a:pPr algn="ctr"/>
            <a:r>
              <a:rPr lang="en-US" sz="2800" dirty="0">
                <a:solidFill>
                  <a:srgbClr val="FF0000"/>
                </a:solidFill>
              </a:rPr>
              <a:t>👇</a:t>
            </a:r>
          </a:p>
          <a:p>
            <a:pPr algn="ctr"/>
            <a:r>
              <a:rPr lang="en-US" sz="2800" b="1" dirty="0">
                <a:hlinkClick r:id="rId5"/>
              </a:rPr>
              <a:t>https://www.youtube.com/watch?v=SaJRXFsx_ZI</a:t>
            </a:r>
            <a:endParaRPr lang="en-US" sz="2800" b="1" dirty="0"/>
          </a:p>
          <a:p>
            <a:pPr algn="ctr"/>
            <a:r>
              <a:rPr lang="en-US" sz="2800" b="1" dirty="0"/>
              <a:t> </a:t>
            </a:r>
          </a:p>
        </p:txBody>
      </p:sp>
    </p:spTree>
    <p:extLst>
      <p:ext uri="{BB962C8B-B14F-4D97-AF65-F5344CB8AC3E}">
        <p14:creationId xmlns:p14="http://schemas.microsoft.com/office/powerpoint/2010/main" val="60502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513F0BD-6AA4-B733-8E2A-5FB6FA4ECEB8}"/>
              </a:ext>
            </a:extLst>
          </p:cNvPr>
          <p:cNvPicPr>
            <a:picLocks noChangeAspect="1"/>
          </p:cNvPicPr>
          <p:nvPr/>
        </p:nvPicPr>
        <p:blipFill>
          <a:blip r:embed="rId2"/>
          <a:stretch>
            <a:fillRect/>
          </a:stretch>
        </p:blipFill>
        <p:spPr>
          <a:xfrm>
            <a:off x="1568304" y="1648476"/>
            <a:ext cx="8561905" cy="5209524"/>
          </a:xfrm>
          <a:prstGeom prst="rect">
            <a:avLst/>
          </a:prstGeom>
        </p:spPr>
      </p:pic>
      <p:sp>
        <p:nvSpPr>
          <p:cNvPr id="6" name="TextBox 5">
            <a:extLst>
              <a:ext uri="{FF2B5EF4-FFF2-40B4-BE49-F238E27FC236}">
                <a16:creationId xmlns:a16="http://schemas.microsoft.com/office/drawing/2014/main" id="{00D181B0-095F-E0D0-4109-3F45C6DEC882}"/>
              </a:ext>
            </a:extLst>
          </p:cNvPr>
          <p:cNvSpPr txBox="1"/>
          <p:nvPr/>
        </p:nvSpPr>
        <p:spPr>
          <a:xfrm>
            <a:off x="1712686" y="481311"/>
            <a:ext cx="8040914" cy="830997"/>
          </a:xfrm>
          <a:prstGeom prst="rect">
            <a:avLst/>
          </a:prstGeom>
          <a:noFill/>
        </p:spPr>
        <p:txBody>
          <a:bodyPr wrap="square" rtlCol="0">
            <a:spAutoFit/>
          </a:bodyPr>
          <a:lstStyle/>
          <a:p>
            <a:r>
              <a:rPr lang="en-US" sz="2400" dirty="0"/>
              <a:t>If you want to change icons don’t delete them. Right click on it and change it </a:t>
            </a:r>
          </a:p>
        </p:txBody>
      </p:sp>
      <p:sp>
        <p:nvSpPr>
          <p:cNvPr id="7" name="Flowchart: Sequential Access Storage 6">
            <a:extLst>
              <a:ext uri="{FF2B5EF4-FFF2-40B4-BE49-F238E27FC236}">
                <a16:creationId xmlns:a16="http://schemas.microsoft.com/office/drawing/2014/main" id="{11FFE2E5-226F-5FF4-2FFB-139992B7BB2C}"/>
              </a:ext>
            </a:extLst>
          </p:cNvPr>
          <p:cNvSpPr/>
          <p:nvPr/>
        </p:nvSpPr>
        <p:spPr>
          <a:xfrm>
            <a:off x="3614057" y="5621946"/>
            <a:ext cx="754743" cy="754743"/>
          </a:xfrm>
          <a:prstGeom prst="flowChartMagneticTape">
            <a:avLst/>
          </a:prstGeom>
          <a:solidFill>
            <a:srgbClr val="FF66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1</a:t>
            </a:r>
            <a:endParaRPr lang="en-US" b="1" dirty="0"/>
          </a:p>
        </p:txBody>
      </p:sp>
      <p:sp>
        <p:nvSpPr>
          <p:cNvPr id="8" name="Flowchart: Sequential Access Storage 7">
            <a:extLst>
              <a:ext uri="{FF2B5EF4-FFF2-40B4-BE49-F238E27FC236}">
                <a16:creationId xmlns:a16="http://schemas.microsoft.com/office/drawing/2014/main" id="{D5397F1B-F659-6185-9F47-08D25746A52D}"/>
              </a:ext>
            </a:extLst>
          </p:cNvPr>
          <p:cNvSpPr/>
          <p:nvPr/>
        </p:nvSpPr>
        <p:spPr>
          <a:xfrm>
            <a:off x="3991428" y="2341718"/>
            <a:ext cx="754743" cy="754743"/>
          </a:xfrm>
          <a:prstGeom prst="flowChartMagneticTape">
            <a:avLst/>
          </a:prstGeom>
          <a:solidFill>
            <a:srgbClr val="FF66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2</a:t>
            </a:r>
            <a:endParaRPr lang="en-US" b="1" dirty="0"/>
          </a:p>
        </p:txBody>
      </p:sp>
      <p:sp>
        <p:nvSpPr>
          <p:cNvPr id="9" name="Flowchart: Sequential Access Storage 8">
            <a:extLst>
              <a:ext uri="{FF2B5EF4-FFF2-40B4-BE49-F238E27FC236}">
                <a16:creationId xmlns:a16="http://schemas.microsoft.com/office/drawing/2014/main" id="{7648884F-AC76-B4FD-5BD1-EEB815C4CAB2}"/>
              </a:ext>
            </a:extLst>
          </p:cNvPr>
          <p:cNvSpPr/>
          <p:nvPr/>
        </p:nvSpPr>
        <p:spPr>
          <a:xfrm flipH="1">
            <a:off x="7968343" y="3213127"/>
            <a:ext cx="754743" cy="754743"/>
          </a:xfrm>
          <a:prstGeom prst="flowChartMagneticTape">
            <a:avLst/>
          </a:prstGeom>
          <a:solidFill>
            <a:srgbClr val="FF66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3</a:t>
            </a:r>
            <a:endParaRPr lang="en-US" b="1" dirty="0"/>
          </a:p>
        </p:txBody>
      </p:sp>
    </p:spTree>
    <p:extLst>
      <p:ext uri="{BB962C8B-B14F-4D97-AF65-F5344CB8AC3E}">
        <p14:creationId xmlns:p14="http://schemas.microsoft.com/office/powerpoint/2010/main" val="1953349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003F88"/>
            </a:gs>
            <a:gs pos="88000">
              <a:srgbClr val="00296B"/>
            </a:gs>
          </a:gsLst>
          <a:path path="circle">
            <a:fillToRect l="50000" t="50000" r="50000" b="50000"/>
          </a:path>
        </a:gradFill>
        <a:effectLst/>
      </p:bgPr>
    </p:bg>
    <p:spTree>
      <p:nvGrpSpPr>
        <p:cNvPr id="1" name=""/>
        <p:cNvGrpSpPr/>
        <p:nvPr/>
      </p:nvGrpSpPr>
      <p:grpSpPr>
        <a:xfrm>
          <a:off x="0" y="0"/>
          <a:ext cx="0" cy="0"/>
          <a:chOff x="0" y="0"/>
          <a:chExt cx="0" cy="0"/>
        </a:xfrm>
      </p:grpSpPr>
      <p:sp>
        <p:nvSpPr>
          <p:cNvPr id="138" name="!!TextBox 12">
            <a:extLst>
              <a:ext uri="{FF2B5EF4-FFF2-40B4-BE49-F238E27FC236}">
                <a16:creationId xmlns:a16="http://schemas.microsoft.com/office/drawing/2014/main" id="{B202F9AC-85D9-E10F-77B4-BB7AFC931D1D}"/>
              </a:ext>
            </a:extLst>
          </p:cNvPr>
          <p:cNvSpPr txBox="1"/>
          <p:nvPr/>
        </p:nvSpPr>
        <p:spPr>
          <a:xfrm>
            <a:off x="2925525" y="2292759"/>
            <a:ext cx="7407751" cy="2308324"/>
          </a:xfrm>
          <a:prstGeom prst="rect">
            <a:avLst/>
          </a:prstGeom>
          <a:noFill/>
        </p:spPr>
        <p:txBody>
          <a:bodyPr wrap="square" rtlCol="0">
            <a:spAutoFit/>
          </a:bodyPr>
          <a:lstStyle/>
          <a:p>
            <a:pPr algn="ctr"/>
            <a:r>
              <a:rPr lang="en-US" sz="7200" dirty="0">
                <a:solidFill>
                  <a:schemeClr val="bg1"/>
                </a:solidFill>
                <a:effectLst>
                  <a:outerShdw blurRad="355600" dist="101600" dir="5400000" algn="t" rotWithShape="0">
                    <a:prstClr val="black">
                      <a:alpha val="40000"/>
                    </a:prstClr>
                  </a:outerShdw>
                </a:effectLst>
                <a:latin typeface="Lilita One" panose="02000000000000000000" pitchFamily="2" charset="0"/>
              </a:rPr>
              <a:t>FOUR CHAPTERS IN </a:t>
            </a:r>
            <a:r>
              <a:rPr lang="en-US" sz="7200" dirty="0">
                <a:solidFill>
                  <a:srgbClr val="FF9933"/>
                </a:solidFill>
                <a:effectLst>
                  <a:outerShdw blurRad="355600" dist="101600" dir="5400000" algn="t" rotWithShape="0">
                    <a:prstClr val="black">
                      <a:alpha val="40000"/>
                    </a:prstClr>
                  </a:outerShdw>
                </a:effectLst>
                <a:latin typeface="Lilita One" panose="02000000000000000000" pitchFamily="2" charset="0"/>
              </a:rPr>
              <a:t>PROJECT</a:t>
            </a:r>
          </a:p>
        </p:txBody>
      </p:sp>
      <p:sp>
        <p:nvSpPr>
          <p:cNvPr id="110" name="Freeform: Shape 109">
            <a:extLst>
              <a:ext uri="{FF2B5EF4-FFF2-40B4-BE49-F238E27FC236}">
                <a16:creationId xmlns:a16="http://schemas.microsoft.com/office/drawing/2014/main" id="{6F07779B-5148-D8C1-7E26-174DA8DD7645}"/>
              </a:ext>
            </a:extLst>
          </p:cNvPr>
          <p:cNvSpPr/>
          <p:nvPr/>
        </p:nvSpPr>
        <p:spPr>
          <a:xfrm>
            <a:off x="-1465348" y="0"/>
            <a:ext cx="3505200" cy="6858000"/>
          </a:xfrm>
          <a:custGeom>
            <a:avLst/>
            <a:gdLst>
              <a:gd name="connsiteX0" fmla="*/ 0 w 3505200"/>
              <a:gd name="connsiteY0" fmla="*/ 0 h 6858000"/>
              <a:gd name="connsiteX1" fmla="*/ 3048000 w 3505200"/>
              <a:gd name="connsiteY1" fmla="*/ 0 h 6858000"/>
              <a:gd name="connsiteX2" fmla="*/ 3048000 w 3505200"/>
              <a:gd name="connsiteY2" fmla="*/ 1955800 h 6858000"/>
              <a:gd name="connsiteX3" fmla="*/ 3352797 w 3505200"/>
              <a:gd name="connsiteY3" fmla="*/ 1955800 h 6858000"/>
              <a:gd name="connsiteX4" fmla="*/ 3505200 w 3505200"/>
              <a:gd name="connsiteY4" fmla="*/ 2108203 h 6858000"/>
              <a:gd name="connsiteX5" fmla="*/ 3505200 w 3505200"/>
              <a:gd name="connsiteY5" fmla="*/ 2717797 h 6858000"/>
              <a:gd name="connsiteX6" fmla="*/ 3352797 w 3505200"/>
              <a:gd name="connsiteY6" fmla="*/ 2870200 h 6858000"/>
              <a:gd name="connsiteX7" fmla="*/ 3048000 w 3505200"/>
              <a:gd name="connsiteY7" fmla="*/ 2870200 h 6858000"/>
              <a:gd name="connsiteX8" fmla="*/ 3048000 w 3505200"/>
              <a:gd name="connsiteY8" fmla="*/ 6858000 h 6858000"/>
              <a:gd name="connsiteX9" fmla="*/ 0 w 35052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5200" h="6858000">
                <a:moveTo>
                  <a:pt x="0" y="0"/>
                </a:moveTo>
                <a:lnTo>
                  <a:pt x="3048000" y="0"/>
                </a:lnTo>
                <a:lnTo>
                  <a:pt x="3048000" y="1955800"/>
                </a:lnTo>
                <a:lnTo>
                  <a:pt x="3352797" y="1955800"/>
                </a:lnTo>
                <a:cubicBezTo>
                  <a:pt x="3436967" y="1955800"/>
                  <a:pt x="3505200" y="2024033"/>
                  <a:pt x="3505200" y="2108203"/>
                </a:cubicBezTo>
                <a:lnTo>
                  <a:pt x="3505200" y="2717797"/>
                </a:lnTo>
                <a:cubicBezTo>
                  <a:pt x="3505200" y="2801967"/>
                  <a:pt x="3436967" y="2870200"/>
                  <a:pt x="3352797" y="2870200"/>
                </a:cubicBezTo>
                <a:lnTo>
                  <a:pt x="3048000" y="2870200"/>
                </a:lnTo>
                <a:lnTo>
                  <a:pt x="3048000" y="6858000"/>
                </a:lnTo>
                <a:lnTo>
                  <a:pt x="0" y="6858000"/>
                </a:lnTo>
                <a:close/>
              </a:path>
            </a:pathLst>
          </a:custGeom>
          <a:solidFill>
            <a:srgbClr val="1A7ED0"/>
          </a:solidFill>
          <a:ln>
            <a:noFill/>
          </a:ln>
          <a:effectLst>
            <a:outerShdw blurRad="317500" dist="1524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9" name="Freeform: Shape 108">
            <a:extLst>
              <a:ext uri="{FF2B5EF4-FFF2-40B4-BE49-F238E27FC236}">
                <a16:creationId xmlns:a16="http://schemas.microsoft.com/office/drawing/2014/main" id="{7FB5610B-1EC8-853A-6B20-89623ED2A29A}"/>
              </a:ext>
            </a:extLst>
          </p:cNvPr>
          <p:cNvSpPr/>
          <p:nvPr/>
        </p:nvSpPr>
        <p:spPr>
          <a:xfrm>
            <a:off x="-1836266" y="0"/>
            <a:ext cx="3505200" cy="6858000"/>
          </a:xfrm>
          <a:custGeom>
            <a:avLst/>
            <a:gdLst>
              <a:gd name="connsiteX0" fmla="*/ 0 w 3505200"/>
              <a:gd name="connsiteY0" fmla="*/ 0 h 6858000"/>
              <a:gd name="connsiteX1" fmla="*/ 3048000 w 3505200"/>
              <a:gd name="connsiteY1" fmla="*/ 0 h 6858000"/>
              <a:gd name="connsiteX2" fmla="*/ 3048000 w 3505200"/>
              <a:gd name="connsiteY2" fmla="*/ 1498600 h 6858000"/>
              <a:gd name="connsiteX3" fmla="*/ 3352797 w 3505200"/>
              <a:gd name="connsiteY3" fmla="*/ 1498600 h 6858000"/>
              <a:gd name="connsiteX4" fmla="*/ 3505200 w 3505200"/>
              <a:gd name="connsiteY4" fmla="*/ 1651003 h 6858000"/>
              <a:gd name="connsiteX5" fmla="*/ 3505200 w 3505200"/>
              <a:gd name="connsiteY5" fmla="*/ 2260597 h 6858000"/>
              <a:gd name="connsiteX6" fmla="*/ 3352797 w 3505200"/>
              <a:gd name="connsiteY6" fmla="*/ 2413000 h 6858000"/>
              <a:gd name="connsiteX7" fmla="*/ 3048000 w 3505200"/>
              <a:gd name="connsiteY7" fmla="*/ 2413000 h 6858000"/>
              <a:gd name="connsiteX8" fmla="*/ 3048000 w 3505200"/>
              <a:gd name="connsiteY8" fmla="*/ 6858000 h 6858000"/>
              <a:gd name="connsiteX9" fmla="*/ 0 w 35052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5200" h="6858000">
                <a:moveTo>
                  <a:pt x="0" y="0"/>
                </a:moveTo>
                <a:lnTo>
                  <a:pt x="3048000" y="0"/>
                </a:lnTo>
                <a:lnTo>
                  <a:pt x="3048000" y="1498600"/>
                </a:lnTo>
                <a:lnTo>
                  <a:pt x="3352797" y="1498600"/>
                </a:lnTo>
                <a:cubicBezTo>
                  <a:pt x="3436967" y="1498600"/>
                  <a:pt x="3505200" y="1566833"/>
                  <a:pt x="3505200" y="1651003"/>
                </a:cubicBezTo>
                <a:lnTo>
                  <a:pt x="3505200" y="2260597"/>
                </a:lnTo>
                <a:cubicBezTo>
                  <a:pt x="3505200" y="2344767"/>
                  <a:pt x="3436967" y="2413000"/>
                  <a:pt x="3352797" y="2413000"/>
                </a:cubicBezTo>
                <a:lnTo>
                  <a:pt x="3048000" y="2413000"/>
                </a:lnTo>
                <a:lnTo>
                  <a:pt x="3048000" y="6858000"/>
                </a:lnTo>
                <a:lnTo>
                  <a:pt x="0" y="6858000"/>
                </a:lnTo>
                <a:close/>
              </a:path>
            </a:pathLst>
          </a:custGeom>
          <a:solidFill>
            <a:srgbClr val="2998F3"/>
          </a:solidFill>
          <a:ln>
            <a:noFill/>
          </a:ln>
          <a:effectLst>
            <a:outerShdw blurRad="317500" dist="1524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 name="Freeform: Shape 107">
            <a:extLst>
              <a:ext uri="{FF2B5EF4-FFF2-40B4-BE49-F238E27FC236}">
                <a16:creationId xmlns:a16="http://schemas.microsoft.com/office/drawing/2014/main" id="{1BC0D202-50E7-F8FA-0F25-662C5558559A}"/>
              </a:ext>
            </a:extLst>
          </p:cNvPr>
          <p:cNvSpPr/>
          <p:nvPr/>
        </p:nvSpPr>
        <p:spPr>
          <a:xfrm>
            <a:off x="-2207183" y="0"/>
            <a:ext cx="3505200" cy="6858000"/>
          </a:xfrm>
          <a:custGeom>
            <a:avLst/>
            <a:gdLst>
              <a:gd name="connsiteX0" fmla="*/ 0 w 3505200"/>
              <a:gd name="connsiteY0" fmla="*/ 0 h 6858000"/>
              <a:gd name="connsiteX1" fmla="*/ 3048000 w 3505200"/>
              <a:gd name="connsiteY1" fmla="*/ 0 h 6858000"/>
              <a:gd name="connsiteX2" fmla="*/ 3048000 w 3505200"/>
              <a:gd name="connsiteY2" fmla="*/ 1041400 h 6858000"/>
              <a:gd name="connsiteX3" fmla="*/ 3352797 w 3505200"/>
              <a:gd name="connsiteY3" fmla="*/ 1041400 h 6858000"/>
              <a:gd name="connsiteX4" fmla="*/ 3505200 w 3505200"/>
              <a:gd name="connsiteY4" fmla="*/ 1193803 h 6858000"/>
              <a:gd name="connsiteX5" fmla="*/ 3505200 w 3505200"/>
              <a:gd name="connsiteY5" fmla="*/ 1803397 h 6858000"/>
              <a:gd name="connsiteX6" fmla="*/ 3352797 w 3505200"/>
              <a:gd name="connsiteY6" fmla="*/ 1955800 h 6858000"/>
              <a:gd name="connsiteX7" fmla="*/ 3048000 w 3505200"/>
              <a:gd name="connsiteY7" fmla="*/ 1955800 h 6858000"/>
              <a:gd name="connsiteX8" fmla="*/ 3048000 w 3505200"/>
              <a:gd name="connsiteY8" fmla="*/ 6858000 h 6858000"/>
              <a:gd name="connsiteX9" fmla="*/ 0 w 35052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5200" h="6858000">
                <a:moveTo>
                  <a:pt x="0" y="0"/>
                </a:moveTo>
                <a:lnTo>
                  <a:pt x="3048000" y="0"/>
                </a:lnTo>
                <a:lnTo>
                  <a:pt x="3048000" y="1041400"/>
                </a:lnTo>
                <a:lnTo>
                  <a:pt x="3352797" y="1041400"/>
                </a:lnTo>
                <a:cubicBezTo>
                  <a:pt x="3436967" y="1041400"/>
                  <a:pt x="3505200" y="1109633"/>
                  <a:pt x="3505200" y="1193803"/>
                </a:cubicBezTo>
                <a:lnTo>
                  <a:pt x="3505200" y="1803397"/>
                </a:lnTo>
                <a:cubicBezTo>
                  <a:pt x="3505200" y="1887567"/>
                  <a:pt x="3436967" y="1955800"/>
                  <a:pt x="3352797" y="1955800"/>
                </a:cubicBezTo>
                <a:lnTo>
                  <a:pt x="3048000" y="1955800"/>
                </a:lnTo>
                <a:lnTo>
                  <a:pt x="3048000" y="6858000"/>
                </a:lnTo>
                <a:lnTo>
                  <a:pt x="0" y="6858000"/>
                </a:lnTo>
                <a:close/>
              </a:path>
            </a:pathLst>
          </a:custGeom>
          <a:solidFill>
            <a:srgbClr val="58AFF6"/>
          </a:solidFill>
          <a:ln>
            <a:noFill/>
          </a:ln>
          <a:effectLst>
            <a:outerShdw blurRad="317500" dist="1524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 name="Freeform: Shape 106">
            <a:extLst>
              <a:ext uri="{FF2B5EF4-FFF2-40B4-BE49-F238E27FC236}">
                <a16:creationId xmlns:a16="http://schemas.microsoft.com/office/drawing/2014/main" id="{8EEFA935-1112-6324-D002-4E70F5156FC2}"/>
              </a:ext>
            </a:extLst>
          </p:cNvPr>
          <p:cNvSpPr/>
          <p:nvPr/>
        </p:nvSpPr>
        <p:spPr>
          <a:xfrm>
            <a:off x="-2578100" y="0"/>
            <a:ext cx="3505200" cy="6858000"/>
          </a:xfrm>
          <a:custGeom>
            <a:avLst/>
            <a:gdLst>
              <a:gd name="connsiteX0" fmla="*/ 0 w 3505200"/>
              <a:gd name="connsiteY0" fmla="*/ 0 h 6858000"/>
              <a:gd name="connsiteX1" fmla="*/ 3048000 w 3505200"/>
              <a:gd name="connsiteY1" fmla="*/ 0 h 6858000"/>
              <a:gd name="connsiteX2" fmla="*/ 3048000 w 3505200"/>
              <a:gd name="connsiteY2" fmla="*/ 584200 h 6858000"/>
              <a:gd name="connsiteX3" fmla="*/ 3352797 w 3505200"/>
              <a:gd name="connsiteY3" fmla="*/ 584200 h 6858000"/>
              <a:gd name="connsiteX4" fmla="*/ 3505200 w 3505200"/>
              <a:gd name="connsiteY4" fmla="*/ 736603 h 6858000"/>
              <a:gd name="connsiteX5" fmla="*/ 3505200 w 3505200"/>
              <a:gd name="connsiteY5" fmla="*/ 1346197 h 6858000"/>
              <a:gd name="connsiteX6" fmla="*/ 3352797 w 3505200"/>
              <a:gd name="connsiteY6" fmla="*/ 1498600 h 6858000"/>
              <a:gd name="connsiteX7" fmla="*/ 3048000 w 3505200"/>
              <a:gd name="connsiteY7" fmla="*/ 1498600 h 6858000"/>
              <a:gd name="connsiteX8" fmla="*/ 3048000 w 3505200"/>
              <a:gd name="connsiteY8" fmla="*/ 6858000 h 6858000"/>
              <a:gd name="connsiteX9" fmla="*/ 0 w 35052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5200" h="6858000">
                <a:moveTo>
                  <a:pt x="0" y="0"/>
                </a:moveTo>
                <a:lnTo>
                  <a:pt x="3048000" y="0"/>
                </a:lnTo>
                <a:lnTo>
                  <a:pt x="3048000" y="584200"/>
                </a:lnTo>
                <a:lnTo>
                  <a:pt x="3352797" y="584200"/>
                </a:lnTo>
                <a:cubicBezTo>
                  <a:pt x="3436967" y="584200"/>
                  <a:pt x="3505200" y="652433"/>
                  <a:pt x="3505200" y="736603"/>
                </a:cubicBezTo>
                <a:lnTo>
                  <a:pt x="3505200" y="1346197"/>
                </a:lnTo>
                <a:cubicBezTo>
                  <a:pt x="3505200" y="1430367"/>
                  <a:pt x="3436967" y="1498600"/>
                  <a:pt x="3352797" y="1498600"/>
                </a:cubicBezTo>
                <a:lnTo>
                  <a:pt x="3048000" y="1498600"/>
                </a:lnTo>
                <a:lnTo>
                  <a:pt x="3048000" y="6858000"/>
                </a:lnTo>
                <a:lnTo>
                  <a:pt x="0" y="6858000"/>
                </a:lnTo>
                <a:close/>
              </a:path>
            </a:pathLst>
          </a:custGeom>
          <a:solidFill>
            <a:srgbClr val="7CC0F8"/>
          </a:solidFill>
          <a:ln>
            <a:noFill/>
          </a:ln>
          <a:effectLst>
            <a:outerShdw blurRad="317500" dist="1524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291904890"/>
      </p:ext>
    </p:extLst>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14:bounceEnd="50000">
                                          <p:cBhvr additive="base">
                                            <p:cTn id="7" dur="2000" fill="hold"/>
                                            <p:tgtEl>
                                              <p:spTgt spid="138"/>
                                            </p:tgtEl>
                                            <p:attrNameLst>
                                              <p:attrName>ppt_x</p:attrName>
                                            </p:attrNameLst>
                                          </p:cBhvr>
                                          <p:tavLst>
                                            <p:tav tm="0">
                                              <p:val>
                                                <p:strVal val="#ppt_x"/>
                                              </p:val>
                                            </p:tav>
                                            <p:tav tm="100000">
                                              <p:val>
                                                <p:strVal val="#ppt_x"/>
                                              </p:val>
                                            </p:tav>
                                          </p:tavLst>
                                        </p:anim>
                                        <p:anim calcmode="lin" valueType="num" p14:bounceEnd="50000">
                                          <p:cBhvr additive="base">
                                            <p:cTn id="8" dur="2000" fill="hold"/>
                                            <p:tgtEl>
                                              <p:spTgt spid="1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cBhvr additive="base">
                                            <p:cTn id="7" dur="2000" fill="hold"/>
                                            <p:tgtEl>
                                              <p:spTgt spid="138"/>
                                            </p:tgtEl>
                                            <p:attrNameLst>
                                              <p:attrName>ppt_x</p:attrName>
                                            </p:attrNameLst>
                                          </p:cBhvr>
                                          <p:tavLst>
                                            <p:tav tm="0">
                                              <p:val>
                                                <p:strVal val="#ppt_x"/>
                                              </p:val>
                                            </p:tav>
                                            <p:tav tm="100000">
                                              <p:val>
                                                <p:strVal val="#ppt_x"/>
                                              </p:val>
                                            </p:tav>
                                          </p:tavLst>
                                        </p:anim>
                                        <p:anim calcmode="lin" valueType="num">
                                          <p:cBhvr additive="base">
                                            <p:cTn id="8" dur="2000" fill="hold"/>
                                            <p:tgtEl>
                                              <p:spTgt spid="1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003F88"/>
            </a:gs>
            <a:gs pos="88000">
              <a:srgbClr val="00296B"/>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extBox 12">
            <a:extLst>
              <a:ext uri="{FF2B5EF4-FFF2-40B4-BE49-F238E27FC236}">
                <a16:creationId xmlns:a16="http://schemas.microsoft.com/office/drawing/2014/main" id="{68B2307C-E7A1-BFA0-E349-9526BDD80A55}"/>
              </a:ext>
            </a:extLst>
          </p:cNvPr>
          <p:cNvSpPr txBox="1"/>
          <p:nvPr/>
        </p:nvSpPr>
        <p:spPr>
          <a:xfrm>
            <a:off x="2925525" y="2292759"/>
            <a:ext cx="7407751" cy="2308324"/>
          </a:xfrm>
          <a:prstGeom prst="rect">
            <a:avLst/>
          </a:prstGeom>
          <a:noFill/>
        </p:spPr>
        <p:txBody>
          <a:bodyPr wrap="square" rtlCol="0">
            <a:spAutoFit/>
          </a:bodyPr>
          <a:lstStyle/>
          <a:p>
            <a:pPr algn="ctr"/>
            <a:r>
              <a:rPr lang="en-US" sz="7200" dirty="0">
                <a:solidFill>
                  <a:schemeClr val="bg1"/>
                </a:solidFill>
                <a:effectLst>
                  <a:outerShdw blurRad="355600" dist="101600" dir="5400000" algn="t" rotWithShape="0">
                    <a:prstClr val="black">
                      <a:alpha val="40000"/>
                    </a:prstClr>
                  </a:outerShdw>
                </a:effectLst>
                <a:latin typeface="Lilita One" panose="02000000000000000000" pitchFamily="2" charset="0"/>
              </a:rPr>
              <a:t>FOUR CHAPTERS IN </a:t>
            </a:r>
            <a:r>
              <a:rPr lang="en-US" sz="7200" dirty="0">
                <a:solidFill>
                  <a:srgbClr val="FF9933"/>
                </a:solidFill>
                <a:effectLst>
                  <a:outerShdw blurRad="355600" dist="101600" dir="5400000" algn="t" rotWithShape="0">
                    <a:prstClr val="black">
                      <a:alpha val="40000"/>
                    </a:prstClr>
                  </a:outerShdw>
                </a:effectLst>
                <a:latin typeface="Lilita One" panose="02000000000000000000" pitchFamily="2" charset="0"/>
              </a:rPr>
              <a:t>PROJECT</a:t>
            </a:r>
          </a:p>
        </p:txBody>
      </p:sp>
      <p:grpSp>
        <p:nvGrpSpPr>
          <p:cNvPr id="116" name="D">
            <a:extLst>
              <a:ext uri="{FF2B5EF4-FFF2-40B4-BE49-F238E27FC236}">
                <a16:creationId xmlns:a16="http://schemas.microsoft.com/office/drawing/2014/main" id="{A5354FC7-C4D8-AD01-D943-73B857EDE2C5}"/>
              </a:ext>
            </a:extLst>
          </p:cNvPr>
          <p:cNvGrpSpPr/>
          <p:nvPr/>
        </p:nvGrpSpPr>
        <p:grpSpPr>
          <a:xfrm>
            <a:off x="9144000" y="0"/>
            <a:ext cx="3505200" cy="6858000"/>
            <a:chOff x="9144000" y="0"/>
            <a:chExt cx="3505200" cy="6858000"/>
          </a:xfrm>
        </p:grpSpPr>
        <p:sp>
          <p:nvSpPr>
            <p:cNvPr id="110" name="Freeform: Shape 109">
              <a:extLst>
                <a:ext uri="{FF2B5EF4-FFF2-40B4-BE49-F238E27FC236}">
                  <a16:creationId xmlns:a16="http://schemas.microsoft.com/office/drawing/2014/main" id="{6F07779B-5148-D8C1-7E26-174DA8DD7645}"/>
                </a:ext>
              </a:extLst>
            </p:cNvPr>
            <p:cNvSpPr/>
            <p:nvPr/>
          </p:nvSpPr>
          <p:spPr>
            <a:xfrm>
              <a:off x="9144000" y="0"/>
              <a:ext cx="3505200" cy="6858000"/>
            </a:xfrm>
            <a:custGeom>
              <a:avLst/>
              <a:gdLst>
                <a:gd name="connsiteX0" fmla="*/ 0 w 3505200"/>
                <a:gd name="connsiteY0" fmla="*/ 0 h 6858000"/>
                <a:gd name="connsiteX1" fmla="*/ 3048000 w 3505200"/>
                <a:gd name="connsiteY1" fmla="*/ 0 h 6858000"/>
                <a:gd name="connsiteX2" fmla="*/ 3048000 w 3505200"/>
                <a:gd name="connsiteY2" fmla="*/ 1955800 h 6858000"/>
                <a:gd name="connsiteX3" fmla="*/ 3352797 w 3505200"/>
                <a:gd name="connsiteY3" fmla="*/ 1955800 h 6858000"/>
                <a:gd name="connsiteX4" fmla="*/ 3505200 w 3505200"/>
                <a:gd name="connsiteY4" fmla="*/ 2108203 h 6858000"/>
                <a:gd name="connsiteX5" fmla="*/ 3505200 w 3505200"/>
                <a:gd name="connsiteY5" fmla="*/ 2717797 h 6858000"/>
                <a:gd name="connsiteX6" fmla="*/ 3352797 w 3505200"/>
                <a:gd name="connsiteY6" fmla="*/ 2870200 h 6858000"/>
                <a:gd name="connsiteX7" fmla="*/ 3048000 w 3505200"/>
                <a:gd name="connsiteY7" fmla="*/ 2870200 h 6858000"/>
                <a:gd name="connsiteX8" fmla="*/ 3048000 w 3505200"/>
                <a:gd name="connsiteY8" fmla="*/ 6858000 h 6858000"/>
                <a:gd name="connsiteX9" fmla="*/ 0 w 35052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5200" h="6858000">
                  <a:moveTo>
                    <a:pt x="0" y="0"/>
                  </a:moveTo>
                  <a:lnTo>
                    <a:pt x="3048000" y="0"/>
                  </a:lnTo>
                  <a:lnTo>
                    <a:pt x="3048000" y="1955800"/>
                  </a:lnTo>
                  <a:lnTo>
                    <a:pt x="3352797" y="1955800"/>
                  </a:lnTo>
                  <a:cubicBezTo>
                    <a:pt x="3436967" y="1955800"/>
                    <a:pt x="3505200" y="2024033"/>
                    <a:pt x="3505200" y="2108203"/>
                  </a:cubicBezTo>
                  <a:lnTo>
                    <a:pt x="3505200" y="2717797"/>
                  </a:lnTo>
                  <a:cubicBezTo>
                    <a:pt x="3505200" y="2801967"/>
                    <a:pt x="3436967" y="2870200"/>
                    <a:pt x="3352797" y="2870200"/>
                  </a:cubicBezTo>
                  <a:lnTo>
                    <a:pt x="3048000" y="2870200"/>
                  </a:lnTo>
                  <a:lnTo>
                    <a:pt x="3048000" y="6858000"/>
                  </a:lnTo>
                  <a:lnTo>
                    <a:pt x="0" y="6858000"/>
                  </a:lnTo>
                  <a:close/>
                </a:path>
              </a:pathLst>
            </a:custGeom>
            <a:solidFill>
              <a:srgbClr val="1A7ED0"/>
            </a:solidFill>
            <a:ln>
              <a:noFill/>
            </a:ln>
            <a:effectLst>
              <a:outerShdw blurRad="317500" dist="1524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17500" dist="152400" dir="2700000" algn="tl" rotWithShape="0">
                    <a:prstClr val="black">
                      <a:alpha val="40000"/>
                    </a:prstClr>
                  </a:outerShdw>
                </a:effectLst>
              </a:endParaRPr>
            </a:p>
          </p:txBody>
        </p:sp>
        <p:grpSp>
          <p:nvGrpSpPr>
            <p:cNvPr id="111" name="Group 110">
              <a:extLst>
                <a:ext uri="{FF2B5EF4-FFF2-40B4-BE49-F238E27FC236}">
                  <a16:creationId xmlns:a16="http://schemas.microsoft.com/office/drawing/2014/main" id="{26C80B74-9B7D-6DDB-0566-4F7E48F873CD}"/>
                </a:ext>
              </a:extLst>
            </p:cNvPr>
            <p:cNvGrpSpPr/>
            <p:nvPr/>
          </p:nvGrpSpPr>
          <p:grpSpPr>
            <a:xfrm>
              <a:off x="9449595" y="520631"/>
              <a:ext cx="2513013" cy="5671594"/>
              <a:chOff x="9449595" y="520631"/>
              <a:chExt cx="2513013" cy="5671594"/>
            </a:xfrm>
          </p:grpSpPr>
          <p:pic>
            <p:nvPicPr>
              <p:cNvPr id="112" name="!!Graphic 35" descr="Presentation with bar chart with solid fill">
                <a:extLst>
                  <a:ext uri="{FF2B5EF4-FFF2-40B4-BE49-F238E27FC236}">
                    <a16:creationId xmlns:a16="http://schemas.microsoft.com/office/drawing/2014/main" id="{FFB92136-C4BA-C980-423B-887B4ECB6EB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48901" y="5277825"/>
                <a:ext cx="914400" cy="914400"/>
              </a:xfrm>
              <a:prstGeom prst="rect">
                <a:avLst/>
              </a:prstGeom>
              <a:effectLst>
                <a:outerShdw blurRad="317500" dist="152400" dir="2700000" algn="tl" rotWithShape="0">
                  <a:prstClr val="black">
                    <a:alpha val="40000"/>
                  </a:prstClr>
                </a:outerShdw>
              </a:effectLst>
            </p:spPr>
          </p:pic>
          <p:sp>
            <p:nvSpPr>
              <p:cNvPr id="113" name="!!TextBox 33">
                <a:extLst>
                  <a:ext uri="{FF2B5EF4-FFF2-40B4-BE49-F238E27FC236}">
                    <a16:creationId xmlns:a16="http://schemas.microsoft.com/office/drawing/2014/main" id="{D776D003-96C5-C528-39AE-2B33F31BF856}"/>
                  </a:ext>
                </a:extLst>
              </p:cNvPr>
              <p:cNvSpPr txBox="1"/>
              <p:nvPr/>
            </p:nvSpPr>
            <p:spPr>
              <a:xfrm>
                <a:off x="9531351" y="3434152"/>
                <a:ext cx="2349500" cy="1600438"/>
              </a:xfrm>
              <a:prstGeom prst="rect">
                <a:avLst/>
              </a:prstGeom>
              <a:noFill/>
            </p:spPr>
            <p:txBody>
              <a:bodyPr wrap="square" rtlCol="0">
                <a:spAutoFit/>
              </a:bodyPr>
              <a:lstStyle/>
              <a:p>
                <a:pPr algn="ctr"/>
                <a:endParaRPr lang="en-US" dirty="0">
                  <a:solidFill>
                    <a:schemeClr val="bg1"/>
                  </a:solidFill>
                  <a:effectLst>
                    <a:outerShdw blurRad="317500" dist="152400" dir="2700000" algn="tl" rotWithShape="0">
                      <a:prstClr val="black">
                        <a:alpha val="40000"/>
                      </a:prstClr>
                    </a:outerShdw>
                  </a:effectLst>
                </a:endParaRPr>
              </a:p>
              <a:p>
                <a:pPr algn="ctr"/>
                <a:r>
                  <a:rPr lang="en-US" sz="2000" dirty="0">
                    <a:solidFill>
                      <a:schemeClr val="bg1"/>
                    </a:solidFill>
                    <a:effectLst>
                      <a:outerShdw blurRad="317500" dist="152400" dir="2700000" algn="tl" rotWithShape="0">
                        <a:prstClr val="black">
                          <a:alpha val="40000"/>
                        </a:prstClr>
                      </a:outerShdw>
                    </a:effectLst>
                  </a:rPr>
                  <a:t>Report the final result of your analysis and conclusion </a:t>
                </a:r>
              </a:p>
            </p:txBody>
          </p:sp>
          <p:sp>
            <p:nvSpPr>
              <p:cNvPr id="114" name="!!TextBox 34">
                <a:extLst>
                  <a:ext uri="{FF2B5EF4-FFF2-40B4-BE49-F238E27FC236}">
                    <a16:creationId xmlns:a16="http://schemas.microsoft.com/office/drawing/2014/main" id="{2D357C1B-3D65-71C9-42C0-A357387C1EDF}"/>
                  </a:ext>
                </a:extLst>
              </p:cNvPr>
              <p:cNvSpPr txBox="1"/>
              <p:nvPr/>
            </p:nvSpPr>
            <p:spPr>
              <a:xfrm>
                <a:off x="9449595" y="2615924"/>
                <a:ext cx="2513013" cy="1200329"/>
              </a:xfrm>
              <a:prstGeom prst="rect">
                <a:avLst/>
              </a:prstGeom>
              <a:noFill/>
            </p:spPr>
            <p:txBody>
              <a:bodyPr wrap="square" rtlCol="0">
                <a:spAutoFit/>
              </a:bodyPr>
              <a:lstStyle/>
              <a:p>
                <a:pPr algn="ctr"/>
                <a:r>
                  <a:rPr lang="en-US" sz="2400" dirty="0">
                    <a:solidFill>
                      <a:schemeClr val="bg1"/>
                    </a:solidFill>
                    <a:effectLst>
                      <a:outerShdw blurRad="317500" dist="152400" dir="2700000" algn="tl" rotWithShape="0">
                        <a:prstClr val="black">
                          <a:alpha val="40000"/>
                        </a:prstClr>
                      </a:outerShdw>
                    </a:effectLst>
                    <a:latin typeface="Lilita One" panose="02000000000000000000" pitchFamily="2" charset="0"/>
                  </a:rPr>
                  <a:t>Discussion and Conclusion </a:t>
                </a:r>
              </a:p>
              <a:p>
                <a:pPr algn="ctr"/>
                <a:endParaRPr lang="en-US" sz="2400" dirty="0">
                  <a:solidFill>
                    <a:schemeClr val="bg1"/>
                  </a:solidFill>
                  <a:effectLst>
                    <a:outerShdw blurRad="317500" dist="152400" dir="2700000" algn="tl" rotWithShape="0">
                      <a:prstClr val="black">
                        <a:alpha val="40000"/>
                      </a:prstClr>
                    </a:outerShdw>
                  </a:effectLst>
                </a:endParaRPr>
              </a:p>
            </p:txBody>
          </p:sp>
          <p:sp>
            <p:nvSpPr>
              <p:cNvPr id="115" name="TextBox 114">
                <a:extLst>
                  <a:ext uri="{FF2B5EF4-FFF2-40B4-BE49-F238E27FC236}">
                    <a16:creationId xmlns:a16="http://schemas.microsoft.com/office/drawing/2014/main" id="{3D69937E-4A86-68C6-DBE8-5E08FA61BA07}"/>
                  </a:ext>
                </a:extLst>
              </p:cNvPr>
              <p:cNvSpPr txBox="1"/>
              <p:nvPr/>
            </p:nvSpPr>
            <p:spPr>
              <a:xfrm>
                <a:off x="9959097" y="520631"/>
                <a:ext cx="1494009" cy="1569660"/>
              </a:xfrm>
              <a:prstGeom prst="rect">
                <a:avLst/>
              </a:prstGeom>
              <a:noFill/>
            </p:spPr>
            <p:txBody>
              <a:bodyPr wrap="square" rtlCol="0">
                <a:spAutoFit/>
              </a:bodyPr>
              <a:lstStyle/>
              <a:p>
                <a:pPr algn="ctr"/>
                <a:r>
                  <a:rPr lang="en-US" sz="9600" b="1" dirty="0">
                    <a:solidFill>
                      <a:schemeClr val="bg1"/>
                    </a:solidFill>
                    <a:effectLst>
                      <a:outerShdw blurRad="317500" dist="152400" dir="2700000" algn="tl" rotWithShape="0">
                        <a:prstClr val="black">
                          <a:alpha val="40000"/>
                        </a:prstClr>
                      </a:outerShdw>
                    </a:effectLst>
                    <a:latin typeface="Objective Black" pitchFamily="50" charset="0"/>
                  </a:rPr>
                  <a:t>D</a:t>
                </a:r>
              </a:p>
            </p:txBody>
          </p:sp>
        </p:grpSp>
      </p:grpSp>
      <p:grpSp>
        <p:nvGrpSpPr>
          <p:cNvPr id="122" name="C">
            <a:extLst>
              <a:ext uri="{FF2B5EF4-FFF2-40B4-BE49-F238E27FC236}">
                <a16:creationId xmlns:a16="http://schemas.microsoft.com/office/drawing/2014/main" id="{8A392CFF-0B35-A597-B3E9-58BE8EB1AA18}"/>
              </a:ext>
            </a:extLst>
          </p:cNvPr>
          <p:cNvGrpSpPr/>
          <p:nvPr/>
        </p:nvGrpSpPr>
        <p:grpSpPr>
          <a:xfrm>
            <a:off x="6096000" y="0"/>
            <a:ext cx="3505200" cy="6858000"/>
            <a:chOff x="6096000" y="0"/>
            <a:chExt cx="3505200" cy="6858000"/>
          </a:xfrm>
        </p:grpSpPr>
        <p:sp>
          <p:nvSpPr>
            <p:cNvPr id="109" name="Freeform: Shape 108">
              <a:extLst>
                <a:ext uri="{FF2B5EF4-FFF2-40B4-BE49-F238E27FC236}">
                  <a16:creationId xmlns:a16="http://schemas.microsoft.com/office/drawing/2014/main" id="{7FB5610B-1EC8-853A-6B20-89623ED2A29A}"/>
                </a:ext>
              </a:extLst>
            </p:cNvPr>
            <p:cNvSpPr/>
            <p:nvPr/>
          </p:nvSpPr>
          <p:spPr>
            <a:xfrm>
              <a:off x="6096000" y="0"/>
              <a:ext cx="3505200" cy="6858000"/>
            </a:xfrm>
            <a:custGeom>
              <a:avLst/>
              <a:gdLst>
                <a:gd name="connsiteX0" fmla="*/ 0 w 3505200"/>
                <a:gd name="connsiteY0" fmla="*/ 0 h 6858000"/>
                <a:gd name="connsiteX1" fmla="*/ 3048000 w 3505200"/>
                <a:gd name="connsiteY1" fmla="*/ 0 h 6858000"/>
                <a:gd name="connsiteX2" fmla="*/ 3048000 w 3505200"/>
                <a:gd name="connsiteY2" fmla="*/ 1498600 h 6858000"/>
                <a:gd name="connsiteX3" fmla="*/ 3352797 w 3505200"/>
                <a:gd name="connsiteY3" fmla="*/ 1498600 h 6858000"/>
                <a:gd name="connsiteX4" fmla="*/ 3505200 w 3505200"/>
                <a:gd name="connsiteY4" fmla="*/ 1651003 h 6858000"/>
                <a:gd name="connsiteX5" fmla="*/ 3505200 w 3505200"/>
                <a:gd name="connsiteY5" fmla="*/ 2260597 h 6858000"/>
                <a:gd name="connsiteX6" fmla="*/ 3352797 w 3505200"/>
                <a:gd name="connsiteY6" fmla="*/ 2413000 h 6858000"/>
                <a:gd name="connsiteX7" fmla="*/ 3048000 w 3505200"/>
                <a:gd name="connsiteY7" fmla="*/ 2413000 h 6858000"/>
                <a:gd name="connsiteX8" fmla="*/ 3048000 w 3505200"/>
                <a:gd name="connsiteY8" fmla="*/ 6858000 h 6858000"/>
                <a:gd name="connsiteX9" fmla="*/ 0 w 35052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5200" h="6858000">
                  <a:moveTo>
                    <a:pt x="0" y="0"/>
                  </a:moveTo>
                  <a:lnTo>
                    <a:pt x="3048000" y="0"/>
                  </a:lnTo>
                  <a:lnTo>
                    <a:pt x="3048000" y="1498600"/>
                  </a:lnTo>
                  <a:lnTo>
                    <a:pt x="3352797" y="1498600"/>
                  </a:lnTo>
                  <a:cubicBezTo>
                    <a:pt x="3436967" y="1498600"/>
                    <a:pt x="3505200" y="1566833"/>
                    <a:pt x="3505200" y="1651003"/>
                  </a:cubicBezTo>
                  <a:lnTo>
                    <a:pt x="3505200" y="2260597"/>
                  </a:lnTo>
                  <a:cubicBezTo>
                    <a:pt x="3505200" y="2344767"/>
                    <a:pt x="3436967" y="2413000"/>
                    <a:pt x="3352797" y="2413000"/>
                  </a:cubicBezTo>
                  <a:lnTo>
                    <a:pt x="3048000" y="2413000"/>
                  </a:lnTo>
                  <a:lnTo>
                    <a:pt x="3048000" y="6858000"/>
                  </a:lnTo>
                  <a:lnTo>
                    <a:pt x="0" y="6858000"/>
                  </a:lnTo>
                  <a:close/>
                </a:path>
              </a:pathLst>
            </a:custGeom>
            <a:solidFill>
              <a:srgbClr val="2998F3"/>
            </a:solidFill>
            <a:ln>
              <a:noFill/>
            </a:ln>
            <a:effectLst>
              <a:outerShdw blurRad="317500" dist="1524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17500" dist="152400" dir="2700000" algn="tl" rotWithShape="0">
                    <a:prstClr val="black">
                      <a:alpha val="40000"/>
                    </a:prstClr>
                  </a:outerShdw>
                </a:effectLst>
              </a:endParaRPr>
            </a:p>
          </p:txBody>
        </p:sp>
        <p:grpSp>
          <p:nvGrpSpPr>
            <p:cNvPr id="117" name="Group 116">
              <a:extLst>
                <a:ext uri="{FF2B5EF4-FFF2-40B4-BE49-F238E27FC236}">
                  <a16:creationId xmlns:a16="http://schemas.microsoft.com/office/drawing/2014/main" id="{48D3DE0C-69DF-5D27-3D5E-A1BA271FEFA7}"/>
                </a:ext>
              </a:extLst>
            </p:cNvPr>
            <p:cNvGrpSpPr/>
            <p:nvPr/>
          </p:nvGrpSpPr>
          <p:grpSpPr>
            <a:xfrm>
              <a:off x="6483351" y="520631"/>
              <a:ext cx="2349500" cy="5671594"/>
              <a:chOff x="6483351" y="520631"/>
              <a:chExt cx="2349500" cy="5671594"/>
            </a:xfrm>
          </p:grpSpPr>
          <p:pic>
            <p:nvPicPr>
              <p:cNvPr id="118" name="!!Graphic 20" descr="Beaker with solid fill">
                <a:extLst>
                  <a:ext uri="{FF2B5EF4-FFF2-40B4-BE49-F238E27FC236}">
                    <a16:creationId xmlns:a16="http://schemas.microsoft.com/office/drawing/2014/main" id="{0817C75C-1B87-3924-8B08-CF32BDFCAFF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00901" y="5277825"/>
                <a:ext cx="914400" cy="914400"/>
              </a:xfrm>
              <a:prstGeom prst="rect">
                <a:avLst/>
              </a:prstGeom>
              <a:effectLst>
                <a:outerShdw blurRad="317500" dist="152400" dir="2700000" algn="tl" rotWithShape="0">
                  <a:prstClr val="black">
                    <a:alpha val="40000"/>
                  </a:prstClr>
                </a:outerShdw>
              </a:effectLst>
            </p:spPr>
          </p:pic>
          <p:sp>
            <p:nvSpPr>
              <p:cNvPr id="119" name="!!TextBox 16">
                <a:extLst>
                  <a:ext uri="{FF2B5EF4-FFF2-40B4-BE49-F238E27FC236}">
                    <a16:creationId xmlns:a16="http://schemas.microsoft.com/office/drawing/2014/main" id="{925123F9-B7D6-8D5B-1278-6F68844BB252}"/>
                  </a:ext>
                </a:extLst>
              </p:cNvPr>
              <p:cNvSpPr txBox="1"/>
              <p:nvPr/>
            </p:nvSpPr>
            <p:spPr>
              <a:xfrm>
                <a:off x="6483351" y="3572652"/>
                <a:ext cx="2349500" cy="1323439"/>
              </a:xfrm>
              <a:prstGeom prst="rect">
                <a:avLst/>
              </a:prstGeom>
              <a:noFill/>
            </p:spPr>
            <p:txBody>
              <a:bodyPr wrap="square" rtlCol="0">
                <a:spAutoFit/>
              </a:bodyPr>
              <a:lstStyle/>
              <a:p>
                <a:pPr algn="ctr"/>
                <a:r>
                  <a:rPr lang="en-US" sz="2000" dirty="0">
                    <a:solidFill>
                      <a:schemeClr val="bg1"/>
                    </a:solidFill>
                    <a:effectLst>
                      <a:outerShdw blurRad="317500" dist="152400" dir="2700000" algn="tl" rotWithShape="0">
                        <a:prstClr val="black">
                          <a:alpha val="40000"/>
                        </a:prstClr>
                      </a:outerShdw>
                    </a:effectLst>
                  </a:rPr>
                  <a:t>Explain about the material and methods used in the project</a:t>
                </a:r>
              </a:p>
            </p:txBody>
          </p:sp>
          <p:sp>
            <p:nvSpPr>
              <p:cNvPr id="120" name="!!TextBox 18">
                <a:extLst>
                  <a:ext uri="{FF2B5EF4-FFF2-40B4-BE49-F238E27FC236}">
                    <a16:creationId xmlns:a16="http://schemas.microsoft.com/office/drawing/2014/main" id="{A0E5840F-240D-D0A8-78C2-83088318B15A}"/>
                  </a:ext>
                </a:extLst>
              </p:cNvPr>
              <p:cNvSpPr txBox="1"/>
              <p:nvPr/>
            </p:nvSpPr>
            <p:spPr>
              <a:xfrm>
                <a:off x="6565107" y="2615924"/>
                <a:ext cx="2185988" cy="1200329"/>
              </a:xfrm>
              <a:prstGeom prst="rect">
                <a:avLst/>
              </a:prstGeom>
              <a:noFill/>
            </p:spPr>
            <p:txBody>
              <a:bodyPr wrap="square" rtlCol="0">
                <a:spAutoFit/>
              </a:bodyPr>
              <a:lstStyle/>
              <a:p>
                <a:pPr algn="ctr"/>
                <a:r>
                  <a:rPr lang="en-US" sz="2400" dirty="0">
                    <a:solidFill>
                      <a:schemeClr val="bg1"/>
                    </a:solidFill>
                    <a:effectLst>
                      <a:outerShdw blurRad="317500" dist="152400" dir="2700000" algn="tl" rotWithShape="0">
                        <a:prstClr val="black">
                          <a:alpha val="40000"/>
                        </a:prstClr>
                      </a:outerShdw>
                    </a:effectLst>
                    <a:latin typeface="Lilita One" panose="02000000000000000000" pitchFamily="2" charset="0"/>
                  </a:rPr>
                  <a:t>Materials and Methods</a:t>
                </a:r>
              </a:p>
              <a:p>
                <a:pPr algn="ctr"/>
                <a:endParaRPr lang="en-US" sz="2400" dirty="0">
                  <a:solidFill>
                    <a:schemeClr val="bg1"/>
                  </a:solidFill>
                  <a:effectLst>
                    <a:outerShdw blurRad="317500" dist="152400" dir="2700000" algn="tl" rotWithShape="0">
                      <a:prstClr val="black">
                        <a:alpha val="40000"/>
                      </a:prstClr>
                    </a:outerShdw>
                  </a:effectLst>
                </a:endParaRPr>
              </a:p>
            </p:txBody>
          </p:sp>
          <p:sp>
            <p:nvSpPr>
              <p:cNvPr id="121" name="TextBox 120">
                <a:extLst>
                  <a:ext uri="{FF2B5EF4-FFF2-40B4-BE49-F238E27FC236}">
                    <a16:creationId xmlns:a16="http://schemas.microsoft.com/office/drawing/2014/main" id="{D2A0EDB7-7B61-2AAB-D38E-D1F108FF1B01}"/>
                  </a:ext>
                </a:extLst>
              </p:cNvPr>
              <p:cNvSpPr txBox="1"/>
              <p:nvPr/>
            </p:nvSpPr>
            <p:spPr>
              <a:xfrm>
                <a:off x="6911097" y="520631"/>
                <a:ext cx="1494009" cy="1569660"/>
              </a:xfrm>
              <a:prstGeom prst="rect">
                <a:avLst/>
              </a:prstGeom>
              <a:noFill/>
            </p:spPr>
            <p:txBody>
              <a:bodyPr wrap="square" rtlCol="0">
                <a:spAutoFit/>
              </a:bodyPr>
              <a:lstStyle/>
              <a:p>
                <a:pPr algn="ctr"/>
                <a:r>
                  <a:rPr lang="en-US" sz="9600" b="1" dirty="0">
                    <a:solidFill>
                      <a:schemeClr val="bg1"/>
                    </a:solidFill>
                    <a:effectLst>
                      <a:outerShdw blurRad="317500" dist="152400" dir="2700000" algn="tl" rotWithShape="0">
                        <a:prstClr val="black">
                          <a:alpha val="40000"/>
                        </a:prstClr>
                      </a:outerShdw>
                    </a:effectLst>
                    <a:latin typeface="Objective Black" pitchFamily="50" charset="0"/>
                  </a:rPr>
                  <a:t>C</a:t>
                </a:r>
              </a:p>
            </p:txBody>
          </p:sp>
        </p:grpSp>
      </p:grpSp>
      <p:grpSp>
        <p:nvGrpSpPr>
          <p:cNvPr id="128" name="B">
            <a:extLst>
              <a:ext uri="{FF2B5EF4-FFF2-40B4-BE49-F238E27FC236}">
                <a16:creationId xmlns:a16="http://schemas.microsoft.com/office/drawing/2014/main" id="{B11E73F2-1135-0CFC-EEE4-D5755D0611AF}"/>
              </a:ext>
            </a:extLst>
          </p:cNvPr>
          <p:cNvGrpSpPr/>
          <p:nvPr/>
        </p:nvGrpSpPr>
        <p:grpSpPr>
          <a:xfrm>
            <a:off x="3048000" y="0"/>
            <a:ext cx="3505200" cy="6858000"/>
            <a:chOff x="3048000" y="0"/>
            <a:chExt cx="3505200" cy="6858000"/>
          </a:xfrm>
        </p:grpSpPr>
        <p:sp>
          <p:nvSpPr>
            <p:cNvPr id="108" name="Freeform: Shape 107">
              <a:extLst>
                <a:ext uri="{FF2B5EF4-FFF2-40B4-BE49-F238E27FC236}">
                  <a16:creationId xmlns:a16="http://schemas.microsoft.com/office/drawing/2014/main" id="{1BC0D202-50E7-F8FA-0F25-662C5558559A}"/>
                </a:ext>
              </a:extLst>
            </p:cNvPr>
            <p:cNvSpPr/>
            <p:nvPr/>
          </p:nvSpPr>
          <p:spPr>
            <a:xfrm>
              <a:off x="3048000" y="0"/>
              <a:ext cx="3505200" cy="6858000"/>
            </a:xfrm>
            <a:custGeom>
              <a:avLst/>
              <a:gdLst>
                <a:gd name="connsiteX0" fmla="*/ 0 w 3505200"/>
                <a:gd name="connsiteY0" fmla="*/ 0 h 6858000"/>
                <a:gd name="connsiteX1" fmla="*/ 3048000 w 3505200"/>
                <a:gd name="connsiteY1" fmla="*/ 0 h 6858000"/>
                <a:gd name="connsiteX2" fmla="*/ 3048000 w 3505200"/>
                <a:gd name="connsiteY2" fmla="*/ 1041400 h 6858000"/>
                <a:gd name="connsiteX3" fmla="*/ 3352797 w 3505200"/>
                <a:gd name="connsiteY3" fmla="*/ 1041400 h 6858000"/>
                <a:gd name="connsiteX4" fmla="*/ 3505200 w 3505200"/>
                <a:gd name="connsiteY4" fmla="*/ 1193803 h 6858000"/>
                <a:gd name="connsiteX5" fmla="*/ 3505200 w 3505200"/>
                <a:gd name="connsiteY5" fmla="*/ 1803397 h 6858000"/>
                <a:gd name="connsiteX6" fmla="*/ 3352797 w 3505200"/>
                <a:gd name="connsiteY6" fmla="*/ 1955800 h 6858000"/>
                <a:gd name="connsiteX7" fmla="*/ 3048000 w 3505200"/>
                <a:gd name="connsiteY7" fmla="*/ 1955800 h 6858000"/>
                <a:gd name="connsiteX8" fmla="*/ 3048000 w 3505200"/>
                <a:gd name="connsiteY8" fmla="*/ 6858000 h 6858000"/>
                <a:gd name="connsiteX9" fmla="*/ 0 w 35052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5200" h="6858000">
                  <a:moveTo>
                    <a:pt x="0" y="0"/>
                  </a:moveTo>
                  <a:lnTo>
                    <a:pt x="3048000" y="0"/>
                  </a:lnTo>
                  <a:lnTo>
                    <a:pt x="3048000" y="1041400"/>
                  </a:lnTo>
                  <a:lnTo>
                    <a:pt x="3352797" y="1041400"/>
                  </a:lnTo>
                  <a:cubicBezTo>
                    <a:pt x="3436967" y="1041400"/>
                    <a:pt x="3505200" y="1109633"/>
                    <a:pt x="3505200" y="1193803"/>
                  </a:cubicBezTo>
                  <a:lnTo>
                    <a:pt x="3505200" y="1803397"/>
                  </a:lnTo>
                  <a:cubicBezTo>
                    <a:pt x="3505200" y="1887567"/>
                    <a:pt x="3436967" y="1955800"/>
                    <a:pt x="3352797" y="1955800"/>
                  </a:cubicBezTo>
                  <a:lnTo>
                    <a:pt x="3048000" y="1955800"/>
                  </a:lnTo>
                  <a:lnTo>
                    <a:pt x="3048000" y="6858000"/>
                  </a:lnTo>
                  <a:lnTo>
                    <a:pt x="0" y="6858000"/>
                  </a:lnTo>
                  <a:close/>
                </a:path>
              </a:pathLst>
            </a:custGeom>
            <a:solidFill>
              <a:srgbClr val="58AFF6"/>
            </a:solidFill>
            <a:ln>
              <a:noFill/>
            </a:ln>
            <a:effectLst>
              <a:outerShdw blurRad="317500" dist="1524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17500" dist="152400" dir="2700000" algn="tl" rotWithShape="0">
                    <a:prstClr val="black">
                      <a:alpha val="40000"/>
                    </a:prstClr>
                  </a:outerShdw>
                </a:effectLst>
              </a:endParaRPr>
            </a:p>
          </p:txBody>
        </p:sp>
        <p:grpSp>
          <p:nvGrpSpPr>
            <p:cNvPr id="123" name="Group 122">
              <a:extLst>
                <a:ext uri="{FF2B5EF4-FFF2-40B4-BE49-F238E27FC236}">
                  <a16:creationId xmlns:a16="http://schemas.microsoft.com/office/drawing/2014/main" id="{B4751A6E-B26C-1451-3CC4-FC92503E1E1E}"/>
                </a:ext>
              </a:extLst>
            </p:cNvPr>
            <p:cNvGrpSpPr/>
            <p:nvPr/>
          </p:nvGrpSpPr>
          <p:grpSpPr>
            <a:xfrm>
              <a:off x="3435351" y="520631"/>
              <a:ext cx="2349500" cy="5671594"/>
              <a:chOff x="3435351" y="520631"/>
              <a:chExt cx="2349500" cy="5671594"/>
            </a:xfrm>
          </p:grpSpPr>
          <p:pic>
            <p:nvPicPr>
              <p:cNvPr id="124" name="!!Graphic 14" descr="Books with solid fill">
                <a:extLst>
                  <a:ext uri="{FF2B5EF4-FFF2-40B4-BE49-F238E27FC236}">
                    <a16:creationId xmlns:a16="http://schemas.microsoft.com/office/drawing/2014/main" id="{9916ADAF-650C-1DB5-789A-DA322928262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52901" y="5277825"/>
                <a:ext cx="914400" cy="914400"/>
              </a:xfrm>
              <a:prstGeom prst="rect">
                <a:avLst/>
              </a:prstGeom>
              <a:effectLst>
                <a:outerShdw blurRad="317500" dist="152400" dir="2700000" algn="tl" rotWithShape="0">
                  <a:prstClr val="black">
                    <a:alpha val="40000"/>
                  </a:prstClr>
                </a:outerShdw>
              </a:effectLst>
            </p:spPr>
          </p:pic>
          <p:sp>
            <p:nvSpPr>
              <p:cNvPr id="125" name="!!TextBox 11">
                <a:extLst>
                  <a:ext uri="{FF2B5EF4-FFF2-40B4-BE49-F238E27FC236}">
                    <a16:creationId xmlns:a16="http://schemas.microsoft.com/office/drawing/2014/main" id="{B775C3FE-C33A-5DFF-6B47-D5DF8993B7D5}"/>
                  </a:ext>
                </a:extLst>
              </p:cNvPr>
              <p:cNvSpPr txBox="1"/>
              <p:nvPr/>
            </p:nvSpPr>
            <p:spPr>
              <a:xfrm>
                <a:off x="3435351" y="3726540"/>
                <a:ext cx="2349500" cy="1015663"/>
              </a:xfrm>
              <a:prstGeom prst="rect">
                <a:avLst/>
              </a:prstGeom>
              <a:noFill/>
            </p:spPr>
            <p:txBody>
              <a:bodyPr wrap="square" rtlCol="0">
                <a:spAutoFit/>
              </a:bodyPr>
              <a:lstStyle/>
              <a:p>
                <a:pPr algn="ctr"/>
                <a:r>
                  <a:rPr lang="en-US" sz="2000" dirty="0">
                    <a:solidFill>
                      <a:schemeClr val="bg1"/>
                    </a:solidFill>
                    <a:effectLst>
                      <a:outerShdw blurRad="317500" dist="152400" dir="2700000" algn="tl" rotWithShape="0">
                        <a:prstClr val="black">
                          <a:alpha val="40000"/>
                        </a:prstClr>
                      </a:outerShdw>
                    </a:effectLst>
                  </a:rPr>
                  <a:t>Study the previous studies about the subject</a:t>
                </a:r>
              </a:p>
            </p:txBody>
          </p:sp>
          <p:sp>
            <p:nvSpPr>
              <p:cNvPr id="126" name="!!TextBox 13">
                <a:extLst>
                  <a:ext uri="{FF2B5EF4-FFF2-40B4-BE49-F238E27FC236}">
                    <a16:creationId xmlns:a16="http://schemas.microsoft.com/office/drawing/2014/main" id="{3360840D-C409-0646-120C-A2E1A7D409B0}"/>
                  </a:ext>
                </a:extLst>
              </p:cNvPr>
              <p:cNvSpPr txBox="1"/>
              <p:nvPr/>
            </p:nvSpPr>
            <p:spPr>
              <a:xfrm>
                <a:off x="3817145" y="2615924"/>
                <a:ext cx="1585913" cy="830997"/>
              </a:xfrm>
              <a:prstGeom prst="rect">
                <a:avLst/>
              </a:prstGeom>
              <a:noFill/>
            </p:spPr>
            <p:txBody>
              <a:bodyPr wrap="square" rtlCol="0">
                <a:spAutoFit/>
              </a:bodyPr>
              <a:lstStyle/>
              <a:p>
                <a:pPr algn="ctr"/>
                <a:r>
                  <a:rPr lang="en-US" sz="2400" dirty="0">
                    <a:solidFill>
                      <a:schemeClr val="bg1"/>
                    </a:solidFill>
                    <a:effectLst>
                      <a:outerShdw blurRad="317500" dist="152400" dir="2700000" algn="tl" rotWithShape="0">
                        <a:prstClr val="black">
                          <a:alpha val="40000"/>
                        </a:prstClr>
                      </a:outerShdw>
                    </a:effectLst>
                    <a:latin typeface="Lilita One" panose="02000000000000000000" pitchFamily="2" charset="0"/>
                  </a:rPr>
                  <a:t>Literature  Review</a:t>
                </a:r>
              </a:p>
            </p:txBody>
          </p:sp>
          <p:sp>
            <p:nvSpPr>
              <p:cNvPr id="127" name="TextBox 126">
                <a:extLst>
                  <a:ext uri="{FF2B5EF4-FFF2-40B4-BE49-F238E27FC236}">
                    <a16:creationId xmlns:a16="http://schemas.microsoft.com/office/drawing/2014/main" id="{B36929EF-8D18-59BC-EDCA-BA6FAEB2A0DD}"/>
                  </a:ext>
                </a:extLst>
              </p:cNvPr>
              <p:cNvSpPr txBox="1"/>
              <p:nvPr/>
            </p:nvSpPr>
            <p:spPr>
              <a:xfrm>
                <a:off x="3863097" y="520631"/>
                <a:ext cx="1494009" cy="1569660"/>
              </a:xfrm>
              <a:prstGeom prst="rect">
                <a:avLst/>
              </a:prstGeom>
              <a:noFill/>
            </p:spPr>
            <p:txBody>
              <a:bodyPr wrap="square" rtlCol="0">
                <a:spAutoFit/>
              </a:bodyPr>
              <a:lstStyle/>
              <a:p>
                <a:pPr algn="ctr"/>
                <a:r>
                  <a:rPr lang="en-US" sz="9600" b="1" dirty="0">
                    <a:solidFill>
                      <a:schemeClr val="bg1"/>
                    </a:solidFill>
                    <a:effectLst>
                      <a:outerShdw blurRad="317500" dist="152400" dir="2700000" algn="tl" rotWithShape="0">
                        <a:prstClr val="black">
                          <a:alpha val="40000"/>
                        </a:prstClr>
                      </a:outerShdw>
                    </a:effectLst>
                    <a:latin typeface="Objective Black" pitchFamily="50" charset="0"/>
                  </a:rPr>
                  <a:t>B</a:t>
                </a:r>
              </a:p>
            </p:txBody>
          </p:sp>
        </p:grpSp>
      </p:grpSp>
      <p:grpSp>
        <p:nvGrpSpPr>
          <p:cNvPr id="134" name="A">
            <a:extLst>
              <a:ext uri="{FF2B5EF4-FFF2-40B4-BE49-F238E27FC236}">
                <a16:creationId xmlns:a16="http://schemas.microsoft.com/office/drawing/2014/main" id="{01E7E4F4-A8D7-45AD-59DC-F265324E2CE8}"/>
              </a:ext>
            </a:extLst>
          </p:cNvPr>
          <p:cNvGrpSpPr/>
          <p:nvPr/>
        </p:nvGrpSpPr>
        <p:grpSpPr>
          <a:xfrm>
            <a:off x="0" y="0"/>
            <a:ext cx="3505200" cy="6858000"/>
            <a:chOff x="0" y="0"/>
            <a:chExt cx="3505200" cy="6858000"/>
          </a:xfrm>
        </p:grpSpPr>
        <p:sp>
          <p:nvSpPr>
            <p:cNvPr id="107" name="Freeform: Shape 106">
              <a:extLst>
                <a:ext uri="{FF2B5EF4-FFF2-40B4-BE49-F238E27FC236}">
                  <a16:creationId xmlns:a16="http://schemas.microsoft.com/office/drawing/2014/main" id="{8EEFA935-1112-6324-D002-4E70F5156FC2}"/>
                </a:ext>
              </a:extLst>
            </p:cNvPr>
            <p:cNvSpPr/>
            <p:nvPr/>
          </p:nvSpPr>
          <p:spPr>
            <a:xfrm>
              <a:off x="0" y="0"/>
              <a:ext cx="3505200" cy="6858000"/>
            </a:xfrm>
            <a:custGeom>
              <a:avLst/>
              <a:gdLst>
                <a:gd name="connsiteX0" fmla="*/ 0 w 3505200"/>
                <a:gd name="connsiteY0" fmla="*/ 0 h 6858000"/>
                <a:gd name="connsiteX1" fmla="*/ 3048000 w 3505200"/>
                <a:gd name="connsiteY1" fmla="*/ 0 h 6858000"/>
                <a:gd name="connsiteX2" fmla="*/ 3048000 w 3505200"/>
                <a:gd name="connsiteY2" fmla="*/ 584200 h 6858000"/>
                <a:gd name="connsiteX3" fmla="*/ 3352797 w 3505200"/>
                <a:gd name="connsiteY3" fmla="*/ 584200 h 6858000"/>
                <a:gd name="connsiteX4" fmla="*/ 3505200 w 3505200"/>
                <a:gd name="connsiteY4" fmla="*/ 736603 h 6858000"/>
                <a:gd name="connsiteX5" fmla="*/ 3505200 w 3505200"/>
                <a:gd name="connsiteY5" fmla="*/ 1346197 h 6858000"/>
                <a:gd name="connsiteX6" fmla="*/ 3352797 w 3505200"/>
                <a:gd name="connsiteY6" fmla="*/ 1498600 h 6858000"/>
                <a:gd name="connsiteX7" fmla="*/ 3048000 w 3505200"/>
                <a:gd name="connsiteY7" fmla="*/ 1498600 h 6858000"/>
                <a:gd name="connsiteX8" fmla="*/ 3048000 w 3505200"/>
                <a:gd name="connsiteY8" fmla="*/ 6858000 h 6858000"/>
                <a:gd name="connsiteX9" fmla="*/ 0 w 35052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5200" h="6858000">
                  <a:moveTo>
                    <a:pt x="0" y="0"/>
                  </a:moveTo>
                  <a:lnTo>
                    <a:pt x="3048000" y="0"/>
                  </a:lnTo>
                  <a:lnTo>
                    <a:pt x="3048000" y="584200"/>
                  </a:lnTo>
                  <a:lnTo>
                    <a:pt x="3352797" y="584200"/>
                  </a:lnTo>
                  <a:cubicBezTo>
                    <a:pt x="3436967" y="584200"/>
                    <a:pt x="3505200" y="652433"/>
                    <a:pt x="3505200" y="736603"/>
                  </a:cubicBezTo>
                  <a:lnTo>
                    <a:pt x="3505200" y="1346197"/>
                  </a:lnTo>
                  <a:cubicBezTo>
                    <a:pt x="3505200" y="1430367"/>
                    <a:pt x="3436967" y="1498600"/>
                    <a:pt x="3352797" y="1498600"/>
                  </a:cubicBezTo>
                  <a:lnTo>
                    <a:pt x="3048000" y="1498600"/>
                  </a:lnTo>
                  <a:lnTo>
                    <a:pt x="3048000" y="6858000"/>
                  </a:lnTo>
                  <a:lnTo>
                    <a:pt x="0" y="6858000"/>
                  </a:lnTo>
                  <a:close/>
                </a:path>
              </a:pathLst>
            </a:custGeom>
            <a:solidFill>
              <a:srgbClr val="7CC0F8"/>
            </a:solidFill>
            <a:ln>
              <a:noFill/>
            </a:ln>
            <a:effectLst>
              <a:outerShdw blurRad="317500" dist="1524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effectLst>
                  <a:outerShdw blurRad="317500" dist="152400" dir="2700000" algn="tl" rotWithShape="0">
                    <a:prstClr val="black">
                      <a:alpha val="40000"/>
                    </a:prstClr>
                  </a:outerShdw>
                </a:effectLst>
              </a:endParaRPr>
            </a:p>
          </p:txBody>
        </p:sp>
        <p:grpSp>
          <p:nvGrpSpPr>
            <p:cNvPr id="129" name="Group 128">
              <a:extLst>
                <a:ext uri="{FF2B5EF4-FFF2-40B4-BE49-F238E27FC236}">
                  <a16:creationId xmlns:a16="http://schemas.microsoft.com/office/drawing/2014/main" id="{8698C32E-5D3F-0EAD-F92B-E03B24645E52}"/>
                </a:ext>
              </a:extLst>
            </p:cNvPr>
            <p:cNvGrpSpPr/>
            <p:nvPr/>
          </p:nvGrpSpPr>
          <p:grpSpPr>
            <a:xfrm>
              <a:off x="347775" y="520631"/>
              <a:ext cx="2349500" cy="5671594"/>
              <a:chOff x="347775" y="520631"/>
              <a:chExt cx="2349500" cy="5671594"/>
            </a:xfrm>
          </p:grpSpPr>
          <p:pic>
            <p:nvPicPr>
              <p:cNvPr id="130" name="!!Graphic 7" descr="List with solid fill">
                <a:extLst>
                  <a:ext uri="{FF2B5EF4-FFF2-40B4-BE49-F238E27FC236}">
                    <a16:creationId xmlns:a16="http://schemas.microsoft.com/office/drawing/2014/main" id="{479D7A2D-857D-C3BA-AA2F-7501F287B41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5325" y="5277825"/>
                <a:ext cx="914400" cy="914400"/>
              </a:xfrm>
              <a:prstGeom prst="rect">
                <a:avLst/>
              </a:prstGeom>
              <a:effectLst>
                <a:outerShdw blurRad="317500" dist="152400" dir="2700000" algn="tl" rotWithShape="0">
                  <a:prstClr val="black">
                    <a:alpha val="40000"/>
                  </a:prstClr>
                </a:outerShdw>
              </a:effectLst>
            </p:spPr>
          </p:pic>
          <p:sp>
            <p:nvSpPr>
              <p:cNvPr id="131" name="!!TextBox 2">
                <a:extLst>
                  <a:ext uri="{FF2B5EF4-FFF2-40B4-BE49-F238E27FC236}">
                    <a16:creationId xmlns:a16="http://schemas.microsoft.com/office/drawing/2014/main" id="{F48E6E2E-C0E2-CFEF-ED55-4B4948C7137F}"/>
                  </a:ext>
                </a:extLst>
              </p:cNvPr>
              <p:cNvSpPr txBox="1"/>
              <p:nvPr/>
            </p:nvSpPr>
            <p:spPr>
              <a:xfrm>
                <a:off x="347775" y="3726540"/>
                <a:ext cx="2349500" cy="1015663"/>
              </a:xfrm>
              <a:prstGeom prst="rect">
                <a:avLst/>
              </a:prstGeom>
              <a:noFill/>
            </p:spPr>
            <p:txBody>
              <a:bodyPr wrap="square" rtlCol="0">
                <a:spAutoFit/>
              </a:bodyPr>
              <a:lstStyle/>
              <a:p>
                <a:pPr algn="ctr"/>
                <a:r>
                  <a:rPr lang="en-US" sz="2000" dirty="0">
                    <a:solidFill>
                      <a:schemeClr val="bg1"/>
                    </a:solidFill>
                    <a:effectLst>
                      <a:outerShdw blurRad="317500" dist="152400" dir="2700000" algn="tl" rotWithShape="0">
                        <a:prstClr val="black">
                          <a:alpha val="40000"/>
                        </a:prstClr>
                      </a:outerShdw>
                    </a:effectLst>
                  </a:rPr>
                  <a:t>Define research objectives and create a solid plan</a:t>
                </a:r>
              </a:p>
            </p:txBody>
          </p:sp>
          <p:sp>
            <p:nvSpPr>
              <p:cNvPr id="132" name="!!TextBox 6">
                <a:extLst>
                  <a:ext uri="{FF2B5EF4-FFF2-40B4-BE49-F238E27FC236}">
                    <a16:creationId xmlns:a16="http://schemas.microsoft.com/office/drawing/2014/main" id="{DCF35C49-36B5-7EDF-E3A3-1A5DD5062FE4}"/>
                  </a:ext>
                </a:extLst>
              </p:cNvPr>
              <p:cNvSpPr txBox="1"/>
              <p:nvPr/>
            </p:nvSpPr>
            <p:spPr>
              <a:xfrm>
                <a:off x="520813" y="2615924"/>
                <a:ext cx="2003425" cy="830997"/>
              </a:xfrm>
              <a:prstGeom prst="rect">
                <a:avLst/>
              </a:prstGeom>
              <a:noFill/>
            </p:spPr>
            <p:txBody>
              <a:bodyPr wrap="square" rtlCol="0">
                <a:spAutoFit/>
              </a:bodyPr>
              <a:lstStyle/>
              <a:p>
                <a:pPr algn="ctr"/>
                <a:r>
                  <a:rPr lang="en-US" sz="2400" dirty="0">
                    <a:solidFill>
                      <a:schemeClr val="bg1"/>
                    </a:solidFill>
                    <a:effectLst>
                      <a:outerShdw blurRad="317500" dist="152400" dir="2700000" algn="tl" rotWithShape="0">
                        <a:prstClr val="black">
                          <a:alpha val="40000"/>
                        </a:prstClr>
                      </a:outerShdw>
                    </a:effectLst>
                    <a:latin typeface="Lilita One" panose="02000000000000000000" pitchFamily="2" charset="0"/>
                  </a:rPr>
                  <a:t>Introduction</a:t>
                </a:r>
              </a:p>
              <a:p>
                <a:pPr algn="ctr"/>
                <a:endParaRPr lang="en-US" sz="2400" dirty="0">
                  <a:solidFill>
                    <a:schemeClr val="bg1"/>
                  </a:solidFill>
                  <a:effectLst>
                    <a:outerShdw blurRad="317500" dist="152400" dir="2700000" algn="tl" rotWithShape="0">
                      <a:prstClr val="black">
                        <a:alpha val="40000"/>
                      </a:prstClr>
                    </a:outerShdw>
                  </a:effectLst>
                </a:endParaRPr>
              </a:p>
            </p:txBody>
          </p:sp>
          <p:sp>
            <p:nvSpPr>
              <p:cNvPr id="133" name="TextBox 132">
                <a:extLst>
                  <a:ext uri="{FF2B5EF4-FFF2-40B4-BE49-F238E27FC236}">
                    <a16:creationId xmlns:a16="http://schemas.microsoft.com/office/drawing/2014/main" id="{E596504B-0081-871B-A8C4-F9811B327E02}"/>
                  </a:ext>
                </a:extLst>
              </p:cNvPr>
              <p:cNvSpPr txBox="1"/>
              <p:nvPr/>
            </p:nvSpPr>
            <p:spPr>
              <a:xfrm>
                <a:off x="775521" y="520631"/>
                <a:ext cx="1494009" cy="1569660"/>
              </a:xfrm>
              <a:prstGeom prst="rect">
                <a:avLst/>
              </a:prstGeom>
              <a:noFill/>
            </p:spPr>
            <p:txBody>
              <a:bodyPr wrap="square" rtlCol="0">
                <a:spAutoFit/>
              </a:bodyPr>
              <a:lstStyle/>
              <a:p>
                <a:pPr algn="ctr"/>
                <a:r>
                  <a:rPr lang="en-US" sz="9600" b="1" dirty="0">
                    <a:solidFill>
                      <a:schemeClr val="bg1"/>
                    </a:solidFill>
                    <a:effectLst>
                      <a:outerShdw blurRad="317500" dist="152400" dir="2700000" algn="tl" rotWithShape="0">
                        <a:prstClr val="black">
                          <a:alpha val="40000"/>
                        </a:prstClr>
                      </a:outerShdw>
                    </a:effectLst>
                    <a:latin typeface="Objective Black" pitchFamily="50" charset="0"/>
                  </a:rPr>
                  <a:t>A</a:t>
                </a:r>
              </a:p>
            </p:txBody>
          </p:sp>
        </p:grpSp>
      </p:grpSp>
    </p:spTree>
    <p:extLst>
      <p:ext uri="{BB962C8B-B14F-4D97-AF65-F5344CB8AC3E}">
        <p14:creationId xmlns:p14="http://schemas.microsoft.com/office/powerpoint/2010/main" val="2243290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116"/>
                                        </p:tgtEl>
                                        <p:attrNameLst>
                                          <p:attrName>style.visibility</p:attrName>
                                        </p:attrNameLst>
                                      </p:cBhvr>
                                      <p:to>
                                        <p:strVal val="visible"/>
                                      </p:to>
                                    </p:set>
                                    <p:anim calcmode="lin" valueType="num">
                                      <p:cBhvr additive="base">
                                        <p:cTn id="7" dur="1500" fill="hold"/>
                                        <p:tgtEl>
                                          <p:spTgt spid="116"/>
                                        </p:tgtEl>
                                        <p:attrNameLst>
                                          <p:attrName>ppt_x</p:attrName>
                                        </p:attrNameLst>
                                      </p:cBhvr>
                                      <p:tavLst>
                                        <p:tav tm="0">
                                          <p:val>
                                            <p:strVal val="0-#ppt_w/2"/>
                                          </p:val>
                                        </p:tav>
                                        <p:tav tm="100000">
                                          <p:val>
                                            <p:strVal val="#ppt_x"/>
                                          </p:val>
                                        </p:tav>
                                      </p:tavLst>
                                    </p:anim>
                                    <p:anim calcmode="lin" valueType="num">
                                      <p:cBhvr additive="base">
                                        <p:cTn id="8" dur="1500" fill="hold"/>
                                        <p:tgtEl>
                                          <p:spTgt spid="116"/>
                                        </p:tgtEl>
                                        <p:attrNameLst>
                                          <p:attrName>ppt_y</p:attrName>
                                        </p:attrNameLst>
                                      </p:cBhvr>
                                      <p:tavLst>
                                        <p:tav tm="0">
                                          <p:val>
                                            <p:strVal val="#ppt_y"/>
                                          </p:val>
                                        </p:tav>
                                        <p:tav tm="100000">
                                          <p:val>
                                            <p:strVal val="#ppt_y"/>
                                          </p:val>
                                        </p:tav>
                                      </p:tavLst>
                                    </p:anim>
                                  </p:childTnLst>
                                </p:cTn>
                              </p:par>
                              <p:par>
                                <p:cTn id="9" presetID="2" presetClass="entr" presetSubtype="8" decel="100000" fill="hold" nodeType="withEffect">
                                  <p:stCondLst>
                                    <p:cond delay="0"/>
                                  </p:stCondLst>
                                  <p:childTnLst>
                                    <p:set>
                                      <p:cBhvr>
                                        <p:cTn id="10" dur="1" fill="hold">
                                          <p:stCondLst>
                                            <p:cond delay="0"/>
                                          </p:stCondLst>
                                        </p:cTn>
                                        <p:tgtEl>
                                          <p:spTgt spid="122"/>
                                        </p:tgtEl>
                                        <p:attrNameLst>
                                          <p:attrName>style.visibility</p:attrName>
                                        </p:attrNameLst>
                                      </p:cBhvr>
                                      <p:to>
                                        <p:strVal val="visible"/>
                                      </p:to>
                                    </p:set>
                                    <p:anim calcmode="lin" valueType="num">
                                      <p:cBhvr additive="base">
                                        <p:cTn id="11" dur="1500" fill="hold"/>
                                        <p:tgtEl>
                                          <p:spTgt spid="122"/>
                                        </p:tgtEl>
                                        <p:attrNameLst>
                                          <p:attrName>ppt_x</p:attrName>
                                        </p:attrNameLst>
                                      </p:cBhvr>
                                      <p:tavLst>
                                        <p:tav tm="0">
                                          <p:val>
                                            <p:strVal val="0-#ppt_w/2"/>
                                          </p:val>
                                        </p:tav>
                                        <p:tav tm="100000">
                                          <p:val>
                                            <p:strVal val="#ppt_x"/>
                                          </p:val>
                                        </p:tav>
                                      </p:tavLst>
                                    </p:anim>
                                    <p:anim calcmode="lin" valueType="num">
                                      <p:cBhvr additive="base">
                                        <p:cTn id="12" dur="1500" fill="hold"/>
                                        <p:tgtEl>
                                          <p:spTgt spid="122"/>
                                        </p:tgtEl>
                                        <p:attrNameLst>
                                          <p:attrName>ppt_y</p:attrName>
                                        </p:attrNameLst>
                                      </p:cBhvr>
                                      <p:tavLst>
                                        <p:tav tm="0">
                                          <p:val>
                                            <p:strVal val="#ppt_y"/>
                                          </p:val>
                                        </p:tav>
                                        <p:tav tm="100000">
                                          <p:val>
                                            <p:strVal val="#ppt_y"/>
                                          </p:val>
                                        </p:tav>
                                      </p:tavLst>
                                    </p:anim>
                                  </p:childTnLst>
                                </p:cTn>
                              </p:par>
                              <p:par>
                                <p:cTn id="13" presetID="2" presetClass="entr" presetSubtype="8" decel="100000" fill="hold" nodeType="withEffect">
                                  <p:stCondLst>
                                    <p:cond delay="0"/>
                                  </p:stCondLst>
                                  <p:childTnLst>
                                    <p:set>
                                      <p:cBhvr>
                                        <p:cTn id="14" dur="1" fill="hold">
                                          <p:stCondLst>
                                            <p:cond delay="0"/>
                                          </p:stCondLst>
                                        </p:cTn>
                                        <p:tgtEl>
                                          <p:spTgt spid="128"/>
                                        </p:tgtEl>
                                        <p:attrNameLst>
                                          <p:attrName>style.visibility</p:attrName>
                                        </p:attrNameLst>
                                      </p:cBhvr>
                                      <p:to>
                                        <p:strVal val="visible"/>
                                      </p:to>
                                    </p:set>
                                    <p:anim calcmode="lin" valueType="num">
                                      <p:cBhvr additive="base">
                                        <p:cTn id="15" dur="1500" fill="hold"/>
                                        <p:tgtEl>
                                          <p:spTgt spid="128"/>
                                        </p:tgtEl>
                                        <p:attrNameLst>
                                          <p:attrName>ppt_x</p:attrName>
                                        </p:attrNameLst>
                                      </p:cBhvr>
                                      <p:tavLst>
                                        <p:tav tm="0">
                                          <p:val>
                                            <p:strVal val="0-#ppt_w/2"/>
                                          </p:val>
                                        </p:tav>
                                        <p:tav tm="100000">
                                          <p:val>
                                            <p:strVal val="#ppt_x"/>
                                          </p:val>
                                        </p:tav>
                                      </p:tavLst>
                                    </p:anim>
                                    <p:anim calcmode="lin" valueType="num">
                                      <p:cBhvr additive="base">
                                        <p:cTn id="16" dur="1500" fill="hold"/>
                                        <p:tgtEl>
                                          <p:spTgt spid="128"/>
                                        </p:tgtEl>
                                        <p:attrNameLst>
                                          <p:attrName>ppt_y</p:attrName>
                                        </p:attrNameLst>
                                      </p:cBhvr>
                                      <p:tavLst>
                                        <p:tav tm="0">
                                          <p:val>
                                            <p:strVal val="#ppt_y"/>
                                          </p:val>
                                        </p:tav>
                                        <p:tav tm="100000">
                                          <p:val>
                                            <p:strVal val="#ppt_y"/>
                                          </p:val>
                                        </p:tav>
                                      </p:tavLst>
                                    </p:anim>
                                  </p:childTnLst>
                                </p:cTn>
                              </p:par>
                              <p:par>
                                <p:cTn id="17" presetID="2" presetClass="entr" presetSubtype="8" decel="100000" fill="hold" nodeType="withEffect">
                                  <p:stCondLst>
                                    <p:cond delay="0"/>
                                  </p:stCondLst>
                                  <p:childTnLst>
                                    <p:set>
                                      <p:cBhvr>
                                        <p:cTn id="18" dur="1" fill="hold">
                                          <p:stCondLst>
                                            <p:cond delay="0"/>
                                          </p:stCondLst>
                                        </p:cTn>
                                        <p:tgtEl>
                                          <p:spTgt spid="134"/>
                                        </p:tgtEl>
                                        <p:attrNameLst>
                                          <p:attrName>style.visibility</p:attrName>
                                        </p:attrNameLst>
                                      </p:cBhvr>
                                      <p:to>
                                        <p:strVal val="visible"/>
                                      </p:to>
                                    </p:set>
                                    <p:anim calcmode="lin" valueType="num">
                                      <p:cBhvr additive="base">
                                        <p:cTn id="19" dur="1500" fill="hold"/>
                                        <p:tgtEl>
                                          <p:spTgt spid="134"/>
                                        </p:tgtEl>
                                        <p:attrNameLst>
                                          <p:attrName>ppt_x</p:attrName>
                                        </p:attrNameLst>
                                      </p:cBhvr>
                                      <p:tavLst>
                                        <p:tav tm="0">
                                          <p:val>
                                            <p:strVal val="0-#ppt_w/2"/>
                                          </p:val>
                                        </p:tav>
                                        <p:tav tm="100000">
                                          <p:val>
                                            <p:strVal val="#ppt_x"/>
                                          </p:val>
                                        </p:tav>
                                      </p:tavLst>
                                    </p:anim>
                                    <p:anim calcmode="lin" valueType="num">
                                      <p:cBhvr additive="base">
                                        <p:cTn id="20" dur="1500" fill="hold"/>
                                        <p:tgtEl>
                                          <p:spTgt spid="1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0F9C02-830D-52FE-6744-F2B7D0035B60}"/>
              </a:ext>
            </a:extLst>
          </p:cNvPr>
          <p:cNvPicPr>
            <a:picLocks noChangeAspect="1"/>
          </p:cNvPicPr>
          <p:nvPr/>
        </p:nvPicPr>
        <p:blipFill>
          <a:blip r:embed="rId2"/>
          <a:stretch>
            <a:fillRect/>
          </a:stretch>
        </p:blipFill>
        <p:spPr>
          <a:xfrm>
            <a:off x="0" y="1852782"/>
            <a:ext cx="12192000" cy="5005218"/>
          </a:xfrm>
          <a:prstGeom prst="rect">
            <a:avLst/>
          </a:prstGeom>
        </p:spPr>
      </p:pic>
      <p:sp>
        <p:nvSpPr>
          <p:cNvPr id="6" name="TextBox 5">
            <a:extLst>
              <a:ext uri="{FF2B5EF4-FFF2-40B4-BE49-F238E27FC236}">
                <a16:creationId xmlns:a16="http://schemas.microsoft.com/office/drawing/2014/main" id="{00D181B0-095F-E0D0-4109-3F45C6DEC882}"/>
              </a:ext>
            </a:extLst>
          </p:cNvPr>
          <p:cNvSpPr txBox="1"/>
          <p:nvPr/>
        </p:nvSpPr>
        <p:spPr>
          <a:xfrm>
            <a:off x="936172" y="481311"/>
            <a:ext cx="10319657" cy="1200329"/>
          </a:xfrm>
          <a:prstGeom prst="rect">
            <a:avLst/>
          </a:prstGeom>
          <a:noFill/>
        </p:spPr>
        <p:txBody>
          <a:bodyPr wrap="square" rtlCol="0">
            <a:spAutoFit/>
          </a:bodyPr>
          <a:lstStyle/>
          <a:p>
            <a:r>
              <a:rPr lang="en-US" sz="2400" dirty="0"/>
              <a:t>For editing this slide edit your content, then in the selection pane hide it to see the bellow shape and at the end unhide all of them (for activating the selection pane search it on search bar) </a:t>
            </a:r>
          </a:p>
        </p:txBody>
      </p:sp>
      <p:sp>
        <p:nvSpPr>
          <p:cNvPr id="7" name="Flowchart: Sequential Access Storage 6">
            <a:extLst>
              <a:ext uri="{FF2B5EF4-FFF2-40B4-BE49-F238E27FC236}">
                <a16:creationId xmlns:a16="http://schemas.microsoft.com/office/drawing/2014/main" id="{11FFE2E5-226F-5FF4-2FFB-139992B7BB2C}"/>
              </a:ext>
            </a:extLst>
          </p:cNvPr>
          <p:cNvSpPr/>
          <p:nvPr/>
        </p:nvSpPr>
        <p:spPr>
          <a:xfrm>
            <a:off x="-72572" y="3130406"/>
            <a:ext cx="754743" cy="754743"/>
          </a:xfrm>
          <a:prstGeom prst="flowChartMagneticTape">
            <a:avLst/>
          </a:prstGeom>
          <a:solidFill>
            <a:srgbClr val="FF66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1</a:t>
            </a:r>
            <a:endParaRPr lang="en-US" b="1" dirty="0"/>
          </a:p>
        </p:txBody>
      </p:sp>
      <p:sp>
        <p:nvSpPr>
          <p:cNvPr id="8" name="Flowchart: Sequential Access Storage 7">
            <a:extLst>
              <a:ext uri="{FF2B5EF4-FFF2-40B4-BE49-F238E27FC236}">
                <a16:creationId xmlns:a16="http://schemas.microsoft.com/office/drawing/2014/main" id="{D5397F1B-F659-6185-9F47-08D25746A52D}"/>
              </a:ext>
            </a:extLst>
          </p:cNvPr>
          <p:cNvSpPr/>
          <p:nvPr/>
        </p:nvSpPr>
        <p:spPr>
          <a:xfrm>
            <a:off x="10856686" y="1732117"/>
            <a:ext cx="754743" cy="754743"/>
          </a:xfrm>
          <a:prstGeom prst="flowChartMagneticTape">
            <a:avLst/>
          </a:prstGeom>
          <a:solidFill>
            <a:srgbClr val="FF66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2</a:t>
            </a:r>
            <a:endParaRPr lang="en-US" b="1" dirty="0"/>
          </a:p>
        </p:txBody>
      </p:sp>
    </p:spTree>
    <p:extLst>
      <p:ext uri="{BB962C8B-B14F-4D97-AF65-F5344CB8AC3E}">
        <p14:creationId xmlns:p14="http://schemas.microsoft.com/office/powerpoint/2010/main" val="3073805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003F88"/>
            </a:gs>
            <a:gs pos="88000">
              <a:srgbClr val="00296B"/>
            </a:gs>
          </a:gsLst>
          <a:path path="circle">
            <a:fillToRect l="50000" t="50000" r="50000" b="50000"/>
          </a:path>
        </a:gradFill>
        <a:effectLst/>
      </p:bgPr>
    </p:bg>
    <p:spTree>
      <p:nvGrpSpPr>
        <p:cNvPr id="1" name=""/>
        <p:cNvGrpSpPr/>
        <p:nvPr/>
      </p:nvGrpSpPr>
      <p:grpSpPr>
        <a:xfrm>
          <a:off x="0" y="0"/>
          <a:ext cx="0" cy="0"/>
          <a:chOff x="0" y="0"/>
          <a:chExt cx="0" cy="0"/>
        </a:xfrm>
      </p:grpSpPr>
      <p:sp>
        <p:nvSpPr>
          <p:cNvPr id="138" name="!!TextBox 12">
            <a:extLst>
              <a:ext uri="{FF2B5EF4-FFF2-40B4-BE49-F238E27FC236}">
                <a16:creationId xmlns:a16="http://schemas.microsoft.com/office/drawing/2014/main" id="{B202F9AC-85D9-E10F-77B4-BB7AFC931D1D}"/>
              </a:ext>
            </a:extLst>
          </p:cNvPr>
          <p:cNvSpPr txBox="1"/>
          <p:nvPr/>
        </p:nvSpPr>
        <p:spPr>
          <a:xfrm>
            <a:off x="2925525" y="2292759"/>
            <a:ext cx="7407751" cy="2308324"/>
          </a:xfrm>
          <a:prstGeom prst="rect">
            <a:avLst/>
          </a:prstGeom>
          <a:noFill/>
        </p:spPr>
        <p:txBody>
          <a:bodyPr wrap="square" rtlCol="0">
            <a:spAutoFit/>
          </a:bodyPr>
          <a:lstStyle/>
          <a:p>
            <a:pPr algn="ctr"/>
            <a:r>
              <a:rPr lang="en-US" sz="7200" dirty="0">
                <a:solidFill>
                  <a:schemeClr val="bg1"/>
                </a:solidFill>
                <a:effectLst>
                  <a:outerShdw blurRad="355600" dist="101600" dir="5400000" algn="t" rotWithShape="0">
                    <a:prstClr val="black">
                      <a:alpha val="40000"/>
                    </a:prstClr>
                  </a:outerShdw>
                </a:effectLst>
                <a:latin typeface="Lilita One" panose="02000000000000000000" pitchFamily="2" charset="0"/>
              </a:rPr>
              <a:t>FOUR CHAPTERS IN </a:t>
            </a:r>
            <a:r>
              <a:rPr lang="en-US" sz="7200" dirty="0">
                <a:solidFill>
                  <a:srgbClr val="FF9933"/>
                </a:solidFill>
                <a:effectLst>
                  <a:outerShdw blurRad="355600" dist="101600" dir="5400000" algn="t" rotWithShape="0">
                    <a:prstClr val="black">
                      <a:alpha val="40000"/>
                    </a:prstClr>
                  </a:outerShdw>
                </a:effectLst>
                <a:latin typeface="Lilita One" panose="02000000000000000000" pitchFamily="2" charset="0"/>
              </a:rPr>
              <a:t>PROJECT</a:t>
            </a:r>
          </a:p>
        </p:txBody>
      </p:sp>
      <p:grpSp>
        <p:nvGrpSpPr>
          <p:cNvPr id="116" name="D">
            <a:extLst>
              <a:ext uri="{FF2B5EF4-FFF2-40B4-BE49-F238E27FC236}">
                <a16:creationId xmlns:a16="http://schemas.microsoft.com/office/drawing/2014/main" id="{A5354FC7-C4D8-AD01-D943-73B857EDE2C5}"/>
              </a:ext>
            </a:extLst>
          </p:cNvPr>
          <p:cNvGrpSpPr/>
          <p:nvPr/>
        </p:nvGrpSpPr>
        <p:grpSpPr>
          <a:xfrm>
            <a:off x="-1465348" y="0"/>
            <a:ext cx="3505200" cy="6858000"/>
            <a:chOff x="9144000" y="0"/>
            <a:chExt cx="3505200" cy="6858000"/>
          </a:xfrm>
        </p:grpSpPr>
        <p:sp>
          <p:nvSpPr>
            <p:cNvPr id="110" name="Freeform: Shape 109">
              <a:extLst>
                <a:ext uri="{FF2B5EF4-FFF2-40B4-BE49-F238E27FC236}">
                  <a16:creationId xmlns:a16="http://schemas.microsoft.com/office/drawing/2014/main" id="{6F07779B-5148-D8C1-7E26-174DA8DD7645}"/>
                </a:ext>
              </a:extLst>
            </p:cNvPr>
            <p:cNvSpPr/>
            <p:nvPr/>
          </p:nvSpPr>
          <p:spPr>
            <a:xfrm>
              <a:off x="9144000" y="0"/>
              <a:ext cx="3505200" cy="6858000"/>
            </a:xfrm>
            <a:custGeom>
              <a:avLst/>
              <a:gdLst>
                <a:gd name="connsiteX0" fmla="*/ 0 w 3505200"/>
                <a:gd name="connsiteY0" fmla="*/ 0 h 6858000"/>
                <a:gd name="connsiteX1" fmla="*/ 3048000 w 3505200"/>
                <a:gd name="connsiteY1" fmla="*/ 0 h 6858000"/>
                <a:gd name="connsiteX2" fmla="*/ 3048000 w 3505200"/>
                <a:gd name="connsiteY2" fmla="*/ 1955800 h 6858000"/>
                <a:gd name="connsiteX3" fmla="*/ 3352797 w 3505200"/>
                <a:gd name="connsiteY3" fmla="*/ 1955800 h 6858000"/>
                <a:gd name="connsiteX4" fmla="*/ 3505200 w 3505200"/>
                <a:gd name="connsiteY4" fmla="*/ 2108203 h 6858000"/>
                <a:gd name="connsiteX5" fmla="*/ 3505200 w 3505200"/>
                <a:gd name="connsiteY5" fmla="*/ 2717797 h 6858000"/>
                <a:gd name="connsiteX6" fmla="*/ 3352797 w 3505200"/>
                <a:gd name="connsiteY6" fmla="*/ 2870200 h 6858000"/>
                <a:gd name="connsiteX7" fmla="*/ 3048000 w 3505200"/>
                <a:gd name="connsiteY7" fmla="*/ 2870200 h 6858000"/>
                <a:gd name="connsiteX8" fmla="*/ 3048000 w 3505200"/>
                <a:gd name="connsiteY8" fmla="*/ 6858000 h 6858000"/>
                <a:gd name="connsiteX9" fmla="*/ 0 w 35052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5200" h="6858000">
                  <a:moveTo>
                    <a:pt x="0" y="0"/>
                  </a:moveTo>
                  <a:lnTo>
                    <a:pt x="3048000" y="0"/>
                  </a:lnTo>
                  <a:lnTo>
                    <a:pt x="3048000" y="1955800"/>
                  </a:lnTo>
                  <a:lnTo>
                    <a:pt x="3352797" y="1955800"/>
                  </a:lnTo>
                  <a:cubicBezTo>
                    <a:pt x="3436967" y="1955800"/>
                    <a:pt x="3505200" y="2024033"/>
                    <a:pt x="3505200" y="2108203"/>
                  </a:cubicBezTo>
                  <a:lnTo>
                    <a:pt x="3505200" y="2717797"/>
                  </a:lnTo>
                  <a:cubicBezTo>
                    <a:pt x="3505200" y="2801967"/>
                    <a:pt x="3436967" y="2870200"/>
                    <a:pt x="3352797" y="2870200"/>
                  </a:cubicBezTo>
                  <a:lnTo>
                    <a:pt x="3048000" y="2870200"/>
                  </a:lnTo>
                  <a:lnTo>
                    <a:pt x="3048000" y="6858000"/>
                  </a:lnTo>
                  <a:lnTo>
                    <a:pt x="0" y="6858000"/>
                  </a:lnTo>
                  <a:close/>
                </a:path>
              </a:pathLst>
            </a:custGeom>
            <a:solidFill>
              <a:srgbClr val="1A7ED0"/>
            </a:solidFill>
            <a:ln>
              <a:noFill/>
            </a:ln>
            <a:effectLst>
              <a:outerShdw blurRad="317500" dist="1524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1" name="Group 110">
              <a:extLst>
                <a:ext uri="{FF2B5EF4-FFF2-40B4-BE49-F238E27FC236}">
                  <a16:creationId xmlns:a16="http://schemas.microsoft.com/office/drawing/2014/main" id="{26C80B74-9B7D-6DDB-0566-4F7E48F873CD}"/>
                </a:ext>
              </a:extLst>
            </p:cNvPr>
            <p:cNvGrpSpPr/>
            <p:nvPr/>
          </p:nvGrpSpPr>
          <p:grpSpPr>
            <a:xfrm>
              <a:off x="9449595" y="520631"/>
              <a:ext cx="2513013" cy="5671594"/>
              <a:chOff x="9449595" y="520631"/>
              <a:chExt cx="2513013" cy="5671594"/>
            </a:xfrm>
          </p:grpSpPr>
          <p:pic>
            <p:nvPicPr>
              <p:cNvPr id="112" name="!!Graphic 35" descr="Presentation with bar chart with solid fill">
                <a:extLst>
                  <a:ext uri="{FF2B5EF4-FFF2-40B4-BE49-F238E27FC236}">
                    <a16:creationId xmlns:a16="http://schemas.microsoft.com/office/drawing/2014/main" id="{FFB92136-C4BA-C980-423B-887B4ECB6EB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48901" y="5277825"/>
                <a:ext cx="914400" cy="914400"/>
              </a:xfrm>
              <a:prstGeom prst="rect">
                <a:avLst/>
              </a:prstGeom>
            </p:spPr>
          </p:pic>
          <p:sp>
            <p:nvSpPr>
              <p:cNvPr id="113" name="!!TextBox 33">
                <a:extLst>
                  <a:ext uri="{FF2B5EF4-FFF2-40B4-BE49-F238E27FC236}">
                    <a16:creationId xmlns:a16="http://schemas.microsoft.com/office/drawing/2014/main" id="{D776D003-96C5-C528-39AE-2B33F31BF856}"/>
                  </a:ext>
                </a:extLst>
              </p:cNvPr>
              <p:cNvSpPr txBox="1"/>
              <p:nvPr/>
            </p:nvSpPr>
            <p:spPr>
              <a:xfrm>
                <a:off x="9531351" y="3434152"/>
                <a:ext cx="2349500" cy="1600438"/>
              </a:xfrm>
              <a:prstGeom prst="rect">
                <a:avLst/>
              </a:prstGeom>
              <a:noFill/>
            </p:spPr>
            <p:txBody>
              <a:bodyPr wrap="square" rtlCol="0">
                <a:spAutoFit/>
              </a:bodyPr>
              <a:lstStyle/>
              <a:p>
                <a:pPr algn="ctr"/>
                <a:endParaRPr lang="en-US" dirty="0">
                  <a:solidFill>
                    <a:schemeClr val="bg1"/>
                  </a:solidFill>
                </a:endParaRPr>
              </a:p>
              <a:p>
                <a:pPr algn="ctr"/>
                <a:r>
                  <a:rPr lang="en-US" sz="2000" dirty="0">
                    <a:solidFill>
                      <a:schemeClr val="bg1"/>
                    </a:solidFill>
                  </a:rPr>
                  <a:t>Report the final result of your analysis and conclusion </a:t>
                </a:r>
              </a:p>
            </p:txBody>
          </p:sp>
          <p:sp>
            <p:nvSpPr>
              <p:cNvPr id="114" name="!!TextBox 34">
                <a:extLst>
                  <a:ext uri="{FF2B5EF4-FFF2-40B4-BE49-F238E27FC236}">
                    <a16:creationId xmlns:a16="http://schemas.microsoft.com/office/drawing/2014/main" id="{2D357C1B-3D65-71C9-42C0-A357387C1EDF}"/>
                  </a:ext>
                </a:extLst>
              </p:cNvPr>
              <p:cNvSpPr txBox="1"/>
              <p:nvPr/>
            </p:nvSpPr>
            <p:spPr>
              <a:xfrm>
                <a:off x="9449595" y="2615924"/>
                <a:ext cx="2513013" cy="1200329"/>
              </a:xfrm>
              <a:prstGeom prst="rect">
                <a:avLst/>
              </a:prstGeom>
              <a:noFill/>
            </p:spPr>
            <p:txBody>
              <a:bodyPr wrap="square" rtlCol="0">
                <a:spAutoFit/>
              </a:bodyPr>
              <a:lstStyle/>
              <a:p>
                <a:pPr algn="ctr"/>
                <a:r>
                  <a:rPr lang="en-US" sz="2400" dirty="0">
                    <a:solidFill>
                      <a:schemeClr val="bg1"/>
                    </a:solidFill>
                    <a:latin typeface="Lilita One" panose="02000000000000000000" pitchFamily="2" charset="0"/>
                  </a:rPr>
                  <a:t>Discussion and Conclusion </a:t>
                </a:r>
              </a:p>
              <a:p>
                <a:pPr algn="ctr"/>
                <a:endParaRPr lang="en-US" sz="2400" dirty="0">
                  <a:solidFill>
                    <a:schemeClr val="bg1"/>
                  </a:solidFill>
                </a:endParaRPr>
              </a:p>
            </p:txBody>
          </p:sp>
          <p:sp>
            <p:nvSpPr>
              <p:cNvPr id="115" name="TextBox 114">
                <a:extLst>
                  <a:ext uri="{FF2B5EF4-FFF2-40B4-BE49-F238E27FC236}">
                    <a16:creationId xmlns:a16="http://schemas.microsoft.com/office/drawing/2014/main" id="{3D69937E-4A86-68C6-DBE8-5E08FA61BA07}"/>
                  </a:ext>
                </a:extLst>
              </p:cNvPr>
              <p:cNvSpPr txBox="1"/>
              <p:nvPr/>
            </p:nvSpPr>
            <p:spPr>
              <a:xfrm>
                <a:off x="9959097" y="520631"/>
                <a:ext cx="1494009" cy="1569660"/>
              </a:xfrm>
              <a:prstGeom prst="rect">
                <a:avLst/>
              </a:prstGeom>
              <a:noFill/>
            </p:spPr>
            <p:txBody>
              <a:bodyPr wrap="square" rtlCol="0">
                <a:spAutoFit/>
              </a:bodyPr>
              <a:lstStyle/>
              <a:p>
                <a:pPr algn="ctr"/>
                <a:r>
                  <a:rPr lang="en-US" sz="9600" b="1" dirty="0">
                    <a:solidFill>
                      <a:schemeClr val="bg1"/>
                    </a:solidFill>
                    <a:latin typeface="Objective Black" pitchFamily="50" charset="0"/>
                  </a:rPr>
                  <a:t>D</a:t>
                </a:r>
              </a:p>
            </p:txBody>
          </p:sp>
        </p:grpSp>
      </p:grpSp>
      <p:grpSp>
        <p:nvGrpSpPr>
          <p:cNvPr id="122" name="C">
            <a:extLst>
              <a:ext uri="{FF2B5EF4-FFF2-40B4-BE49-F238E27FC236}">
                <a16:creationId xmlns:a16="http://schemas.microsoft.com/office/drawing/2014/main" id="{8A392CFF-0B35-A597-B3E9-58BE8EB1AA18}"/>
              </a:ext>
            </a:extLst>
          </p:cNvPr>
          <p:cNvGrpSpPr/>
          <p:nvPr/>
        </p:nvGrpSpPr>
        <p:grpSpPr>
          <a:xfrm>
            <a:off x="-1836266" y="0"/>
            <a:ext cx="3505200" cy="6858000"/>
            <a:chOff x="6096000" y="0"/>
            <a:chExt cx="3505200" cy="6858000"/>
          </a:xfrm>
        </p:grpSpPr>
        <p:sp>
          <p:nvSpPr>
            <p:cNvPr id="109" name="Freeform: Shape 108">
              <a:extLst>
                <a:ext uri="{FF2B5EF4-FFF2-40B4-BE49-F238E27FC236}">
                  <a16:creationId xmlns:a16="http://schemas.microsoft.com/office/drawing/2014/main" id="{7FB5610B-1EC8-853A-6B20-89623ED2A29A}"/>
                </a:ext>
              </a:extLst>
            </p:cNvPr>
            <p:cNvSpPr/>
            <p:nvPr/>
          </p:nvSpPr>
          <p:spPr>
            <a:xfrm>
              <a:off x="6096000" y="0"/>
              <a:ext cx="3505200" cy="6858000"/>
            </a:xfrm>
            <a:custGeom>
              <a:avLst/>
              <a:gdLst>
                <a:gd name="connsiteX0" fmla="*/ 0 w 3505200"/>
                <a:gd name="connsiteY0" fmla="*/ 0 h 6858000"/>
                <a:gd name="connsiteX1" fmla="*/ 3048000 w 3505200"/>
                <a:gd name="connsiteY1" fmla="*/ 0 h 6858000"/>
                <a:gd name="connsiteX2" fmla="*/ 3048000 w 3505200"/>
                <a:gd name="connsiteY2" fmla="*/ 1498600 h 6858000"/>
                <a:gd name="connsiteX3" fmla="*/ 3352797 w 3505200"/>
                <a:gd name="connsiteY3" fmla="*/ 1498600 h 6858000"/>
                <a:gd name="connsiteX4" fmla="*/ 3505200 w 3505200"/>
                <a:gd name="connsiteY4" fmla="*/ 1651003 h 6858000"/>
                <a:gd name="connsiteX5" fmla="*/ 3505200 w 3505200"/>
                <a:gd name="connsiteY5" fmla="*/ 2260597 h 6858000"/>
                <a:gd name="connsiteX6" fmla="*/ 3352797 w 3505200"/>
                <a:gd name="connsiteY6" fmla="*/ 2413000 h 6858000"/>
                <a:gd name="connsiteX7" fmla="*/ 3048000 w 3505200"/>
                <a:gd name="connsiteY7" fmla="*/ 2413000 h 6858000"/>
                <a:gd name="connsiteX8" fmla="*/ 3048000 w 3505200"/>
                <a:gd name="connsiteY8" fmla="*/ 6858000 h 6858000"/>
                <a:gd name="connsiteX9" fmla="*/ 0 w 35052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5200" h="6858000">
                  <a:moveTo>
                    <a:pt x="0" y="0"/>
                  </a:moveTo>
                  <a:lnTo>
                    <a:pt x="3048000" y="0"/>
                  </a:lnTo>
                  <a:lnTo>
                    <a:pt x="3048000" y="1498600"/>
                  </a:lnTo>
                  <a:lnTo>
                    <a:pt x="3352797" y="1498600"/>
                  </a:lnTo>
                  <a:cubicBezTo>
                    <a:pt x="3436967" y="1498600"/>
                    <a:pt x="3505200" y="1566833"/>
                    <a:pt x="3505200" y="1651003"/>
                  </a:cubicBezTo>
                  <a:lnTo>
                    <a:pt x="3505200" y="2260597"/>
                  </a:lnTo>
                  <a:cubicBezTo>
                    <a:pt x="3505200" y="2344767"/>
                    <a:pt x="3436967" y="2413000"/>
                    <a:pt x="3352797" y="2413000"/>
                  </a:cubicBezTo>
                  <a:lnTo>
                    <a:pt x="3048000" y="2413000"/>
                  </a:lnTo>
                  <a:lnTo>
                    <a:pt x="3048000" y="6858000"/>
                  </a:lnTo>
                  <a:lnTo>
                    <a:pt x="0" y="6858000"/>
                  </a:lnTo>
                  <a:close/>
                </a:path>
              </a:pathLst>
            </a:custGeom>
            <a:solidFill>
              <a:srgbClr val="2998F3"/>
            </a:solidFill>
            <a:ln>
              <a:noFill/>
            </a:ln>
            <a:effectLst>
              <a:outerShdw blurRad="317500" dist="1524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7" name="Group 116">
              <a:extLst>
                <a:ext uri="{FF2B5EF4-FFF2-40B4-BE49-F238E27FC236}">
                  <a16:creationId xmlns:a16="http://schemas.microsoft.com/office/drawing/2014/main" id="{48D3DE0C-69DF-5D27-3D5E-A1BA271FEFA7}"/>
                </a:ext>
              </a:extLst>
            </p:cNvPr>
            <p:cNvGrpSpPr/>
            <p:nvPr/>
          </p:nvGrpSpPr>
          <p:grpSpPr>
            <a:xfrm>
              <a:off x="6483351" y="520631"/>
              <a:ext cx="2349500" cy="5671594"/>
              <a:chOff x="6483351" y="520631"/>
              <a:chExt cx="2349500" cy="5671594"/>
            </a:xfrm>
          </p:grpSpPr>
          <p:pic>
            <p:nvPicPr>
              <p:cNvPr id="118" name="!!Graphic 20" descr="Beaker with solid fill">
                <a:extLst>
                  <a:ext uri="{FF2B5EF4-FFF2-40B4-BE49-F238E27FC236}">
                    <a16:creationId xmlns:a16="http://schemas.microsoft.com/office/drawing/2014/main" id="{0817C75C-1B87-3924-8B08-CF32BDFCAFF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00901" y="5277825"/>
                <a:ext cx="914400" cy="914400"/>
              </a:xfrm>
              <a:prstGeom prst="rect">
                <a:avLst/>
              </a:prstGeom>
            </p:spPr>
          </p:pic>
          <p:sp>
            <p:nvSpPr>
              <p:cNvPr id="119" name="!!TextBox 16">
                <a:extLst>
                  <a:ext uri="{FF2B5EF4-FFF2-40B4-BE49-F238E27FC236}">
                    <a16:creationId xmlns:a16="http://schemas.microsoft.com/office/drawing/2014/main" id="{925123F9-B7D6-8D5B-1278-6F68844BB252}"/>
                  </a:ext>
                </a:extLst>
              </p:cNvPr>
              <p:cNvSpPr txBox="1"/>
              <p:nvPr/>
            </p:nvSpPr>
            <p:spPr>
              <a:xfrm>
                <a:off x="6483351" y="3572652"/>
                <a:ext cx="2349500" cy="1323439"/>
              </a:xfrm>
              <a:prstGeom prst="rect">
                <a:avLst/>
              </a:prstGeom>
              <a:noFill/>
            </p:spPr>
            <p:txBody>
              <a:bodyPr wrap="square" rtlCol="0">
                <a:spAutoFit/>
              </a:bodyPr>
              <a:lstStyle/>
              <a:p>
                <a:pPr algn="ctr"/>
                <a:r>
                  <a:rPr lang="en-US" sz="2000" dirty="0">
                    <a:solidFill>
                      <a:schemeClr val="bg1"/>
                    </a:solidFill>
                  </a:rPr>
                  <a:t>Explain about the material and methods used in the project</a:t>
                </a:r>
              </a:p>
            </p:txBody>
          </p:sp>
          <p:sp>
            <p:nvSpPr>
              <p:cNvPr id="120" name="!!TextBox 18">
                <a:extLst>
                  <a:ext uri="{FF2B5EF4-FFF2-40B4-BE49-F238E27FC236}">
                    <a16:creationId xmlns:a16="http://schemas.microsoft.com/office/drawing/2014/main" id="{A0E5840F-240D-D0A8-78C2-83088318B15A}"/>
                  </a:ext>
                </a:extLst>
              </p:cNvPr>
              <p:cNvSpPr txBox="1"/>
              <p:nvPr/>
            </p:nvSpPr>
            <p:spPr>
              <a:xfrm>
                <a:off x="6565107" y="2615924"/>
                <a:ext cx="2185988" cy="1200329"/>
              </a:xfrm>
              <a:prstGeom prst="rect">
                <a:avLst/>
              </a:prstGeom>
              <a:noFill/>
            </p:spPr>
            <p:txBody>
              <a:bodyPr wrap="square" rtlCol="0">
                <a:spAutoFit/>
              </a:bodyPr>
              <a:lstStyle/>
              <a:p>
                <a:pPr algn="ctr"/>
                <a:r>
                  <a:rPr lang="en-US" sz="2400" dirty="0">
                    <a:solidFill>
                      <a:schemeClr val="bg1"/>
                    </a:solidFill>
                    <a:latin typeface="Lilita One" panose="02000000000000000000" pitchFamily="2" charset="0"/>
                  </a:rPr>
                  <a:t>Materials and Methods</a:t>
                </a:r>
              </a:p>
              <a:p>
                <a:pPr algn="ctr"/>
                <a:endParaRPr lang="en-US" sz="2400" dirty="0">
                  <a:solidFill>
                    <a:schemeClr val="bg1"/>
                  </a:solidFill>
                </a:endParaRPr>
              </a:p>
            </p:txBody>
          </p:sp>
          <p:sp>
            <p:nvSpPr>
              <p:cNvPr id="121" name="TextBox 120">
                <a:extLst>
                  <a:ext uri="{FF2B5EF4-FFF2-40B4-BE49-F238E27FC236}">
                    <a16:creationId xmlns:a16="http://schemas.microsoft.com/office/drawing/2014/main" id="{D2A0EDB7-7B61-2AAB-D38E-D1F108FF1B01}"/>
                  </a:ext>
                </a:extLst>
              </p:cNvPr>
              <p:cNvSpPr txBox="1"/>
              <p:nvPr/>
            </p:nvSpPr>
            <p:spPr>
              <a:xfrm>
                <a:off x="6911097" y="520631"/>
                <a:ext cx="1494009" cy="1569660"/>
              </a:xfrm>
              <a:prstGeom prst="rect">
                <a:avLst/>
              </a:prstGeom>
              <a:noFill/>
            </p:spPr>
            <p:txBody>
              <a:bodyPr wrap="square" rtlCol="0">
                <a:spAutoFit/>
              </a:bodyPr>
              <a:lstStyle/>
              <a:p>
                <a:pPr algn="ctr"/>
                <a:r>
                  <a:rPr lang="en-US" sz="9600" b="1" dirty="0">
                    <a:solidFill>
                      <a:schemeClr val="bg1"/>
                    </a:solidFill>
                    <a:latin typeface="Objective Black" pitchFamily="50" charset="0"/>
                  </a:rPr>
                  <a:t>C</a:t>
                </a:r>
              </a:p>
            </p:txBody>
          </p:sp>
        </p:grpSp>
      </p:grpSp>
      <p:grpSp>
        <p:nvGrpSpPr>
          <p:cNvPr id="128" name="B">
            <a:extLst>
              <a:ext uri="{FF2B5EF4-FFF2-40B4-BE49-F238E27FC236}">
                <a16:creationId xmlns:a16="http://schemas.microsoft.com/office/drawing/2014/main" id="{B11E73F2-1135-0CFC-EEE4-D5755D0611AF}"/>
              </a:ext>
            </a:extLst>
          </p:cNvPr>
          <p:cNvGrpSpPr/>
          <p:nvPr/>
        </p:nvGrpSpPr>
        <p:grpSpPr>
          <a:xfrm>
            <a:off x="-2207183" y="0"/>
            <a:ext cx="3505200" cy="6858000"/>
            <a:chOff x="3048000" y="0"/>
            <a:chExt cx="3505200" cy="6858000"/>
          </a:xfrm>
        </p:grpSpPr>
        <p:sp>
          <p:nvSpPr>
            <p:cNvPr id="108" name="Freeform: Shape 107">
              <a:extLst>
                <a:ext uri="{FF2B5EF4-FFF2-40B4-BE49-F238E27FC236}">
                  <a16:creationId xmlns:a16="http://schemas.microsoft.com/office/drawing/2014/main" id="{1BC0D202-50E7-F8FA-0F25-662C5558559A}"/>
                </a:ext>
              </a:extLst>
            </p:cNvPr>
            <p:cNvSpPr/>
            <p:nvPr/>
          </p:nvSpPr>
          <p:spPr>
            <a:xfrm>
              <a:off x="3048000" y="0"/>
              <a:ext cx="3505200" cy="6858000"/>
            </a:xfrm>
            <a:custGeom>
              <a:avLst/>
              <a:gdLst>
                <a:gd name="connsiteX0" fmla="*/ 0 w 3505200"/>
                <a:gd name="connsiteY0" fmla="*/ 0 h 6858000"/>
                <a:gd name="connsiteX1" fmla="*/ 3048000 w 3505200"/>
                <a:gd name="connsiteY1" fmla="*/ 0 h 6858000"/>
                <a:gd name="connsiteX2" fmla="*/ 3048000 w 3505200"/>
                <a:gd name="connsiteY2" fmla="*/ 1041400 h 6858000"/>
                <a:gd name="connsiteX3" fmla="*/ 3352797 w 3505200"/>
                <a:gd name="connsiteY3" fmla="*/ 1041400 h 6858000"/>
                <a:gd name="connsiteX4" fmla="*/ 3505200 w 3505200"/>
                <a:gd name="connsiteY4" fmla="*/ 1193803 h 6858000"/>
                <a:gd name="connsiteX5" fmla="*/ 3505200 w 3505200"/>
                <a:gd name="connsiteY5" fmla="*/ 1803397 h 6858000"/>
                <a:gd name="connsiteX6" fmla="*/ 3352797 w 3505200"/>
                <a:gd name="connsiteY6" fmla="*/ 1955800 h 6858000"/>
                <a:gd name="connsiteX7" fmla="*/ 3048000 w 3505200"/>
                <a:gd name="connsiteY7" fmla="*/ 1955800 h 6858000"/>
                <a:gd name="connsiteX8" fmla="*/ 3048000 w 3505200"/>
                <a:gd name="connsiteY8" fmla="*/ 6858000 h 6858000"/>
                <a:gd name="connsiteX9" fmla="*/ 0 w 35052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5200" h="6858000">
                  <a:moveTo>
                    <a:pt x="0" y="0"/>
                  </a:moveTo>
                  <a:lnTo>
                    <a:pt x="3048000" y="0"/>
                  </a:lnTo>
                  <a:lnTo>
                    <a:pt x="3048000" y="1041400"/>
                  </a:lnTo>
                  <a:lnTo>
                    <a:pt x="3352797" y="1041400"/>
                  </a:lnTo>
                  <a:cubicBezTo>
                    <a:pt x="3436967" y="1041400"/>
                    <a:pt x="3505200" y="1109633"/>
                    <a:pt x="3505200" y="1193803"/>
                  </a:cubicBezTo>
                  <a:lnTo>
                    <a:pt x="3505200" y="1803397"/>
                  </a:lnTo>
                  <a:cubicBezTo>
                    <a:pt x="3505200" y="1887567"/>
                    <a:pt x="3436967" y="1955800"/>
                    <a:pt x="3352797" y="1955800"/>
                  </a:cubicBezTo>
                  <a:lnTo>
                    <a:pt x="3048000" y="1955800"/>
                  </a:lnTo>
                  <a:lnTo>
                    <a:pt x="3048000" y="6858000"/>
                  </a:lnTo>
                  <a:lnTo>
                    <a:pt x="0" y="6858000"/>
                  </a:lnTo>
                  <a:close/>
                </a:path>
              </a:pathLst>
            </a:custGeom>
            <a:solidFill>
              <a:srgbClr val="58AFF6"/>
            </a:solidFill>
            <a:ln>
              <a:solidFill>
                <a:srgbClr val="58AEF5"/>
              </a:solidFill>
            </a:ln>
            <a:effectLst>
              <a:outerShdw blurRad="317500" dist="1524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23" name="Group 122">
              <a:extLst>
                <a:ext uri="{FF2B5EF4-FFF2-40B4-BE49-F238E27FC236}">
                  <a16:creationId xmlns:a16="http://schemas.microsoft.com/office/drawing/2014/main" id="{B4751A6E-B26C-1451-3CC4-FC92503E1E1E}"/>
                </a:ext>
              </a:extLst>
            </p:cNvPr>
            <p:cNvGrpSpPr/>
            <p:nvPr/>
          </p:nvGrpSpPr>
          <p:grpSpPr>
            <a:xfrm>
              <a:off x="3435351" y="520631"/>
              <a:ext cx="2349500" cy="5671594"/>
              <a:chOff x="3435351" y="520631"/>
              <a:chExt cx="2349500" cy="5671594"/>
            </a:xfrm>
          </p:grpSpPr>
          <p:pic>
            <p:nvPicPr>
              <p:cNvPr id="124" name="!!Graphic 14" descr="Books with solid fill">
                <a:extLst>
                  <a:ext uri="{FF2B5EF4-FFF2-40B4-BE49-F238E27FC236}">
                    <a16:creationId xmlns:a16="http://schemas.microsoft.com/office/drawing/2014/main" id="{9916ADAF-650C-1DB5-789A-DA322928262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52901" y="5277825"/>
                <a:ext cx="914400" cy="914400"/>
              </a:xfrm>
              <a:prstGeom prst="rect">
                <a:avLst/>
              </a:prstGeom>
            </p:spPr>
          </p:pic>
          <p:sp>
            <p:nvSpPr>
              <p:cNvPr id="125" name="!!TextBox 11">
                <a:extLst>
                  <a:ext uri="{FF2B5EF4-FFF2-40B4-BE49-F238E27FC236}">
                    <a16:creationId xmlns:a16="http://schemas.microsoft.com/office/drawing/2014/main" id="{B775C3FE-C33A-5DFF-6B47-D5DF8993B7D5}"/>
                  </a:ext>
                </a:extLst>
              </p:cNvPr>
              <p:cNvSpPr txBox="1"/>
              <p:nvPr/>
            </p:nvSpPr>
            <p:spPr>
              <a:xfrm>
                <a:off x="3435351" y="3726540"/>
                <a:ext cx="2349500" cy="1015663"/>
              </a:xfrm>
              <a:prstGeom prst="rect">
                <a:avLst/>
              </a:prstGeom>
              <a:noFill/>
            </p:spPr>
            <p:txBody>
              <a:bodyPr wrap="square" rtlCol="0">
                <a:spAutoFit/>
              </a:bodyPr>
              <a:lstStyle/>
              <a:p>
                <a:pPr algn="ctr"/>
                <a:r>
                  <a:rPr lang="en-US" sz="2000" dirty="0">
                    <a:solidFill>
                      <a:schemeClr val="bg1"/>
                    </a:solidFill>
                  </a:rPr>
                  <a:t>Study the previous studies about the subject</a:t>
                </a:r>
              </a:p>
            </p:txBody>
          </p:sp>
          <p:sp>
            <p:nvSpPr>
              <p:cNvPr id="126" name="!!TextBox 13">
                <a:extLst>
                  <a:ext uri="{FF2B5EF4-FFF2-40B4-BE49-F238E27FC236}">
                    <a16:creationId xmlns:a16="http://schemas.microsoft.com/office/drawing/2014/main" id="{3360840D-C409-0646-120C-A2E1A7D409B0}"/>
                  </a:ext>
                </a:extLst>
              </p:cNvPr>
              <p:cNvSpPr txBox="1"/>
              <p:nvPr/>
            </p:nvSpPr>
            <p:spPr>
              <a:xfrm>
                <a:off x="3817145" y="2615924"/>
                <a:ext cx="1585913" cy="830997"/>
              </a:xfrm>
              <a:prstGeom prst="rect">
                <a:avLst/>
              </a:prstGeom>
              <a:noFill/>
            </p:spPr>
            <p:txBody>
              <a:bodyPr wrap="square" rtlCol="0">
                <a:spAutoFit/>
              </a:bodyPr>
              <a:lstStyle/>
              <a:p>
                <a:pPr algn="ctr"/>
                <a:r>
                  <a:rPr lang="en-US" sz="2400" dirty="0">
                    <a:solidFill>
                      <a:schemeClr val="bg1"/>
                    </a:solidFill>
                    <a:latin typeface="Lilita One" panose="02000000000000000000" pitchFamily="2" charset="0"/>
                  </a:rPr>
                  <a:t>Literature  Review</a:t>
                </a:r>
              </a:p>
            </p:txBody>
          </p:sp>
          <p:sp>
            <p:nvSpPr>
              <p:cNvPr id="127" name="TextBox 126">
                <a:extLst>
                  <a:ext uri="{FF2B5EF4-FFF2-40B4-BE49-F238E27FC236}">
                    <a16:creationId xmlns:a16="http://schemas.microsoft.com/office/drawing/2014/main" id="{B36929EF-8D18-59BC-EDCA-BA6FAEB2A0DD}"/>
                  </a:ext>
                </a:extLst>
              </p:cNvPr>
              <p:cNvSpPr txBox="1"/>
              <p:nvPr/>
            </p:nvSpPr>
            <p:spPr>
              <a:xfrm>
                <a:off x="3863097" y="520631"/>
                <a:ext cx="1494009" cy="1569660"/>
              </a:xfrm>
              <a:prstGeom prst="rect">
                <a:avLst/>
              </a:prstGeom>
              <a:noFill/>
            </p:spPr>
            <p:txBody>
              <a:bodyPr wrap="square" rtlCol="0">
                <a:spAutoFit/>
              </a:bodyPr>
              <a:lstStyle/>
              <a:p>
                <a:pPr algn="ctr"/>
                <a:r>
                  <a:rPr lang="en-US" sz="9600" b="1" dirty="0">
                    <a:solidFill>
                      <a:schemeClr val="bg1"/>
                    </a:solidFill>
                    <a:latin typeface="Objective Black" pitchFamily="50" charset="0"/>
                  </a:rPr>
                  <a:t>B</a:t>
                </a:r>
              </a:p>
            </p:txBody>
          </p:sp>
        </p:grpSp>
      </p:grpSp>
      <p:grpSp>
        <p:nvGrpSpPr>
          <p:cNvPr id="134" name="A">
            <a:extLst>
              <a:ext uri="{FF2B5EF4-FFF2-40B4-BE49-F238E27FC236}">
                <a16:creationId xmlns:a16="http://schemas.microsoft.com/office/drawing/2014/main" id="{01E7E4F4-A8D7-45AD-59DC-F265324E2CE8}"/>
              </a:ext>
            </a:extLst>
          </p:cNvPr>
          <p:cNvGrpSpPr/>
          <p:nvPr/>
        </p:nvGrpSpPr>
        <p:grpSpPr>
          <a:xfrm>
            <a:off x="-2578100" y="0"/>
            <a:ext cx="3505200" cy="6858000"/>
            <a:chOff x="0" y="0"/>
            <a:chExt cx="3505200" cy="6858000"/>
          </a:xfrm>
        </p:grpSpPr>
        <p:sp>
          <p:nvSpPr>
            <p:cNvPr id="107" name="Freeform: Shape 106">
              <a:extLst>
                <a:ext uri="{FF2B5EF4-FFF2-40B4-BE49-F238E27FC236}">
                  <a16:creationId xmlns:a16="http://schemas.microsoft.com/office/drawing/2014/main" id="{8EEFA935-1112-6324-D002-4E70F5156FC2}"/>
                </a:ext>
              </a:extLst>
            </p:cNvPr>
            <p:cNvSpPr/>
            <p:nvPr/>
          </p:nvSpPr>
          <p:spPr>
            <a:xfrm>
              <a:off x="0" y="0"/>
              <a:ext cx="3505200" cy="6858000"/>
            </a:xfrm>
            <a:custGeom>
              <a:avLst/>
              <a:gdLst>
                <a:gd name="connsiteX0" fmla="*/ 0 w 3505200"/>
                <a:gd name="connsiteY0" fmla="*/ 0 h 6858000"/>
                <a:gd name="connsiteX1" fmla="*/ 3048000 w 3505200"/>
                <a:gd name="connsiteY1" fmla="*/ 0 h 6858000"/>
                <a:gd name="connsiteX2" fmla="*/ 3048000 w 3505200"/>
                <a:gd name="connsiteY2" fmla="*/ 584200 h 6858000"/>
                <a:gd name="connsiteX3" fmla="*/ 3352797 w 3505200"/>
                <a:gd name="connsiteY3" fmla="*/ 584200 h 6858000"/>
                <a:gd name="connsiteX4" fmla="*/ 3505200 w 3505200"/>
                <a:gd name="connsiteY4" fmla="*/ 736603 h 6858000"/>
                <a:gd name="connsiteX5" fmla="*/ 3505200 w 3505200"/>
                <a:gd name="connsiteY5" fmla="*/ 1346197 h 6858000"/>
                <a:gd name="connsiteX6" fmla="*/ 3352797 w 3505200"/>
                <a:gd name="connsiteY6" fmla="*/ 1498600 h 6858000"/>
                <a:gd name="connsiteX7" fmla="*/ 3048000 w 3505200"/>
                <a:gd name="connsiteY7" fmla="*/ 1498600 h 6858000"/>
                <a:gd name="connsiteX8" fmla="*/ 3048000 w 3505200"/>
                <a:gd name="connsiteY8" fmla="*/ 6858000 h 6858000"/>
                <a:gd name="connsiteX9" fmla="*/ 0 w 35052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5200" h="6858000">
                  <a:moveTo>
                    <a:pt x="0" y="0"/>
                  </a:moveTo>
                  <a:lnTo>
                    <a:pt x="3048000" y="0"/>
                  </a:lnTo>
                  <a:lnTo>
                    <a:pt x="3048000" y="584200"/>
                  </a:lnTo>
                  <a:lnTo>
                    <a:pt x="3352797" y="584200"/>
                  </a:lnTo>
                  <a:cubicBezTo>
                    <a:pt x="3436967" y="584200"/>
                    <a:pt x="3505200" y="652433"/>
                    <a:pt x="3505200" y="736603"/>
                  </a:cubicBezTo>
                  <a:lnTo>
                    <a:pt x="3505200" y="1346197"/>
                  </a:lnTo>
                  <a:cubicBezTo>
                    <a:pt x="3505200" y="1430367"/>
                    <a:pt x="3436967" y="1498600"/>
                    <a:pt x="3352797" y="1498600"/>
                  </a:cubicBezTo>
                  <a:lnTo>
                    <a:pt x="3048000" y="1498600"/>
                  </a:lnTo>
                  <a:lnTo>
                    <a:pt x="3048000" y="6858000"/>
                  </a:lnTo>
                  <a:lnTo>
                    <a:pt x="0" y="6858000"/>
                  </a:lnTo>
                  <a:close/>
                </a:path>
              </a:pathLst>
            </a:custGeom>
            <a:solidFill>
              <a:srgbClr val="7CC0F8"/>
            </a:solidFill>
            <a:ln>
              <a:noFill/>
            </a:ln>
            <a:effectLst>
              <a:outerShdw blurRad="317500" dist="1524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129" name="Group 128">
              <a:extLst>
                <a:ext uri="{FF2B5EF4-FFF2-40B4-BE49-F238E27FC236}">
                  <a16:creationId xmlns:a16="http://schemas.microsoft.com/office/drawing/2014/main" id="{8698C32E-5D3F-0EAD-F92B-E03B24645E52}"/>
                </a:ext>
              </a:extLst>
            </p:cNvPr>
            <p:cNvGrpSpPr/>
            <p:nvPr/>
          </p:nvGrpSpPr>
          <p:grpSpPr>
            <a:xfrm>
              <a:off x="347775" y="520631"/>
              <a:ext cx="2349500" cy="5671594"/>
              <a:chOff x="347775" y="520631"/>
              <a:chExt cx="2349500" cy="5671594"/>
            </a:xfrm>
          </p:grpSpPr>
          <p:pic>
            <p:nvPicPr>
              <p:cNvPr id="130" name="!!Graphic 7" descr="List with solid fill">
                <a:extLst>
                  <a:ext uri="{FF2B5EF4-FFF2-40B4-BE49-F238E27FC236}">
                    <a16:creationId xmlns:a16="http://schemas.microsoft.com/office/drawing/2014/main" id="{479D7A2D-857D-C3BA-AA2F-7501F287B41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5325" y="5277825"/>
                <a:ext cx="914400" cy="914400"/>
              </a:xfrm>
              <a:prstGeom prst="rect">
                <a:avLst/>
              </a:prstGeom>
            </p:spPr>
          </p:pic>
          <p:sp>
            <p:nvSpPr>
              <p:cNvPr id="131" name="!!TextBox 2">
                <a:extLst>
                  <a:ext uri="{FF2B5EF4-FFF2-40B4-BE49-F238E27FC236}">
                    <a16:creationId xmlns:a16="http://schemas.microsoft.com/office/drawing/2014/main" id="{F48E6E2E-C0E2-CFEF-ED55-4B4948C7137F}"/>
                  </a:ext>
                </a:extLst>
              </p:cNvPr>
              <p:cNvSpPr txBox="1"/>
              <p:nvPr/>
            </p:nvSpPr>
            <p:spPr>
              <a:xfrm>
                <a:off x="347775" y="3726540"/>
                <a:ext cx="2349500" cy="1015663"/>
              </a:xfrm>
              <a:prstGeom prst="rect">
                <a:avLst/>
              </a:prstGeom>
              <a:noFill/>
            </p:spPr>
            <p:txBody>
              <a:bodyPr wrap="square" rtlCol="0">
                <a:spAutoFit/>
              </a:bodyPr>
              <a:lstStyle/>
              <a:p>
                <a:pPr algn="ctr"/>
                <a:r>
                  <a:rPr lang="en-US" sz="2000" dirty="0">
                    <a:solidFill>
                      <a:schemeClr val="bg1"/>
                    </a:solidFill>
                  </a:rPr>
                  <a:t>Define research objectives and create a solid plan</a:t>
                </a:r>
              </a:p>
            </p:txBody>
          </p:sp>
          <p:sp>
            <p:nvSpPr>
              <p:cNvPr id="132" name="!!TextBox 6">
                <a:extLst>
                  <a:ext uri="{FF2B5EF4-FFF2-40B4-BE49-F238E27FC236}">
                    <a16:creationId xmlns:a16="http://schemas.microsoft.com/office/drawing/2014/main" id="{DCF35C49-36B5-7EDF-E3A3-1A5DD5062FE4}"/>
                  </a:ext>
                </a:extLst>
              </p:cNvPr>
              <p:cNvSpPr txBox="1"/>
              <p:nvPr/>
            </p:nvSpPr>
            <p:spPr>
              <a:xfrm>
                <a:off x="520813" y="2615924"/>
                <a:ext cx="2003425" cy="830997"/>
              </a:xfrm>
              <a:prstGeom prst="rect">
                <a:avLst/>
              </a:prstGeom>
              <a:noFill/>
            </p:spPr>
            <p:txBody>
              <a:bodyPr wrap="square" rtlCol="0">
                <a:spAutoFit/>
              </a:bodyPr>
              <a:lstStyle/>
              <a:p>
                <a:pPr algn="ctr"/>
                <a:r>
                  <a:rPr lang="en-US" sz="2400" dirty="0">
                    <a:solidFill>
                      <a:schemeClr val="bg1"/>
                    </a:solidFill>
                    <a:latin typeface="Lilita One" panose="02000000000000000000" pitchFamily="2" charset="0"/>
                  </a:rPr>
                  <a:t>Introduction</a:t>
                </a:r>
              </a:p>
              <a:p>
                <a:pPr algn="ctr"/>
                <a:endParaRPr lang="en-US" sz="2400" dirty="0">
                  <a:solidFill>
                    <a:schemeClr val="bg1"/>
                  </a:solidFill>
                </a:endParaRPr>
              </a:p>
            </p:txBody>
          </p:sp>
          <p:sp>
            <p:nvSpPr>
              <p:cNvPr id="133" name="TextBox 132">
                <a:extLst>
                  <a:ext uri="{FF2B5EF4-FFF2-40B4-BE49-F238E27FC236}">
                    <a16:creationId xmlns:a16="http://schemas.microsoft.com/office/drawing/2014/main" id="{E596504B-0081-871B-A8C4-F9811B327E02}"/>
                  </a:ext>
                </a:extLst>
              </p:cNvPr>
              <p:cNvSpPr txBox="1"/>
              <p:nvPr/>
            </p:nvSpPr>
            <p:spPr>
              <a:xfrm>
                <a:off x="775521" y="520631"/>
                <a:ext cx="1494009" cy="1569660"/>
              </a:xfrm>
              <a:prstGeom prst="rect">
                <a:avLst/>
              </a:prstGeom>
              <a:noFill/>
            </p:spPr>
            <p:txBody>
              <a:bodyPr wrap="square" rtlCol="0">
                <a:spAutoFit/>
              </a:bodyPr>
              <a:lstStyle/>
              <a:p>
                <a:pPr algn="ctr"/>
                <a:r>
                  <a:rPr lang="en-US" sz="9600" b="1" dirty="0">
                    <a:solidFill>
                      <a:schemeClr val="bg1"/>
                    </a:solidFill>
                    <a:latin typeface="Objective Black" pitchFamily="50" charset="0"/>
                  </a:rPr>
                  <a:t>A</a:t>
                </a:r>
              </a:p>
            </p:txBody>
          </p:sp>
        </p:grpSp>
      </p:grpSp>
    </p:spTree>
    <p:extLst>
      <p:ext uri="{BB962C8B-B14F-4D97-AF65-F5344CB8AC3E}">
        <p14:creationId xmlns:p14="http://schemas.microsoft.com/office/powerpoint/2010/main" val="274613438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14:bounceEnd="50000">
                                          <p:cBhvr additive="base">
                                            <p:cTn id="7" dur="2000" fill="hold"/>
                                            <p:tgtEl>
                                              <p:spTgt spid="138"/>
                                            </p:tgtEl>
                                            <p:attrNameLst>
                                              <p:attrName>ppt_x</p:attrName>
                                            </p:attrNameLst>
                                          </p:cBhvr>
                                          <p:tavLst>
                                            <p:tav tm="0">
                                              <p:val>
                                                <p:strVal val="#ppt_x"/>
                                              </p:val>
                                            </p:tav>
                                            <p:tav tm="100000">
                                              <p:val>
                                                <p:strVal val="#ppt_x"/>
                                              </p:val>
                                            </p:tav>
                                          </p:tavLst>
                                        </p:anim>
                                        <p:anim calcmode="lin" valueType="num" p14:bounceEnd="50000">
                                          <p:cBhvr additive="base">
                                            <p:cTn id="8" dur="2000" fill="hold"/>
                                            <p:tgtEl>
                                              <p:spTgt spid="1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3" presetClass="path" presetSubtype="0" accel="50000" decel="50000" fill="hold" grpId="1" nodeType="clickEffect">
                                      <p:stCondLst>
                                        <p:cond delay="0"/>
                                      </p:stCondLst>
                                      <p:childTnLst>
                                        <p:animMotion origin="layout" path="M 1.11022E-16 3.7037E-6 L 0.86406 3.7037E-6 " pathEditMode="relative" rAng="0" ptsTypes="AA">
                                          <p:cBhvr>
                                            <p:cTn id="12" dur="2000" fill="hold"/>
                                            <p:tgtEl>
                                              <p:spTgt spid="138"/>
                                            </p:tgtEl>
                                            <p:attrNameLst>
                                              <p:attrName>ppt_x</p:attrName>
                                              <p:attrName>ppt_y</p:attrName>
                                            </p:attrNameLst>
                                          </p:cBhvr>
                                          <p:rCtr x="43203" y="0"/>
                                        </p:animMotion>
                                      </p:childTnLst>
                                    </p:cTn>
                                  </p:par>
                                  <p:par>
                                    <p:cTn id="13" presetID="63" presetClass="path" presetSubtype="0" accel="50000" decel="50000" fill="hold" nodeType="withEffect">
                                      <p:stCondLst>
                                        <p:cond delay="0"/>
                                      </p:stCondLst>
                                      <p:childTnLst>
                                        <p:animMotion origin="layout" path="M 2.29167E-6 0 L 0.87018 0 " pathEditMode="relative" rAng="0" ptsTypes="AA">
                                          <p:cBhvr>
                                            <p:cTn id="14" dur="2000" fill="hold"/>
                                            <p:tgtEl>
                                              <p:spTgt spid="116"/>
                                            </p:tgtEl>
                                            <p:attrNameLst>
                                              <p:attrName>ppt_x</p:attrName>
                                              <p:attrName>ppt_y</p:attrName>
                                            </p:attrNameLst>
                                          </p:cBhvr>
                                          <p:rCtr x="43503" y="0"/>
                                        </p:animMotion>
                                      </p:childTnLst>
                                    </p:cTn>
                                  </p:par>
                                  <p:par>
                                    <p:cTn id="15" presetID="63" presetClass="path" presetSubtype="0" accel="50000" decel="50000" fill="hold" nodeType="withEffect">
                                      <p:stCondLst>
                                        <p:cond delay="0"/>
                                      </p:stCondLst>
                                      <p:childTnLst>
                                        <p:animMotion origin="layout" path="M 1.04167E-6 0 L 0.65104 0 " pathEditMode="relative" rAng="0" ptsTypes="AA">
                                          <p:cBhvr>
                                            <p:cTn id="16" dur="2000" fill="hold"/>
                                            <p:tgtEl>
                                              <p:spTgt spid="122"/>
                                            </p:tgtEl>
                                            <p:attrNameLst>
                                              <p:attrName>ppt_x</p:attrName>
                                              <p:attrName>ppt_y</p:attrName>
                                            </p:attrNameLst>
                                          </p:cBhvr>
                                          <p:rCtr x="32552" y="0"/>
                                        </p:animMotion>
                                      </p:childTnLst>
                                    </p:cTn>
                                  </p:par>
                                  <p:par>
                                    <p:cTn id="17" presetID="63" presetClass="path" presetSubtype="0" accel="50000" decel="50000" fill="hold" nodeType="withEffect">
                                      <p:stCondLst>
                                        <p:cond delay="0"/>
                                      </p:stCondLst>
                                      <p:childTnLst>
                                        <p:animMotion origin="layout" path="M -4.16667E-7 0 L 0.43086 0 " pathEditMode="relative" rAng="0" ptsTypes="AA">
                                          <p:cBhvr>
                                            <p:cTn id="18" dur="2000" fill="hold"/>
                                            <p:tgtEl>
                                              <p:spTgt spid="128"/>
                                            </p:tgtEl>
                                            <p:attrNameLst>
                                              <p:attrName>ppt_x</p:attrName>
                                              <p:attrName>ppt_y</p:attrName>
                                            </p:attrNameLst>
                                          </p:cBhvr>
                                          <p:rCtr x="21536" y="0"/>
                                        </p:animMotion>
                                      </p:childTnLst>
                                    </p:cTn>
                                  </p:par>
                                  <p:par>
                                    <p:cTn id="19" presetID="63" presetClass="path" presetSubtype="0" accel="50000" decel="50000" fill="hold" nodeType="withEffect">
                                      <p:stCondLst>
                                        <p:cond delay="0"/>
                                      </p:stCondLst>
                                      <p:childTnLst>
                                        <p:animMotion origin="layout" path="M -1.66667E-6 0 L 0.2112 0 " pathEditMode="relative" rAng="0" ptsTypes="AA">
                                          <p:cBhvr>
                                            <p:cTn id="20" dur="2000" fill="hold"/>
                                            <p:tgtEl>
                                              <p:spTgt spid="134"/>
                                            </p:tgtEl>
                                            <p:attrNameLst>
                                              <p:attrName>ppt_x</p:attrName>
                                              <p:attrName>ppt_y</p:attrName>
                                            </p:attrNameLst>
                                          </p:cBhvr>
                                          <p:rCtr x="1056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p:bldP spid="138"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cBhvr additive="base">
                                            <p:cTn id="7" dur="2000" fill="hold"/>
                                            <p:tgtEl>
                                              <p:spTgt spid="138"/>
                                            </p:tgtEl>
                                            <p:attrNameLst>
                                              <p:attrName>ppt_x</p:attrName>
                                            </p:attrNameLst>
                                          </p:cBhvr>
                                          <p:tavLst>
                                            <p:tav tm="0">
                                              <p:val>
                                                <p:strVal val="#ppt_x"/>
                                              </p:val>
                                            </p:tav>
                                            <p:tav tm="100000">
                                              <p:val>
                                                <p:strVal val="#ppt_x"/>
                                              </p:val>
                                            </p:tav>
                                          </p:tavLst>
                                        </p:anim>
                                        <p:anim calcmode="lin" valueType="num">
                                          <p:cBhvr additive="base">
                                            <p:cTn id="8" dur="2000" fill="hold"/>
                                            <p:tgtEl>
                                              <p:spTgt spid="1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3" presetClass="path" presetSubtype="0" accel="50000" decel="50000" fill="hold" grpId="1" nodeType="clickEffect">
                                      <p:stCondLst>
                                        <p:cond delay="0"/>
                                      </p:stCondLst>
                                      <p:childTnLst>
                                        <p:animMotion origin="layout" path="M 1.11022E-16 3.7037E-6 L 0.86406 3.7037E-6 " pathEditMode="relative" rAng="0" ptsTypes="AA">
                                          <p:cBhvr>
                                            <p:cTn id="12" dur="2000" fill="hold"/>
                                            <p:tgtEl>
                                              <p:spTgt spid="138"/>
                                            </p:tgtEl>
                                            <p:attrNameLst>
                                              <p:attrName>ppt_x</p:attrName>
                                              <p:attrName>ppt_y</p:attrName>
                                            </p:attrNameLst>
                                          </p:cBhvr>
                                          <p:rCtr x="43203" y="0"/>
                                        </p:animMotion>
                                      </p:childTnLst>
                                    </p:cTn>
                                  </p:par>
                                  <p:par>
                                    <p:cTn id="13" presetID="63" presetClass="path" presetSubtype="0" accel="50000" decel="50000" fill="hold" nodeType="withEffect">
                                      <p:stCondLst>
                                        <p:cond delay="0"/>
                                      </p:stCondLst>
                                      <p:childTnLst>
                                        <p:animMotion origin="layout" path="M 2.29167E-6 0 L 0.87018 0 " pathEditMode="relative" rAng="0" ptsTypes="AA">
                                          <p:cBhvr>
                                            <p:cTn id="14" dur="2000" fill="hold"/>
                                            <p:tgtEl>
                                              <p:spTgt spid="116"/>
                                            </p:tgtEl>
                                            <p:attrNameLst>
                                              <p:attrName>ppt_x</p:attrName>
                                              <p:attrName>ppt_y</p:attrName>
                                            </p:attrNameLst>
                                          </p:cBhvr>
                                          <p:rCtr x="43503" y="0"/>
                                        </p:animMotion>
                                      </p:childTnLst>
                                    </p:cTn>
                                  </p:par>
                                  <p:par>
                                    <p:cTn id="15" presetID="63" presetClass="path" presetSubtype="0" accel="50000" decel="50000" fill="hold" nodeType="withEffect">
                                      <p:stCondLst>
                                        <p:cond delay="0"/>
                                      </p:stCondLst>
                                      <p:childTnLst>
                                        <p:animMotion origin="layout" path="M 1.04167E-6 0 L 0.65104 0 " pathEditMode="relative" rAng="0" ptsTypes="AA">
                                          <p:cBhvr>
                                            <p:cTn id="16" dur="2000" fill="hold"/>
                                            <p:tgtEl>
                                              <p:spTgt spid="122"/>
                                            </p:tgtEl>
                                            <p:attrNameLst>
                                              <p:attrName>ppt_x</p:attrName>
                                              <p:attrName>ppt_y</p:attrName>
                                            </p:attrNameLst>
                                          </p:cBhvr>
                                          <p:rCtr x="32552" y="0"/>
                                        </p:animMotion>
                                      </p:childTnLst>
                                    </p:cTn>
                                  </p:par>
                                  <p:par>
                                    <p:cTn id="17" presetID="63" presetClass="path" presetSubtype="0" accel="50000" decel="50000" fill="hold" nodeType="withEffect">
                                      <p:stCondLst>
                                        <p:cond delay="0"/>
                                      </p:stCondLst>
                                      <p:childTnLst>
                                        <p:animMotion origin="layout" path="M -4.16667E-7 0 L 0.43086 0 " pathEditMode="relative" rAng="0" ptsTypes="AA">
                                          <p:cBhvr>
                                            <p:cTn id="18" dur="2000" fill="hold"/>
                                            <p:tgtEl>
                                              <p:spTgt spid="128"/>
                                            </p:tgtEl>
                                            <p:attrNameLst>
                                              <p:attrName>ppt_x</p:attrName>
                                              <p:attrName>ppt_y</p:attrName>
                                            </p:attrNameLst>
                                          </p:cBhvr>
                                          <p:rCtr x="21536" y="0"/>
                                        </p:animMotion>
                                      </p:childTnLst>
                                    </p:cTn>
                                  </p:par>
                                  <p:par>
                                    <p:cTn id="19" presetID="63" presetClass="path" presetSubtype="0" accel="50000" decel="50000" fill="hold" nodeType="withEffect">
                                      <p:stCondLst>
                                        <p:cond delay="0"/>
                                      </p:stCondLst>
                                      <p:childTnLst>
                                        <p:animMotion origin="layout" path="M -1.66667E-6 0 L 0.2112 0 " pathEditMode="relative" rAng="0" ptsTypes="AA">
                                          <p:cBhvr>
                                            <p:cTn id="20" dur="2000" fill="hold"/>
                                            <p:tgtEl>
                                              <p:spTgt spid="134"/>
                                            </p:tgtEl>
                                            <p:attrNameLst>
                                              <p:attrName>ppt_x</p:attrName>
                                              <p:attrName>ppt_y</p:attrName>
                                            </p:attrNameLst>
                                          </p:cBhvr>
                                          <p:rCtr x="1056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p:bldP spid="138" grpId="1"/>
        </p:bldLst>
      </p:timing>
    </mc:Fallback>
  </mc:AlternateContent>
</p:sld>
</file>

<file path=ppt/theme/theme1.xml><?xml version="1.0" encoding="utf-8"?>
<a:theme xmlns:a="http://schemas.openxmlformats.org/drawingml/2006/main" name="Office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363</TotalTime>
  <Words>228</Words>
  <Application>Microsoft Office PowerPoint</Application>
  <PresentationFormat>Widescreen</PresentationFormat>
  <Paragraphs>46</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Lilita One</vt:lpstr>
      <vt:lpstr>Objective Black</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Saeed Faal</dc:creator>
  <cp:lastModifiedBy>Saeed Faal</cp:lastModifiedBy>
  <cp:revision>6</cp:revision>
  <dcterms:created xsi:type="dcterms:W3CDTF">2024-01-28T07:56:32Z</dcterms:created>
  <dcterms:modified xsi:type="dcterms:W3CDTF">2024-04-28T09:51:54Z</dcterms:modified>
</cp:coreProperties>
</file>