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7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0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1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2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3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14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379" r:id="rId2"/>
    <p:sldId id="380" r:id="rId3"/>
    <p:sldId id="621" r:id="rId4"/>
    <p:sldId id="622" r:id="rId5"/>
    <p:sldId id="623" r:id="rId6"/>
    <p:sldId id="624" r:id="rId7"/>
    <p:sldId id="625" r:id="rId8"/>
    <p:sldId id="626" r:id="rId9"/>
    <p:sldId id="627" r:id="rId10"/>
    <p:sldId id="628" r:id="rId11"/>
    <p:sldId id="629" r:id="rId12"/>
    <p:sldId id="630" r:id="rId13"/>
    <p:sldId id="631" r:id="rId14"/>
    <p:sldId id="632" r:id="rId15"/>
    <p:sldId id="561" r:id="rId16"/>
    <p:sldId id="562" r:id="rId17"/>
    <p:sldId id="563" r:id="rId18"/>
    <p:sldId id="564" r:id="rId19"/>
    <p:sldId id="565" r:id="rId20"/>
    <p:sldId id="566" r:id="rId21"/>
    <p:sldId id="567" r:id="rId22"/>
    <p:sldId id="568" r:id="rId23"/>
    <p:sldId id="569" r:id="rId24"/>
    <p:sldId id="570" r:id="rId25"/>
    <p:sldId id="571" r:id="rId26"/>
    <p:sldId id="572" r:id="rId27"/>
    <p:sldId id="543" r:id="rId28"/>
    <p:sldId id="544" r:id="rId29"/>
    <p:sldId id="545" r:id="rId30"/>
    <p:sldId id="546" r:id="rId31"/>
    <p:sldId id="547" r:id="rId32"/>
    <p:sldId id="548" r:id="rId33"/>
    <p:sldId id="597" r:id="rId34"/>
    <p:sldId id="598" r:id="rId35"/>
    <p:sldId id="599" r:id="rId36"/>
    <p:sldId id="600" r:id="rId37"/>
    <p:sldId id="601" r:id="rId38"/>
    <p:sldId id="602" r:id="rId39"/>
    <p:sldId id="549" r:id="rId40"/>
    <p:sldId id="550" r:id="rId41"/>
    <p:sldId id="551" r:id="rId42"/>
    <p:sldId id="552" r:id="rId43"/>
    <p:sldId id="553" r:id="rId44"/>
    <p:sldId id="554" r:id="rId45"/>
    <p:sldId id="555" r:id="rId46"/>
    <p:sldId id="556" r:id="rId47"/>
    <p:sldId id="557" r:id="rId48"/>
    <p:sldId id="558" r:id="rId49"/>
    <p:sldId id="559" r:id="rId50"/>
    <p:sldId id="560" r:id="rId51"/>
    <p:sldId id="573" r:id="rId52"/>
    <p:sldId id="574" r:id="rId53"/>
    <p:sldId id="575" r:id="rId54"/>
    <p:sldId id="576" r:id="rId55"/>
    <p:sldId id="577" r:id="rId56"/>
    <p:sldId id="578" r:id="rId57"/>
    <p:sldId id="579" r:id="rId58"/>
    <p:sldId id="580" r:id="rId59"/>
    <p:sldId id="581" r:id="rId60"/>
    <p:sldId id="582" r:id="rId61"/>
    <p:sldId id="583" r:id="rId62"/>
    <p:sldId id="584" r:id="rId63"/>
    <p:sldId id="585" r:id="rId64"/>
    <p:sldId id="586" r:id="rId65"/>
    <p:sldId id="587" r:id="rId66"/>
    <p:sldId id="588" r:id="rId67"/>
    <p:sldId id="589" r:id="rId68"/>
    <p:sldId id="590" r:id="rId69"/>
    <p:sldId id="615" r:id="rId70"/>
    <p:sldId id="616" r:id="rId71"/>
    <p:sldId id="617" r:id="rId72"/>
    <p:sldId id="618" r:id="rId73"/>
    <p:sldId id="619" r:id="rId74"/>
    <p:sldId id="620" r:id="rId75"/>
    <p:sldId id="603" r:id="rId76"/>
    <p:sldId id="604" r:id="rId77"/>
    <p:sldId id="605" r:id="rId78"/>
    <p:sldId id="606" r:id="rId79"/>
    <p:sldId id="607" r:id="rId80"/>
    <p:sldId id="608" r:id="rId81"/>
    <p:sldId id="609" r:id="rId82"/>
    <p:sldId id="610" r:id="rId83"/>
    <p:sldId id="611" r:id="rId84"/>
    <p:sldId id="612" r:id="rId85"/>
    <p:sldId id="613" r:id="rId86"/>
    <p:sldId id="614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245266"/>
    <a:srgbClr val="009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0D306-E803-4761-9CF6-E56244AD16A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7167E-E62A-46B5-9415-425DEF24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9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E80B-DCB1-7FC8-81E0-6BD424B8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D9C464-AE0F-3EB6-B881-664E757447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FE667D-5018-D986-B141-764F1282B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A0950-F01E-620C-03F0-68FE39B027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30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6297-4F1E-45BF-03D6-1330675B2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95E867-EFF8-6FA6-E664-944D464EA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E002B-277E-7DF1-115B-F41E8BA2B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526FA-8368-9EF7-FBA0-1EBB1ABB8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65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40AD5-DD28-9D86-ABD3-5FD43BA5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A7A81-3068-B30F-04E6-3834AC842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8CE18-4195-F787-75EF-B49D601F2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C1299-0FA6-C429-F7CE-AC5F354BA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59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C7542-A874-8902-AEC2-BFE6F28FE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4665C-D1B4-8490-03E0-D0A77B7F6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C96F0-E8C9-F07F-5DEB-E0DDAF7C2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8448E-59B3-1C51-C3F7-450D2B2F8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16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72E99-1F5E-69DF-DCD8-EFA90F3E3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81E445-7CC1-3D33-82A6-754F47B19D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435475-543D-D6E5-1658-DFE5DC632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B76EF-89EA-6BA8-5279-EDFEA491E6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58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9B762-403C-0E7B-8266-EC2847551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E31A14-C436-1525-16F9-CA00E4610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49658-8C86-00A1-4D2D-7A9749752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FFB92-5BB8-0CF3-3188-329B45AD5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16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504E5-61DE-553C-58BA-27B3BE8A0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6DB26-6608-49F9-82EB-55DCED67D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FEBB0-38F3-A458-55F8-0A6185016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1AF6E-E5A9-915C-00F3-6603ABECEA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57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A5734-5E8B-0DC9-641B-734BDC2D6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16AC0-D019-9BAF-12CC-30FA59D80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D6A22-B328-F140-D658-D0D37CBEE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7B854-97FC-E4D4-518B-3A8DAC2CED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04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07FB8-55EC-4BE6-FB55-99EB42181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0B7740-4497-CB89-F73C-A0E951F36A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176F6E-3F45-B2B6-52AA-54E7BDD49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798CD-14AA-D511-C8C5-ACD1543A4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34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40F55-4D9C-AA1F-8F24-B429F7D7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BBEF86-508D-E971-FE90-3FF47BDDE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89F32-8D9C-867F-3E0C-CE29646C2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9EB74-CC0A-6039-1DFF-67D19FA69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07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58AA-F329-6E4B-C2B4-B739648D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D12BE-7285-E9EE-91F8-5809DE911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F8C23-C270-D799-DD7D-144931280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6F815-A44F-2CBE-A029-1A7DA445A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64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2B93-4281-A60C-C3DE-954D78618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C47BA-8FDE-7A62-38D1-E12D60375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F4E454-97F4-5841-DE4A-232F5EE66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768B8-C3C1-71EB-CE29-8DD67A582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07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86EF5-8728-E8E1-6A3A-933F31A58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FF2F4D-65CB-6F89-84C7-079A407AB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6B71FB-00F6-72F3-4076-BE988E44F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E1D8E-2622-F4F1-FF04-308CE1FD60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1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78643-C763-D78C-0535-795308C99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9284E-3F7B-1C99-BFE0-41531B520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5B5F6-B09A-2934-A4E9-CE034DE62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360A9-9614-5274-F306-49678180E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80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3F9B5-B519-0A3F-17DF-188E34282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5A5F1-2735-874F-9650-25AC9EAB6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1291E-09E9-2B3C-FD6F-9C5B6A17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D9738-1167-C6B2-F6F5-5A7866FDC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CB6FB-36FF-2DA3-079B-F9B791BD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6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1FF1-16FA-F0A6-5726-F22555AE1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1A3CDF-7897-C2B0-FC47-10721761D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F80D1-EACF-A7D0-A0EB-FD6BEFA9C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FBC31-D455-6B23-73CD-BD0C92C82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C77CF-1110-C89C-D7DD-F36BEC0A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2481CD-027F-B717-F25D-A8399111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7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67B1C-4E3A-3500-D47B-6773C8F05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E3FF7-4D16-009C-33B7-4AF1602C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A927A-2487-4DB9-083B-143DEFEC7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80FAE-A0C8-8098-2CE4-73053005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CFDDB-6906-ABCA-8EAE-6F39752C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9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93F12F-5271-C381-B7FA-74D1A5711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CA3F85-6EC9-F560-CF98-029315858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F03C5-B7BF-1427-C494-6186FD95C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12F03-9A03-585B-42DA-73247249E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A4873-43BD-2558-A8BE-72AA6EA1B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6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AE5-B984-28AA-2CF2-A4DE12EE4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6BF74-C191-D7D5-89F2-7FD65476F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1D890-9144-6DA0-6E58-3923DEA0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75FB-4923-EE1E-AB35-C31ABFD53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55CF7-3939-876D-ED51-A0E8BC415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3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50423-04D1-B94E-419F-9E5950B44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1A0FE-3C67-5AA8-F2DF-D22D60623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F5D7F-B264-3DC0-72D5-FE76E2E9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87A22-931D-4E30-0265-A04942F19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21584-5FC7-78FF-2D15-D1DB23090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7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BCA0-F604-2BA6-F860-CDD1C4680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2CFF7-907B-F2DF-1276-97A97D659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DDB777-2AE0-7D57-2105-D5C6FC093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54E29-06C3-EA37-6612-AE2F8F20A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7F876A-1192-E997-D0C1-EC333CAEE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9822F-3DA8-4D75-D9DA-394BF7B5E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97F4-B811-D47E-68E2-422E1781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46A06-4515-5CDD-753D-53673BA95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B3402-4CA3-A9DB-25B6-DBFFA2B97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6E55AF-CA9D-437A-15C2-5549AE05F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0F3248-E7F7-BD68-28AE-1860D6DBB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88D21D-8F94-9873-FAC9-842AACE3F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73502F-612E-A449-C705-3CD2ACFB6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D86FB9-B05B-F3B7-D675-6653255B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471CB-3BDB-B3DB-2E16-C71AFC1F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8ADB5-78B8-C180-4E0C-0444D50B0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8CEC0-0C1D-976D-440B-F89DF238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80CE4-E9E4-2262-D9F2-2A14FDCCB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5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59C8E-6643-EEB9-DDA8-CEAA884D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EEB577-0637-28CD-B869-90A2D999D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ED9E4-EF87-5358-46CC-5ED1EC348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3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86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3D53-1F39-DA10-314C-5D915073B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2DFD5-CBF9-6E74-6810-50A9DEEB9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1870BF-7794-D6EC-8E26-34C60D547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D2FA1-E5FE-2770-EB06-AD9BF56EE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86F5C-A0DC-201B-8EE8-4C3A1BEC3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2793C-8979-3C35-BB44-988F4322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9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BA16B1-41EC-8CA9-B1B4-D915E396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2D177-1F69-1B6D-13CC-63A59D5E7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BDBD8-2C61-6181-74D8-A9F14ED9E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316ED5-CB85-4DA0-AEDA-2B9AADE756F7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FB1C8-71B9-4EAA-0DCB-B4B8880D5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96463-BD80-ECC3-50F1-3D35A2B08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DB0A55-78AB-45A1-A624-E2AD4B9B1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5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3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4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5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6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7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8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9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0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2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3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4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5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16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17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18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19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20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27.sv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3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chart" Target="../charts/chart21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svg"/><Relationship Id="rId11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Relationship Id="rId14" Type="http://schemas.openxmlformats.org/officeDocument/2006/relationships/image" Target="../media/image29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svg"/><Relationship Id="rId18" Type="http://schemas.openxmlformats.org/officeDocument/2006/relationships/image" Target="../media/image30.png"/><Relationship Id="rId3" Type="http://schemas.openxmlformats.org/officeDocument/2006/relationships/chart" Target="../charts/chart22.xml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17" Type="http://schemas.openxmlformats.org/officeDocument/2006/relationships/image" Target="../media/image29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33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31.svg"/><Relationship Id="rId4" Type="http://schemas.openxmlformats.org/officeDocument/2006/relationships/image" Target="../media/image32.png"/><Relationship Id="rId9" Type="http://schemas.openxmlformats.org/officeDocument/2006/relationships/image" Target="../media/image27.svg"/><Relationship Id="rId14" Type="http://schemas.openxmlformats.org/officeDocument/2006/relationships/image" Target="../media/image2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23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4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25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6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11.sv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chart" Target="../charts/chart27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svg"/><Relationship Id="rId18" Type="http://schemas.openxmlformats.org/officeDocument/2006/relationships/image" Target="../media/image14.png"/><Relationship Id="rId3" Type="http://schemas.openxmlformats.org/officeDocument/2006/relationships/chart" Target="../charts/chart28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svg"/><Relationship Id="rId5" Type="http://schemas.openxmlformats.org/officeDocument/2006/relationships/image" Target="../media/image17.svg"/><Relationship Id="rId15" Type="http://schemas.openxmlformats.org/officeDocument/2006/relationships/image" Target="../media/image9.svg"/><Relationship Id="rId10" Type="http://schemas.openxmlformats.org/officeDocument/2006/relationships/image" Target="../media/image4.png"/><Relationship Id="rId19" Type="http://schemas.openxmlformats.org/officeDocument/2006/relationships/image" Target="../media/image15.svg"/><Relationship Id="rId4" Type="http://schemas.openxmlformats.org/officeDocument/2006/relationships/image" Target="../media/image16.png"/><Relationship Id="rId9" Type="http://schemas.openxmlformats.org/officeDocument/2006/relationships/image" Target="../media/image11.sv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AD62F-3D82-2157-9CCC-7417D2078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6F4823B-DA21-D9F5-F4FB-ADD1BE53B2C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9C77FB1-F940-00D0-639E-5A688B542941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FC1C06-787C-8036-48E3-60C549EFA8B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4D4FDDE-4E83-55A6-2149-94E5D9C017B3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418B75-21ED-8867-0D3D-B75F398B809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6F4BB9-1BCB-9974-33E0-49FA2452C72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75359218-F386-EB37-85FB-34F9224F8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3CAA3E6-0CEA-9044-6364-317490C31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DC36D72B-5E62-28F8-A7FD-1023A49BCA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712BF732-72CF-1199-6B92-F8A690DCF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C87C651E-777B-29F9-82AA-AD78CD6C8292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8782FF-8808-D962-D1DD-3AF7C2AF70D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0A19B74-E4BA-6D6D-D485-509E6F78EF5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3CEAEF67-EC65-3273-C346-BF195DBF655E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9F5F7E-86D7-22F3-4EEE-4BACAE43FF8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3558BE4-2B8A-0B36-1F1E-194E61AE702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9608ADB2-D449-C329-919E-459AFBC4F05A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6344FB-ED13-5F40-51DB-E5D90386CB2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A5D961-BE4F-CCDB-91A4-383BAE1AE2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F44CD3CF-C740-6E48-E3FE-B24059B7DC97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FF8639-7339-4EDD-EAB7-EDC171EF4D7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CDEBB4-1FD9-C5A0-85E8-8493CAE9DB7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F1D9CA-E535-0224-5635-3365209DD516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F3B99C1-9D51-16FD-9661-695B611EF459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66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53C43-0055-A108-4A4B-C1947604B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211A8D07-153D-03E1-8CE7-05A2F663B42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8AB0A51-59C6-3772-06C3-1A556CC75F21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4EE6239-62BE-CC34-CF8F-2FF3D3CEB2F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C067DB-ACD2-6008-1D4C-D9BE00F8AC8E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3074F0D-3290-78B6-8141-AC9AE5E9928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BD4BE45-64CE-28B8-A515-BB835A609A44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ECF22B4-2BAC-37EB-FDD8-A5EF2A3062E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F457564-D7C8-B1EA-E983-8C120620171E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D6979E-3155-E836-3D22-5D6ABF94FB3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679223B-D909-AB9F-9D08-C2A437BA20A7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FC67CD45-63CC-FD28-AF17-518DB8F6F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190E6D7-849B-D82C-0290-3AF5964CB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5C179697-4C94-6EDA-301F-99F5F4CED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351C04B7-E53C-BC93-F860-741F0BEFE3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37BCE368-B5EC-09E4-81FA-7B27169DF6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D181C854-9D3B-E2C6-A6C5-72C2847273A6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0F0C08-F6EB-6A17-14BF-ED935607F22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E12BDF-1746-F0CA-C8C4-B5D0571CDB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820D099C-692D-2586-61D4-BFB5B4B79803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D01931-3544-E0C3-D432-9E29429A79B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4587EF-F94D-31D8-A9D5-9F033AE18F4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0C48A7D1-13F0-EBD1-44C1-44DE58EDA03E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A5029F1-6A34-DAC5-6142-47BA7A350CE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E615BB-A7FC-7054-E6B2-2E02AB5135C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9A1AF423-4B3B-1C79-78C9-2B9F8CE70AF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721971-78A1-BCFF-5944-4EA255864A5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C48EEC6-0C51-4F94-CA74-6FA01E9406D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AA7E0DEF-A29C-003D-2E3A-44E96835EDF7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6C406CC-176D-42C4-4069-5A88C35D411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736C5BA-9592-CB97-7973-E99A18C1367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CA939F6E-2DCD-5458-A1B4-349BD1F1380A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587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13324-60BE-12B4-CF23-55A0904AC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4223B62-8E44-0BE4-DC30-66B9517BCA85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E34AFE7-2255-F4AE-196C-9B1BA78A48B1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255489-B585-C26D-9F83-E1F9449549C5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3DD921E6-28EE-9C4B-38D8-A454CE8351D7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206F63-8B4E-55CA-AF4F-0030ADB6DBF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2B7C8A-3527-B823-7A89-7277D2C1F3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58867A87-4E7E-6D2A-6690-3DAC8DA95680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BFFD85-D883-39B6-0B74-4CBB3D97672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944C30-8534-BE41-D2C3-813052E53F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1118E2A0-CA2C-AA1D-479D-A1D6BADA6578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E44166-1E3F-CE72-C9AE-5703ACD2186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0AC79-A4F2-56B4-BCCB-350AA4DB80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555B456-0B50-2526-87BC-6030CE0FAE3A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643E50-ED78-6FF0-04EE-75E43208ADB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D10633F-11E0-77BB-B3C7-D183E2F707F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D64D6A49-5FAE-63CA-3E3F-CBC9A4563E3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F9F1F1-1B99-C830-BF4F-A8E7CA673D4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BC26A3-9505-C659-8E7D-1115657230A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79082A78-C1F2-00FF-4E8A-7B5F99AE38B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BCB2B8-E8A9-D3BB-5C19-ADEC989BBC5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023F09-8989-055C-0C4F-B757BD213D2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DCD42FA1-F0F7-4340-1C92-465A27CED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DDFD0057-0469-1B15-16C2-A6EAB1CC5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38F8072C-BA71-B782-5A64-209FB702AC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0AD2280D-AF93-C42E-657A-C2AC4DDEAE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8DEC7E03-B615-EC5E-60E3-797B165B77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4076E0D-1480-8783-E726-D5866C59B3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A6AFFDE-6ACB-04BE-E323-CF3985B21AC0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CBF4B1F-05DE-BB46-9C41-1C14744DA563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F1CBBC-53E0-C01E-AFE7-F4EE29B8B959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35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DBBC3-E1D0-E7EE-395E-C32E8E393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D4BEA8B-572A-DB06-33D3-B082C6E85639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98B3992-BF2F-287C-366E-EBD9FB1A2633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D0D90D7-9DC7-6F9C-1F8F-6B18A04E1671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99253FF-74AE-37E1-9D22-481C47BC85A8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A9CF30-CCF0-D792-C8D5-E8894BFA4CE2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6CED565-C888-A747-8945-CDF37A80A9C9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19E854F-C2A7-8EC3-9AA0-1D8DB3FA85B1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C9ED2B6-B40C-536E-CA12-CEB59C94DB42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86F735-AD40-7777-5D1B-BFC78CE26D3E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8916EC1A-1122-AE1D-CF17-5A7ECBB78FE7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8B5F98-C8BB-610F-BD40-3D45418EA05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F633D9-D6AF-2F0B-5405-C96F25665CC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DDF1D65-035D-19DF-4682-EF70F4B036FA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689D631-898C-5089-AF67-7F7A9F62C1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B41A09-821D-AF90-F940-F12ED36F588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7321A8B7-2D8F-3E1F-CCED-B55E10E5AAA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7FAB24-1F35-DB7C-6251-7897C6C0D13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E66135-7D9B-48F1-9DD9-C8E9FDC05AF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5E50AD7F-A6BC-E359-08BB-997E01843A08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18A9FD-17B4-41C5-ADF6-AE354224266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6829FC-09BF-8B09-E746-DB360AF58E7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07EE1BAF-0F62-EFA4-2E52-F454BE74AB5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A4E30B-591E-98A7-C95D-C189B95787F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A84458-8610-CFCF-042E-406D1928C7F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05CB229D-1C60-380F-551B-9DA61FA121B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3B431D5-9E38-2258-7A27-872A03EA4D4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30EF3E4-80AC-ADBE-64B6-1F505BFA9F0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94692125-51F7-067D-7EF4-73EE2C84B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3C1CEF99-30B0-09EF-3EB5-AF5226BF0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C8F50CC-0800-09DC-590E-52CC3A374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F33D96A5-6B02-564A-0908-1C0D95465D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6729B271-9924-EA8D-3994-8DF97EC776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B9CADC76-59B5-B840-85A3-F793CBC3B15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63E25F3A-0C40-F093-F124-06A95D97A515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E450466-12B9-DE1A-9F4B-CC9C65CF8A6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15AE5F-C90B-E609-C218-15D01D7AE82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9C3F58D2-F038-300D-3D3F-45683F18B3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18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9498-C989-E0EF-820D-6B575188A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1EF09C0D-8ADD-7C44-1409-2D4EB11249E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448ABDF6-C2FA-6254-8B35-B6663DD290A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492F7D7-C7D8-BD1A-AED8-91A84539DCAB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E2F8104-5764-37C1-655A-23299CC3C49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18425D-B589-6EE4-0D93-DA740848243C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749B5F3-E2A1-CA2D-181B-920F7C86035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D364AC-D3C6-E857-87F6-F5F3BBFAD5F5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7295C6-9DCD-731A-88AD-0B64F70E0F3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E71417B-C3F6-FAD7-10A2-53E38163C197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030CDDF5-2A99-06CB-E189-A8C5B74BE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C0B23831-A93D-FF65-9BBA-08AA9F8A5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A468D4BD-A3E8-0038-5C24-E7AA3BD71F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C3CFB9E-83BC-B3D4-AF22-75829DA770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8A85B6BF-02E1-F60B-E0B4-FD50BB6746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DA05C2BC-C527-F9B5-FAEE-A7C33DE17B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30FCC3BA-2EDF-A538-EB10-ADBE1A709C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715C552F-1226-6FCB-4BA6-9ADE7F54691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4C4A7199-C176-90C6-E596-7B0C9F8332FB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13DDFC-CDCA-6912-3D7B-E5E9B79C984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41635B9-1DA2-74CF-DC38-6B864452D1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516B95E6-2548-C5F0-006C-32E24086E87F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7CE17E-8889-88D7-F823-B17E82E8297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7B3B8E-6D2B-48D0-C4CD-629F77D1B7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F36964E-E7FC-0B54-9DE4-F4DC3AA5B90C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E62B19-2972-1FAD-CBB7-EF7623E188A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5BF345-ACBC-E00E-2C17-284BC05DCA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80446CEC-A544-5EE5-EE35-8F7DFF89E4C7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4B8916-B182-D4B4-C0EC-DCFABC1A208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B6BF41-40C9-0AA0-F1C6-90AC624B5F4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FC5652AE-B184-7F97-F6AE-05D3CA0D2A6E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7FB7B50-3CE4-3BF2-E5C3-94491A6B006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5095E46-C5A3-7ECC-CE3C-49577D7743F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844B73C1-2AF0-6E82-E079-6BB7CF854DED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38E6E06-D661-429A-B199-13261CF71D9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878CFB6-90A4-1F71-5B43-6DC2AD70C84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A2F26A06-BF4C-5810-48B0-F9E2362FE69C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48256AF-7407-93EB-B309-E8C9ED2CC1F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352EB0-98A3-DCCF-A314-FD2349EF717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386A80C8-F5BA-9BE4-FD80-330059D91DC1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B442E79-A9F8-94F1-CF2E-E037BA4EA53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8F8381A-B698-13D8-7F95-38BF38D5A7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10B1E3C-09B3-4930-A344-E088DAF8385E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B2C3D20-E0AE-DB1A-82DE-5D07B7241B4D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7F0812A-02CD-E45E-1A87-E6295BDFD5B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F52EBC-A381-0410-FFA1-57686A859DA4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85F4A1-32B5-BD09-2744-5C5B8C920F3A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415DEE3-73D4-D99B-A32A-21D39553787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2698788-C626-6FBE-BC7B-9F357452830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95B08B8-58CB-4BF7-3188-EA6732B67744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94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959C8-3E05-CF04-3B8E-651AEE8EA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AD14E40-15C9-3AB9-D6BA-076202FD810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5F84B05-7226-9CCA-1433-09680C021995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09CF26A-3691-BED4-D467-EBED4AAA007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7A0EFC4-4895-E0AB-C8E5-0D156F619F62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3E8F5C-79E5-E9C7-6022-19BB6EAE9124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9473690-BD79-9151-FFDE-735F0F542E72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14AFF6D2-1A8D-0C94-876F-0C4280434B0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D77F9C-5869-8F35-CAD7-EC9DBE09E657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E6EED1-627B-9A5D-8432-6EE8528F39F4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3642C894-E6B8-58D8-D7ED-D16E3756817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DF68F3-CBCC-0D47-CE72-4942C79966E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44EE33-9499-240D-F7A1-67A573A0BD7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5C097C6C-D520-6606-7A9E-FF19E159ACD2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0FDB8B-03CD-EE95-F4D4-514EBFDEFE4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0B686F-4C08-407B-3FAC-FAC388588B0D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0966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4D4EC-A45C-3331-19C6-4153551F5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55413FA-24CB-2A35-8C11-CF2284C4ACC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6B0888C-A3C9-0846-677B-7CA999D958EE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4EF41EA-7DA7-EBCD-4014-3E9C5CC73EC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9E9B162-8276-F745-9F46-9DFAF76B8C09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5B9551-C331-604B-D1A9-A05E700F9CD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96DF0F6-FA05-5CFF-AD8A-9FA86ED5A53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CC3B8F6E-EA84-D9C9-6413-79CE329C1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A6AC2A86-7F0E-B931-3F0E-0A7085550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EECD265C-A126-C132-9B94-6D8493E3F7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0EEA8C3D-D616-BBD4-3C47-1B91AAE2AA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1A2CB67C-08AA-802F-B15B-EFE570A8CC83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854A2F-77FB-B088-73D2-81C88F03B81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F1550A-7720-C053-3025-320DDE18907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5281121D-79A6-1EE3-7D36-5C4C64E51E8B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A6D8B1-14BC-E647-62C3-2F4C436AD6E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B5DCD9-B2C0-67AB-2430-7C7381111C8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579B90A8-2C0F-9D70-7493-B5D15A98413A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8EF56F-C956-9C2E-40A0-641E4AF844B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E9B3C3A-3405-0AE6-7ABE-DD66971929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0BBB69EB-74F7-A3CD-BA43-E4A115EDE047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A76DF7-08CF-6100-7161-04771B11A84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DE22C1-B59D-2425-0DF3-7BF18CC284F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4C9BB39-E306-5139-B25D-7D6AA03E5AB3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E004E91-D0D9-1379-2FA1-92FEE0708125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73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CE4B-2133-778C-69C2-C56DB5C30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C624D6B6-9DF4-501A-199E-932B6E899C01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2A980E9-FC12-21F8-A280-D4B4AEF6C0C5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F7260B8-5C22-24C7-B0CB-907EC825D2D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0ABE05A-C472-FF81-BEE2-D502CA729EB2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668135A-2B31-D0BF-68C4-CA9B5CDD938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E1EE8C-3D6A-544B-9139-2767C7DC2A20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1070664-148A-9D45-AAB2-E70A18F932B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08548F1-AE43-C0DD-D4A9-0A0C56589FA2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6885BCA-CEA2-FC82-7FB8-25F3C185E5B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D15AF63-5CA4-4EBB-67C8-B365D6DBA678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3DAB46FA-8CFC-F345-409F-09BA0D9E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25D9B847-B714-BA69-646F-F8894CCA6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BF4BDF93-5FB7-F1A5-38AE-32DDEF58DA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C14D589-C2EE-2305-878A-54A7C61FB9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C726907E-D9EB-0B0D-83DE-889FD8C0CB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0CAA5542-A7AF-8E91-DB71-2B8AF95A3FC5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D20E21-89C0-3955-1902-49AE1F3C8DA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7F9AF5-6693-000A-25E6-59A9789953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35EE900C-3F7C-0376-60E9-8732BEF677F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E44DB02-BDAA-C440-5852-5042741EB05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25F1D4-84F3-35B4-9D34-C0479DBB765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C293C5F2-E556-9044-86AC-DE3ED16C285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2F7563C-07C5-7E8F-9EB0-3C8C3418EF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4A0C759-00BE-6AE8-BA39-EC3AD6336CB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0CE2B620-6995-53A4-0910-A72BEF85D33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C92A0A-3414-976C-4A2E-0C5704045AF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A109A63-BE4E-57D6-96DD-4D676664C7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E49E2065-7C17-6372-2847-7D1C3548CCB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484EFEB-5A11-8196-4ACE-2E281558039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58DD4F3-E10D-08B3-9E39-9DE28C2710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3F9F3A5-E373-25DF-0F33-31F7F63EB6A7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048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EA197-981A-1F4C-5399-75ABC4349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12CFEDA4-C54A-3FB5-3B03-5A4972DEE4C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84F8E4E-FD7E-C455-9C8D-3DD814F5D7B1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3E069F4-2C81-F5E8-95BF-4DC167A3492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5B40CEB-1E65-C398-57E5-F30AD72CC73C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A350F6A-6420-0E5A-1BFC-82FC3000172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059296-B3D6-1064-36BE-EE7F66342273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42E022B8-70D9-A1AB-02BD-A64B7D64952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8B7F99-139B-7E69-8817-CB77D6DD31D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C0E065-EA45-7A2D-6FBB-26C9EEB4026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01E2320C-53E9-8323-3C3F-C842A4E93954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493AAB-5E88-A61A-7F00-D2E370E8F6A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0CF3FF-79B0-8638-665E-04B08183AC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97CAA1F7-98AF-CC4F-5BAA-40DF70BBC673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F7D6DC-84CC-0DB8-2A9C-C320B229C46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E822AE-C4C3-4509-A5A9-26EE1508453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EDCEB7ED-981F-A225-815B-5480DA537204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3922D6-4297-D75D-B98B-41A02224723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4D7E08-B871-CFDC-41E2-BC123728B4E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3F1A6C2-3159-BF78-03A3-AE02B6984F14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00EE7F-6E42-027E-4294-88A90E714B9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768A77-2D32-11F7-FD62-E30FD4B919C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180407C1-D155-60E6-C85A-E5A176B4C9E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3D380F-87AE-1CF0-51CA-EE85B3CF5A4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211881-86FB-9A77-5D6B-AA28BE4E93B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73386B2A-955F-4B41-CF68-5289EE6C2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41366B5D-2F61-BEE3-977C-2FD0A26A0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C7ED5453-0842-D684-3A55-E8F4B60A31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6396D430-D793-9CA2-D155-7B23E1759C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A5AED77A-AC22-DA4E-909B-703875CD25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B33AD4B9-228D-61E7-AC43-DDE5108AEF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D5A61C4A-D2FA-0310-8B4C-95E83233DA02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0C8110A-8C7E-8C22-D099-2EE069B70853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26746C9-3FA8-562E-D5AA-12F819A5A38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CFFB0B-DA53-7913-2021-1C8867ADDC1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3E6212C-2876-3016-4D13-2343E55214B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48CA6AB-69B3-881D-57A7-2C222EE6E055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069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2DA09-7D18-1293-FEFD-BD28AB123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4DAAC29C-CE0F-17C0-390E-9388E17D247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AC7D3C9B-43E2-7A9D-18FA-8F09250D4CD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FA7C8BD-1248-08B7-542D-3E5DAE2149DB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12F344-CF86-E3DB-8FD5-CE95FFF7A8B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C4D7836-353D-BCD7-59E6-E6130EEAB019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CDD33A5-2480-91EA-9883-9E22E9574CC7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D3BCB9C-798D-E49C-6EA6-380CF6BC6A9C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DEDB0F-9BDF-BFFF-A2EA-101D6AA4579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2F81D5-292F-68BB-A672-A238CD6798D3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08D1ED7-1CF9-8118-4040-A04294DFDD6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A329CA3-6B94-675A-112B-7DE73CA53A74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FBF901-EF9A-7819-08B0-0E10EF27F20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90E394A-4702-2A67-49A5-66A2CF18A1D8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chemeClr val="tx1">
                  <a:lumMod val="50000"/>
                  <a:lumOff val="5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CF557D2-E314-207A-2EDD-FC5AFCEB0B8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9210C81-179F-A81E-2605-8E8EBE7EC82D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AD6DB0-BBA8-5317-7387-626C960A91C2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DB1EE1BA-1D1D-2307-9FD3-F7BA3622C1CE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C1B8C4-96CD-D5B7-DC58-4F99D77A0B9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92AB69-92EF-0226-88AC-6D836EFD8CA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C92933D0-D675-70F2-A43A-487A13A22477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C0318C-EC49-E1CE-C466-EDE11E84BF8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12750C-25DB-079E-7E4B-2EF000FFA99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9EFE87C8-6953-3CF0-746B-A4FAF39189E3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4C7672-4594-D895-1DA1-6EAB7551589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E5DE88-FCF7-98DD-B205-6A1776ACDB2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ACFC4202-0B19-599B-6943-1ADC4379EB80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F2F670-08DF-0782-2BFC-FC3E2234377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2EDC2D5-1939-D901-C242-918444D17DF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0475BEF2-1AE1-B2A8-55E4-4B72413CE0B2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71B182-D2AE-4371-FABC-A2CC5387D53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1C94585-84BD-CA5D-BB50-A3AFD507822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F3A22526-33E3-9C6B-75E3-ACED03EB5C3E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7F22B3A-292E-8A76-1AE4-ACDB81FD3D3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B12D874-AE9F-1C50-C9A2-562B2D5FEB6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F4F927D3-1833-4309-9E6E-33E26FEA7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BE049EBA-1307-8EA3-01B2-8F7A23289D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B58FBCDB-EEC9-8C97-D37A-2A221EF7C6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B8B14F85-0B0F-3277-6538-FBAF9A8283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3536327D-739B-BC82-AFF5-DC6FAF3B75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4015D76-F200-DE4E-B229-317EA479CB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DDD934C3-BB46-64FA-833D-D87AA9CE4E8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26730C0-A21F-3437-B3D6-EA6D48B711D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DDB7A7F-00B2-14CC-E02D-A8C4A7F6E2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28816DF5-5F4C-68EA-FD1E-05251086AD9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5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4692F-696F-4CAA-DD10-F0BAD148D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22266530-B7C1-386D-097F-86CE4E003DA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1E6E8705-1F31-6DBF-34D7-C2C76B23C3F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E4AA36-E8E0-68EB-AAF0-6AEED9AB25C6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143ACA-B37E-B9F2-6BEF-CDA132DA27B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CF91C-1083-5069-8ED5-D830E361E46A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F09C20-34AB-0E70-2322-CCC0A965C99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E5D17B8-9232-D084-7645-5F6E351D86C9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7829C90-EF6B-96F7-0AC3-A17CB717580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EC19D8D-893A-EEA1-4BF3-5CD56FBF1A1E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02A723B0-623D-5879-650A-4E7222764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1615A8A1-12F8-573D-EC7C-C76DEF07A8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5E49CE41-1D70-A0F9-18A9-274291FF28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D884EB41-C522-2CBC-3472-EFB904CF7C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95B19A6-38A0-601D-800B-475A2C4B57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17488E97-C01C-5E4F-9DAA-2A3F433F59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B707884D-559A-DC22-03C0-4B1E03B0A20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72F8727A-AD22-B4CC-05EF-A5B84520C4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B672C012-6BAF-1478-B412-A6347941760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AB6FBBF-CE9E-7641-A20C-799F419B07B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052ADE-B7E0-542D-63CB-DCF79C0D4B8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F4EC4793-77DF-3144-663B-D1E68F16080B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B6F46D-0FEF-2F8D-11D2-B2744945671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B7A2967-AE80-02E5-F66E-D1053279EB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4B34C215-9C10-C742-1CA1-F09368C61D34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D3A2FB6-BDC2-171C-E50D-69D6B2DB534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759E548-C538-15AA-AA35-E8FE2E03CC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929AD372-D524-9950-A176-2701BCCF8D13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5D51FBF-E61B-7A4F-43D7-9F6AD80F17D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BAB0C2-3845-5456-6F42-60B3F53E40A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38D4C10-6026-D9AC-A333-6029201DA441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2C4F32C-062A-486B-619B-B9CB2481358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6712C23-8869-34BA-77F7-76ED8F572B4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6DD96234-D478-8E12-5599-F10312554C4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244F11-5FDF-83D9-9FF9-C7F7B93BC1E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2E98938-6DEE-957A-DA83-DC8B8928281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10ACB05-974B-1604-CE9F-0A54DFAE88E7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6DE7F8C-5BC6-EC2D-82EF-A20B4A5B5CD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569B87F-1045-56A8-3D64-386F91488A0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B5618771-12CD-FC81-25A8-EBE79FF2BBC7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4528949-EF9A-7C26-5D29-1BC5FABAA01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D649AC7-0FEF-6159-3FA7-0887B62BF7A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42712B9C-53D3-2E7D-6FD5-FB3A07DF2294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B1A2A8E-4C20-BAEA-59D7-E44331766387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DAFBA73-621D-71B8-30E1-6CC35FB5CCA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E9DA16A-5EF5-E1A4-A2CC-D77A8439A7AA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CC585D-FC2C-C3D8-A1C8-90D004C7451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7A156C-47EB-F60F-5423-E14CFAD63F29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A214B5F-0A15-F977-13CA-14B32E4E2CA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54E76C-87B0-8AF0-2DEC-18381BAB6A74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97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E9D94-D0A4-CE30-C673-138BEA105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49DE7798-37E0-EF16-D235-996BA39C16DE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8BDBE2F-A005-3708-1F99-6ADCC29FD906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E2E4A7E-C897-57E7-208E-C29B6EF2192A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7AD8095-7563-5BA5-FE8B-A66B3E51ECB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D877A9-B018-2B75-55DD-9D859CF52ED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968450C-4244-4AF6-53E7-C9FD50E43D01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0AA86C25-E107-1A17-8FF5-66A509D2B76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43385C-374D-6023-E642-0BF01606DBFD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BE87AD-9E7E-94CF-3A7D-C4088149DF4E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406F94C8-BA14-8326-BDD9-F74C36F26CC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11E320-BBE4-C406-8780-28B15414266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008AE0-F4A5-49AC-A884-BA3532A94C5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ED8EE839-ABC7-9936-4775-5C69504816F1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B9BD0A-6E55-4AC4-750F-D12C0A51AB8B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D0B464-F84E-DEFD-A20C-5DA099B3AD2E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646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130AE-6CED-65D5-6177-A3A33D2F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B01860B-35AB-470B-E733-6B34CEC26C49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9AE8E8A-FE26-66DC-EBBB-99E75E06169D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7F5EDA-6BBB-5351-D87E-877BBEB2198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14D43A-925D-6F6D-3F2D-7FFCA01B2975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B21ED79-28AF-CE31-9FF0-13B8BBACB17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C60BEE2-5B60-152D-37BF-3DD31BF216F6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C201F2CE-09E3-F129-55FC-F3B0FE959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801C7720-B561-F0DA-B91F-01B25A928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649E90FE-230E-9D10-AB9C-D9ED9D01E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C16DDEAF-3DA0-18D0-DA1B-47193A8041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D1305AAF-5884-E9C7-2CB1-B8535173502B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9F1131-CC39-F75E-3B4C-C3F6D5C4373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2F6DB9-ABA3-49C9-45F3-7755A48CC9C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410D5104-D9BC-21BE-F4D0-713E679D090C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3BF6B0-03F7-8EA2-E09F-0DFABD38C5C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106AEE-4D52-6656-C860-62E3236CEC6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33019621-717F-E8E8-7F9D-B57E0D783739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C06D4F-DDA9-38B0-DEA9-5A09F71E1E5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B64AF2-32F1-BE00-0693-BF81E8F293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D359DD2-4831-7DFA-43FA-164AD4F50315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721FE2-B48E-039F-8550-FDD7F6CBC31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04125E-9EEF-F7C9-5D42-00CC4AAD311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2D48FA-DC0F-8145-87C1-8AF0F8102F5F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A338551-3960-F068-6816-4A7B78C8EFF9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36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2EFDE-565C-23B9-6851-AA7A7A1E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E4C8C8A4-78A8-42E7-E8AB-C87318ECCF08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D9F9049-D9A8-8266-653A-50BAF6E68E50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8134FC-D4C7-E2D5-0B8C-AA0B7FA0F2D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4DD4B05-1617-3481-666E-8AE1713F0994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230EAC5-3A45-3BDE-5D24-4D52271A46D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008B49E-999F-73D1-AA89-11C559468E5E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BFDC337-4076-C142-B3F5-B04966F964E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5054452-3C00-C7C7-1C22-A48B3CB7EBCA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4B7936-D6BC-17CB-3234-347767422219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B331C2D-07DF-67C8-F5E3-8B7E0EEE69B5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E446E2E-7610-D2CB-E85B-3C52BF917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D4F1621-1CFA-B394-F03C-050E4BD41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A22E6A9D-9AE4-C6E9-1EED-2FDBE5A142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B058AA60-9512-26C5-D1D4-5755561AF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592D5311-83F6-08B5-300C-561A7A76E0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E6CCD03F-8BB5-2C14-0FD2-3B3768D8DD30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E2F294-CE0A-EA01-22C3-416FA3C5360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DD8347F-81EA-3B95-46C8-8687D924AFF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C2625F97-AA18-D54C-ECF2-FAF390369BBF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BAAE28-E4E8-D7F6-464D-47B2651D5D6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36E49DB-B411-710A-EDC1-B3877E434A3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FAEC0D94-B896-57CE-FE13-2752079A882D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A368F57-E503-F7C5-DF5E-652E50FDC56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846269-C40A-4762-DE05-BA7FDFE741F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9F2BD280-9122-98D0-4138-7416A80BDF4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31B04A5-8682-DD32-FE40-F1B8656DCF2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BB00E5F-2D82-422E-E860-89BDCAD2B28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9A408ECA-10AB-9CE7-CFAC-A974A1136F2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AE9F050-3AE1-792E-BC02-2BF03BBA37C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9B49DA7-7874-DB46-A461-FEF2C84BE36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83BAB3-7E7B-67D0-3A77-C61E2261211B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5010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64922-57D9-43F0-DB44-7D2FDECCF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DCF068E-CA1B-EA26-A5B6-4DE2B3F4C91A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F598CA8-8CF3-857D-895B-F04960E113D4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3E4F713-4EE8-8786-8F2E-A9540C5F1EEA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F220460D-5B85-8C85-5712-8C8CF61157B0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C48129-B0E5-9586-C31D-8287737DF67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567323-10FF-AE0D-8AA4-0B0FB01E68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A6DC920A-1339-D701-DAD1-3292C543D18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66AA585-90BC-EE32-00F2-D48FF244A34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74D69A-CD55-BD0E-E62A-2860EF277B0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5A03455B-9DFE-00C3-1091-2618BD33EF67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B27BC4-023B-28DA-7689-279AD678C07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D484F2-B6E3-8BDB-4DF3-F69FE02287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32751026-7754-1019-C8B9-FA3226E6E576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5D68B1-D7D7-4DA5-F824-247FCC50D25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24F842-6376-C2BC-29DA-37DC6018F66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619C4D9C-C69A-B7C2-B016-433A68DCE4B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7F954B-93C2-33AF-F338-95B54FC8D3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0322CC-2103-0456-F70D-E3EA0A4B3D6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2AF35343-8348-A357-2DA3-CC9491318DE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596774-BF88-A78C-1CF4-5996DA4F3D5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B4E597-ED9F-371C-F100-B91F3F796D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92C45D85-61F3-9AA0-AF75-1C588AB3E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EBEAFC4-174E-4053-71B5-C70E46CB9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1F9A35DE-9DB0-8AEE-F1A9-A302123F87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D725AC8D-0AD0-7411-FD0B-5D7FD969CD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3D7342C4-100C-44F9-AC91-CEE218AFCB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87341D4-8B0A-6190-A0BA-3EB1CB085C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F999C55-9D97-BAA6-0038-C9EC35D85E67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E79B47-9DE0-CDE1-6403-236B8874087B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74F472A-97E4-5C89-3254-8BA8ABA933A5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436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6460-563C-85F9-2699-1053DEA2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482A57D3-A2E1-3E06-91DE-B40D10E4A2D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0D34572-1C19-4EF3-D138-244770E5098C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3CAF7D2-1ACD-D0C1-C230-78189B703DCA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F9633F-2C4E-9200-2FD9-000C4B6D4BD0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91C4AAA-32B7-8D52-F367-F0F006E378B6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0DD669-7628-7A1A-2C85-01B761A6925C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B5650A2-3A3C-5157-568A-5E87626AE0BA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chemeClr val="tx1">
                  <a:lumMod val="50000"/>
                  <a:lumOff val="5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52F1AA6-83C7-C696-B76C-777F16E05C08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5B8758-C577-4863-6D29-CDEC6438B111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95AD3F73-A815-05D6-9E88-CF5B8958DAE0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07140F-01BB-EE1C-A106-79475941946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67489C-5909-570A-7E59-75618221E1C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761BC421-9003-14C1-04C1-259FC9E7F181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88BB95-4064-3FF4-E99A-8BDF1B79A27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84B6BE-2B8A-A554-7203-21A9BD35CED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2E584044-3A74-5F40-7447-504B4E53A116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4374F9-2705-B606-C9B8-20B27FAFF9D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420E65-0FA1-5AE1-A695-A557A59E4A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C6BF5666-E549-5DE0-EB1B-75546E991B93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535E976-0560-DBB9-ED2B-9340C141C73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426226-A632-D8B3-9457-B11BA1BA80D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8DE9E522-912B-5014-BD2F-918AEE87BBD7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7BC7A4-29B4-BE53-DAA3-F24F55B2D13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DD63BA6-8653-26FD-5656-9F05AD25A1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BE033269-6E53-A659-DC08-FB121A5D785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1FDC15-B026-8E2F-96E4-7E42F52F237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3D94A87-04C8-FE4B-FC10-DEB616CE0ED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345AF5AB-C6B7-60C8-82DA-B9B48DBB4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46606284-9E1C-26F9-C28D-05E0BAE1DA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7A0D3997-EC13-1E47-70F6-B2D6A5BB56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8ED18BC7-7BB8-158B-1B5F-0D5B34870A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9A31D463-3426-E8BB-04C6-004AB072C8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70C596D6-1BD2-F976-7E2D-460B081A65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D0D63B0E-DB28-DD92-7985-8C93A855CC38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FE40E09-3DA5-DC94-58E2-2759E7D0677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A830788-5A7F-FBBA-92D5-A62AE9083D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8EDA1067-DF37-D048-EEBC-70DF2C73F0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6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659B0-5952-62E2-E17E-70D3B030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F0B1C9CF-E75B-221D-BE63-279A8CEF2DE7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6977297B-CCCF-DB35-7C80-AD7FDAC83957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D4686AD-895F-34CD-ACC1-AF7C2C653AF2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F0858E-E8EE-FA38-6A7B-28DF492A2F1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1276C42-DE5B-50CC-81C3-730F7A8481DE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C9025E-71BB-00D8-2194-51B8C0EDF6A3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EB1760-0C98-1E67-774B-A8E25698A2AE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2F580F2-5260-793F-0BEC-83A7E9CB92E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F33CD5-1856-F22E-D5B1-320902D10A55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FF00FF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407F6038-752B-09FD-5D6A-FA28BE568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2790BBD7-05D2-601A-72EB-D7CBDAF5C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BA24ED0E-D9A6-5218-C168-E33D4F102B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9CD6536D-EB59-292B-DF57-1DB2D20D26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9F6E51EE-D979-569C-1098-E124DCD5AA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F73D1478-99B1-6464-7F80-16A635BE7C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A2BF2D5-5FE5-2A17-2B07-DFEFA59F07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6547F085-4334-0E57-230D-EE7D3ED3D3E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3A0D194B-8896-3BDA-D581-08233E760A5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E7667B-043D-6C75-DD2A-87B376C9DCC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A460EC-D6F6-3D83-FDE1-DA6D770D44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947FCEB4-B7ED-1DD2-900C-F8F6C2E90462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644AB7-96DB-A527-38D1-A9745D668DA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306C7F-0BEB-6D8E-F38C-84DFF89F47A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AF0D68AF-B8C9-6384-FD49-E71AD861864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7959A9B-9A88-E579-C807-411DD094E6F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DA90C7B-90C3-5E9A-50AE-EB46710299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70592421-34BD-8F05-7969-D9BE2FE8B890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33A02FD-71F1-992B-E95A-197BE2D4FDC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DF1A1E1-79CC-A0CE-D6A6-079B6F4706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57A4DFE6-B784-D6A4-665A-4E2ECB932082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FAFAF70-8588-2E7C-9AF4-2330F709DD6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E1CF4C-A45B-BB43-7643-01DF6894122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F48ACEF2-7A3E-D594-438A-CFA1FA98D03F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2821EFF-CC63-830C-5199-152A68E2DCE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39671A9-E856-EDDD-96B1-4F496D4E73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DBD131C-F9EC-7E23-805D-53C36F584CF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76C2C78-B4F6-2CF8-C802-950E71A2630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53CB39C-E87C-1D61-539B-3AE10271DF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379F9399-1E0B-06B6-0C71-232A8451F676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591A53C-0CE5-82B5-BD6D-CB068CE90AA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4B96566-144B-7EE7-8399-B91C9812750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8DA7C4F8-7007-9DA0-D68B-D46DCF1CF80D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47C1235-DFB5-F675-357A-5B9D2CDBA1D1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3E89BA0-12F7-5389-0761-78940E48163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D4816-BAAA-73A6-08E7-4D31060627C6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A17135-D14E-2CE4-72C4-E81FC67F4EE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DD06DF4-EFD3-2229-9D6F-730B117D84C6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83609F9-D3A7-054B-4745-F2AC0F3E69C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4F3F666-F482-B121-C473-7BAB44B4819C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28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2B8F6-AF85-65F2-6E08-FCDB405FC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1137735-0831-DC08-EB2B-915613DFEA7A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4BB0EAF-F222-AD56-3ABE-0D76AFD419A2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C50A9F8-9C5A-2794-5356-48498D0AE5C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5760AD7-6429-C5E7-32CA-AD3BB300396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solidFill>
            <a:srgbClr val="9A9A9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6243FB1-C2B8-1CC5-10A3-90C6B95F3AC8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1FF785A-9D93-534D-53C3-15F719BC670E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5D31AC15-43BC-7CF6-015A-7501D0BB566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4DB7F9-E69D-E7AB-1CD4-7630643461B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F090B4-76C6-7D1E-B2BC-202ADFAEC417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80DCBD9-A527-31A4-5614-D38BDB63661E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191A9D-CC85-BB70-926F-759A1AEFF49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5F2D32-03C5-6E58-D737-9121E1C7DC3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EB761BB3-5705-4E33-C175-92FF53639933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1F3497-4DAE-6DC1-87A3-BB5366BBE42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88CECB-BB48-80B1-DE4D-B32BED5E9765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0082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417E-D970-F19F-3674-3A0E8B4FD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7F5CF9B-5DDF-FB7D-80C1-5464D805BC7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5A36C3-C6E2-137C-9AE8-A388FFF7E51A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76B5A1-A8A1-1245-5A91-8CAF8865473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B638B7-78CE-D4C2-C875-2B0DB1B2B14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D9F6146-6B76-C4AE-DD01-C9C89BE1CF3C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CC96DBD-47A7-8FBF-AB98-7BA2BC6C1479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93EFE02-3AA7-8DF0-A12C-B825A8ACD39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0292423-8FCE-039C-F397-6C55A19A0D63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BC251A24-87D8-5EB6-1BCF-58144C6BD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BBEF3C12-69D7-D442-5D5C-64CBB1219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5BA1CB61-DCB2-7F96-7EF2-33542C986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A4E8579B-3A77-A227-8B61-2C97B81403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35A9216D-07EA-347B-BBA0-0AE8B41998D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8E3836-011E-C9C2-39DB-EB0E6136E89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0077B9-C598-B11B-A06F-EEFCDA18A64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4F3A49A-A259-1E7A-6371-594552E94305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782F59-1C59-A2B6-A3D5-9E2DE536D74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78F80A-8EB9-0B2E-5733-B44F0A9B919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4DF3ADEF-9307-19F5-5521-C7270B87F785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147D4A-2631-85DF-6873-1D3A4D0A4D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B9EEF9-02D9-ADDE-9E27-7BD709F579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D76D27E3-62E8-0576-9BDC-BDBCEB1546E6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93388B-5535-DACB-E0AB-543CFF49D3D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ADFFE1-76DC-B42B-FDD8-E71E84021BE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3585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EB311-9A8B-CEB9-854B-2BC1D3A6D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092D5332-29A6-A765-9B15-F73437827EE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1C4E41-DC0E-51C2-EB95-63F5863A5CF2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F70B1E7-D07A-9D6A-0C3C-F44FA2F3DAF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F10B75B-1602-0371-4B40-049038C3771B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7DBDDC1-CE28-6D95-4827-6C636DF9F70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0D946A7-B740-E48F-E0EE-267643760C4B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5FDCC89-89A4-11C0-9FF1-1DC29414A78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5EDAE00-B055-0072-5BF3-59CA0F995CD8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DABABA4-B7E3-913E-00FB-664CB3BA092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1C7841D-01A3-BBCF-8129-07689DBA43F3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5465C510-3FB3-FF5A-C224-4E9975EBD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E3B29B7A-82D6-DC84-4733-AEE5B2C33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C8329643-6D41-1437-2EEF-F62F455BED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EA4436B-987E-44D1-A170-17D9B8275D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621E28B1-5548-2D96-3B50-B17BF01343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7C1D4715-D49C-7AA6-26F0-AE271E056039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106CF3-714D-ECE8-6BF5-B8EA5F6FD68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72A970-D309-78CA-9DFF-971A0017F8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6F708F5E-1D74-9E14-E437-66AC9C57AAD8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7E2768-14AE-8074-172B-209972CC0C9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FB41B70-CCF4-0B11-F545-13729C8269C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4CD352B3-684D-B3AE-975D-1A532F1F2502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A566E9A-F782-F5B5-3227-DE89EE5C7E0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E3962D3-BFDC-CEB2-2572-BEAB0E76A1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403E8829-3AE5-1E7C-A102-901EF3AEE9D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74ADFF0-B159-710E-05F7-6E6447D567B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033866C-253F-E92D-46C3-80F13A2205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51961F7A-6401-8B7B-DC1A-F55D04E0EB1C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50AF0B-7B15-BF21-7FFA-5C24601AED2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2F7BB7-C9C3-3030-36D2-7D423A78817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ABB28F2-F3BD-5C2F-AFE8-73E3C1021BA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75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09ADD-CC0C-B713-ED89-817CD4E43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46060426-415F-3FAF-0F2E-2E2825807A0F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988D3E8-678C-13DC-C93C-7723F923898E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C71E03-A5FB-AFCA-202C-D787FDFAFF6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F5B6959-DB55-1DA8-F46F-090E04F669F3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B37CA3-FDB1-B728-FE04-790CAF656CA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1D8801B-833D-4E0A-F664-F744CB1CCB97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E0D0B983-90E2-AB71-5693-738DAF1D5420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F79F05-98BC-352E-0908-D8AEA8DDB878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316B10-9BD6-8D08-4BCC-0965361CAE40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62732B2D-5118-3537-932B-BBF46A160850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C58C7D-5637-B256-3A7A-01AA8BB52682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7A4568-96E6-EFDA-A5FB-6AB5F304E39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23638CEB-D8C0-6A06-F610-F8F82B54511C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B7EB1F-A409-7F4E-9EBD-7BBF85E510D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409587-EF39-1190-4B93-A1A89F04EBCF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6053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A44F7-7D34-4FFF-AE18-61386272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BF8BA60B-09C9-1EF6-2DB3-63BF2FA0B1D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8A6934-9024-F832-46C9-364C9FC2FAC7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17FAFA3-9C19-B568-4E13-46F0730F2DDA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448AC33-C023-2E1B-5F7E-69AF1E696084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A550B76-7D4B-7EF0-450B-C0F1802299E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E27CC88-DC7F-E355-5E41-1DF2E5B2D539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0D4DDEFC-D455-AAE2-9B51-8769228A8F2D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7AB44A-7BF4-F557-06AB-1B6CCFEBDB0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CA180B-C870-7574-8238-91AF9E3CEB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3FE341E-A8BC-82C2-7648-63D3B5E3A2F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FC4B8E-5932-1E56-FB94-FAAD4075129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FABF04-56B1-6396-DAC4-310F2B1686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8C19C6F0-756B-DEAC-B013-66E507C479FE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4FBF62-49F4-478C-FC6A-60E23FE83C3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6D3883-8304-F0AD-7B66-69195D22788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E5E0DDF0-C0BA-A10F-E40D-593340DA174F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0FAD3E-0B4B-9CA8-1387-FE05CC801DC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DF4686-1080-491F-2C34-1CB3792EBEA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B7B0EFE7-AE52-BF5E-E6DD-79EC59C7820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58D322-71AB-70DA-C54F-5B079C2E81A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936178-5370-4D9D-F3B3-688DE660445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DB20E02E-0336-BB5D-131A-3FB0212549B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5AAED1-A06A-C7A5-DCDE-B9EF1E323B5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DC226A-04F4-D0C1-D6A5-64A4038E02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925B316F-64C9-DE11-8EDE-CEA345958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7CC992A-E38C-E995-626A-44ECE0A44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A0900987-613A-EB0C-3210-8B33BA5A5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2C250836-0AF0-0FF2-A49E-921B8DE214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7E9A4E12-1284-B58C-E4E3-5A90EA152F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D66DB626-3958-FF1E-9F8D-A6D31ADAF6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03ECB2DD-9127-D8A3-A004-969743B093B2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FE1E3AF-E45C-D601-762E-0E6DE34E3BFC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C9A1E98-D42E-05A1-C5F6-21D242701AA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403494-B68D-A3FD-64B3-E81D3BA5912E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E19604C-318B-7959-5E90-92E84485164C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E91C396-1EFA-BC7C-9050-F04EA0A57820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270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E63E-6D84-6899-7CAA-F9CA634BE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733DA581-7390-4DA7-1595-FCB4835F973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A8988718-5B84-28D9-31B9-CB6BB0C741E3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CA76836-667D-3A50-3652-C51079CBCB69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AD200A-BFF3-1349-490A-CD79FDEDE1C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FDEA1B4-7437-2C2A-2850-C00E6E2007A2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94BC280-73E4-7BD2-F52E-D4A472D3BF97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694E8B-6C4D-0241-4D3A-524CDEC38FCD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3437DD-E466-3811-E0EC-D17020C7AC4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554AD84-5DFE-C9ED-6468-2E95380B7952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298557-56E1-6DB6-2C38-39556CFC50A5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892A8F4-C3E8-407C-B026-D9CC258D16C5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2B6A3E-6A29-7937-3A85-26E45B08F24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16332C9-3F61-035E-1BC9-0B3CBD4B5017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1A3D91-A82E-D184-FC5A-169173A11E7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3755F1D-0DC9-A10D-FDD2-46F2AD36AA97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FB83BD-FDB4-D4EE-7105-CC85E6C70D4E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C85394F9-8A16-5BB2-D05A-D9A6C3B25ED2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828BFF-DA90-57B9-A8B8-D8F0AB1630C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213CCE-DA08-97E5-3B6C-B962E8F7BB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32CEF2CF-AB2F-EBF9-25E0-B44A30CB7522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A21FDF-B3E0-2968-D041-35025328D42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E853B2-7E0C-3771-4872-5AF4F3508C2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B5E75A17-EBA7-5469-1E8A-5DE892D43D7D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C30B40-1A3B-E35A-F340-EFF2FB1B6FA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20521E-0F73-F5FC-2184-E1BC308767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2DD54CF0-8296-10F1-BDC1-B9D286BC919C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4CFD0B-207D-719D-43A6-40DF5693FD1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212FA0-7B09-2BED-1BA7-CD47B05EECB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EC78EFB-A6FF-D469-FD18-F7DC2EF648B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1FCF4D-0FAF-15D0-8D96-D19155115FD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E50BB1-A32F-2CEA-FD74-E3988C51A5A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95393821-7817-931B-BDEE-D060F0002FA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B85052-AFCF-E128-A429-A720998B58A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50A574A-0EFF-8EF2-A376-339E7A4D724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BAF5BB93-B962-4CAA-C6A6-CB9D7E429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352A9B5E-70D2-6E24-F1D7-D6A01C2B9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07C0941-E51C-1175-5306-8F4919C887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C3E8F8F4-9490-E168-965E-09A7C452D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887D7E36-B4D6-B40A-7062-1BE5D9519B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E5D8A1B-1BF6-CC46-9355-0F1971BF8F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EF1DF384-17AC-297D-D251-9C7AE2D8AA4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06B20D-2438-96D5-6103-8F55C590B88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6AEF97F-5E3A-6A1C-E440-12B6507100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854ECDD0-060F-BFA3-98C0-468DDC38B2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08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120FD-34BD-D82D-DB42-7EDAA6D50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F34B402-8834-58F1-E86F-24375538732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EDF30826-9AFA-9A2E-0698-484F66B6FF7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13B332-9206-E0E9-FDEC-D700D6E56409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8406A-38F8-A353-C4D9-28BA2677079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10D092F-9229-047A-0071-E203A10CA3B6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BD4B338-31CC-2855-AABA-75545082E42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F6BFAF-28C6-BC37-596C-FA8107557B2B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438C800-7AFF-E71C-9548-1D0A1DCBE9B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5B17CA1-73AD-D2AB-F562-845413599CDC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solidFill>
            <a:srgbClr val="518FC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E50F10B0-B1D0-0570-E791-167DBA1BC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A8EC15F8-D329-D256-2C22-ED925D3B8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027320A2-9951-EAFD-43F7-753034194D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6190758-E207-83F0-3956-B84AC2C5D8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573DB7F6-151C-08FF-CC4B-569B347DFC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7470EFAE-9B02-1C31-9D0D-EF60C47F89C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066CE8F-0FC8-9DB9-EDC5-3F39D93115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F2E3E36-F55C-49CC-D0D4-7776C1F395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626821B2-0657-F867-2738-F11E614C9B5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839601-27C0-F752-4B2E-441520EC25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EBBEE05-FA46-7F1D-D69C-E366A1B637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256AD519-86DF-5AB4-C54F-9AB9A0275780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2B052A2-7C09-516E-79CE-FF7477DBABD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EFAB3D-F67A-8DC0-204D-ACB12810E7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786D904-AAD0-A21A-714E-1540F7F7F4E4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075E7B-D42A-0906-FFE1-B61A5B8E290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464C6C8-86BC-D2C5-EA2D-F857D58F6C7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D2A18D06-C6DD-B78C-D3B0-A764CF2302D9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A096173-7F7B-0856-ED57-387921EBA9A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434E94-4E50-69A2-CB3A-8DE46E6540F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8D72EDD-D1C1-3E18-1BE8-73176763A3FC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C022BD7-9ABD-FCF0-E3DE-06C8ADF216C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A1DCDA3-FF30-28D8-B231-78ED6D89548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CD02EBA5-824F-394C-BADD-5D53A4E188FB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0FA590-08FC-2E57-ED64-DD10B082794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329A96-505C-366F-D39A-5C93FE2E74B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926F5F0-2BBA-9290-89CF-A4000D69C641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51131A-52D6-77FA-D2CA-6944AD36B35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596FA-F627-3BD4-B095-2E8EAB4A8A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EC014272-83EC-5710-8E02-7A012435DCB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6A8729E-E662-A4B5-14DC-57864553CDF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975704C-A9AB-ED72-77FE-BE3CD42949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49E9299-5D8E-C1C5-1E60-36F8625205F5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9872628-BD42-F627-06A5-2BACE0967B06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6E24128-18EE-3FFA-F065-59DEC33197FA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A7D840-904E-D1A5-411C-B71BC8969957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C0E22E-66AE-4EC1-0CA7-18BB6994E7F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14D2CCD-09C2-EA57-E3D0-48B720D9FC5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86245A5-1A72-E152-96B0-574D18E1EFD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A3CD1A3-8546-72AD-8756-9CA69B43655C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7142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4616C-8111-DDB8-3337-99198A7B9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7E6B97A3-ED15-4F12-13DB-3419383D510F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EF2D46C-1BFF-2743-0961-6A2867130A54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956AD5-B739-7646-E084-48DE0B45A3C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D10305F-F6A4-D526-FFE9-AC29240A33D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F5AD75B-01CF-D794-ECDC-4A0043E7C2E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A502F53-7F6A-059A-CE19-D0C8D7572A92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2B8DCEF-589C-3181-8387-4A713DFFFFBB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542979-A8B5-495B-0916-19218A8D44A2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38ADDB-4624-1CCF-BC7C-E5D809D31042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8857B62-39A6-F79A-3FBA-B659A689B0E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D7BAD1-3D2E-CE50-6929-0E3D8DC06BDA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E2B0AF-0462-6969-272F-20D108C7A18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450ABAE0-1291-7EAC-A3A3-4595DFBD5C17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596EE2-C7CD-E6AB-C456-736885932D7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F724A4-5D51-066D-5446-FF3CF029B8F4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503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0A286-7F10-E272-7C28-806A05FA7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80739D6-7D12-25C6-0602-E1F07B973E02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F8E624D-5F3A-2A4E-3746-3702F520F313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93B21A-B1DE-E4EE-4D71-6CA00193B09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1682D-84A9-BE52-8C09-08187EE1567D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ABB1B08-8872-5830-27B2-F2D7473AE7A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144DC7-9C8C-9EA4-FFBF-73ED4CD7688E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434CE5-F840-F0F4-BFF8-57987DBA807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57F022C-6655-F27B-544B-C345DC958AC0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8FB9DE4B-A118-306D-7373-662A6F29F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56D3C81F-0BE7-15C8-8375-F68F83DEF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20BE0C39-EBC9-A78A-204F-186A47DEDA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402CF9AB-3522-9B60-A1E0-F363EB30B8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1601F92C-DB17-BCCF-0EBA-88CDBF35BA8C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1C1F9D-1DC1-B5BC-F4E9-803BA0F3E0A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6280D1-05DF-3AAF-5571-80F64E141D2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58B248A3-15F6-7DDA-A5EC-B45DABFB387B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06F430-1708-E0F9-9EF3-D0F5879633C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FB30BF-839D-6404-7FB8-16DFBB3F517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6AD58205-AF0F-910F-37E9-58A1B702985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1C7D19-CEF9-1331-0E32-03A5D861461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D0684E-0EF4-C2EF-D6EA-7E0D29537B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47345CE7-B182-8018-AD17-AFF6600EC205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EBC8B4-4545-829D-B127-44C4F7D3653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A040AC-D72A-4CAB-E003-70135AF5DA3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3918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EEFBB-75E5-C466-133A-5CFE0891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3CDFAF92-E5FE-5A65-134C-1E7EF8CD6459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90C9B6A-C108-8B43-5948-278F2E9F9337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C8DDF8A-0EE7-FA73-B5EB-FCD646CF1BA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D19E4A6-38B8-38B3-4674-A72EBDEBA63E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DEE59F3-4B35-A57F-3A2F-310E610E858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7F5F966-B972-6BE7-3368-093FCEA47402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C9A6426-2A45-ED24-D11B-310AEF4A116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CDEDFE-AE51-C064-8DB3-2D5D545942F2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154094-EC3F-E675-1DDD-175F8F0A80D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1DAC21B-3D54-EB0C-0153-9B82ACBA5EF9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CD7E3C51-2105-AB9F-B481-15AFC1A6A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9B748396-F761-A1E2-741C-C35C902F02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A9454A65-9BEC-7AE4-6F23-AA7C27D12A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8F01A905-908C-CE14-04D8-8DDF350A3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30FBC88F-BD04-3AB4-A958-EC42641CA5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136FBDEE-86AF-6AA5-F453-E6574C13F7B1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6B56CAC-C6E3-7E50-D725-641542577F8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594850-986F-9318-9F1C-493203E63F5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A2B7CB8A-3C31-DDDA-DB5C-DF2820963D12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2C69DE3-7407-86C0-43E9-B83A8F06821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A66CFAF-5039-8541-9452-6AECCC22CD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5594CB26-A007-ADED-027A-49C82D82B92B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8C8E38-5D10-2C23-E326-7B5EB48D927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8889439-585D-816F-E853-BD08EB40E2A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5CA6FF5B-B715-9FCF-E238-272F5DA9296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4B8F7A-4ADD-4536-428B-555011981AA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006221-D5AF-F58E-D893-8E31BE1E95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8F8AEE8F-F96F-235B-8C38-8B009A0831A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64FDD0C-471E-1B05-75C0-AA505A5886E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BAA64B-3290-6BC3-64BB-6C3AFFDF5B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964A6A4-4111-1448-0CAE-158E7E661207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466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D8910-9A27-71C6-932A-04A5F0732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57C7544D-BFBD-AA69-BD7C-78F7C4ED2C49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6BFF59-9827-15B2-DD87-0F67D0113D48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460194E-D29E-7B74-7479-47A2E257FFE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50E1037-2E2E-FD2E-B1C8-FC886B4E9C02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C2F6899-9680-8450-CF0A-11B25D000F2C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3D77A6-C37A-EBF7-5C3B-B65C536810D7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A31B7008-9EBB-729C-55F6-1FB1D2D11528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18D404-3344-474B-0865-487E56FFFB1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762881-CBFF-27ED-E9B3-03EF76D9A95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7BB4896-42BA-A400-4B4A-99AA8516572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6B82C5F-273D-1C13-4781-95424F34CB3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366452-35A8-FBEA-A964-99DB3E247C8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D028B6FA-45AF-23D3-5F86-C8B5A4214D3D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6C0AC0-FD17-EC37-C8D9-58107FE1D02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846845-0B6B-67A5-5E0B-E53144D88F8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806A9FF0-BAB3-3020-8A37-025EED9277ED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E12D1B-0DCF-6677-A27B-DA264B54364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D473AA-E850-CD73-C353-EEE99943152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A83C958D-14F7-0EEE-44CB-75C422593D7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2EC96F-048A-6CEF-D235-6F014A4DB4C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E516C2-51E9-11F1-7C4C-B1BBF7B132F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5FE2F059-930E-467F-431D-F8BF6A2D886D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F5ED377-DBD3-DC71-6A62-830F9230821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9521D7-678C-7151-7D2F-840ED519A1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B0142D21-DF60-6E7F-DB1A-E1805CB1D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81C385B1-5FA2-D65E-BB14-6E1C229FD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90624869-3788-1A37-C908-AE0FDCA867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1C435460-AA87-E9DC-43D4-0CD8833CF3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B12555A3-3127-4B9F-016D-B187D29950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14F3E491-C62B-ABB0-BD43-64FC4219D8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0F75308A-106C-0790-95AC-16C902C8F400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E49271D-E131-65F6-3A18-612F3A139D5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20882B0-205C-A5E0-AB07-A2481953146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6E886A-0B09-25D2-54CF-6C2BD17BF8F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0D62198-3C14-B275-5436-3A1AEDB26BFB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948855-0E42-488D-5C16-DB3AA5088776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811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F6723-D33F-1D27-DF6C-CB1DB11B1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C86D9D7-8ADF-BD09-3A3D-241944C458A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44C0698F-3ABA-6D78-AF04-1792663FBD01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C461C1E-1341-C263-FB70-26A65D07FF41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C84CDC-93DE-3671-BBC6-2F501D4948B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C67335-BFA2-4CE4-FB80-8C5B8B1A7F1E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F9D7CD8-6DF1-FB1A-478A-2775549D3991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9F5501-3807-4F87-252C-4844FE7F1AFC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067904-16F6-65DA-DA7E-46A23CF3796B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118B81-1400-D3C8-886B-002EE5DA6A97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0BFC583-F620-FE6E-9694-EEF3F04E4F8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52A08A0-DB9C-CEA7-D5C6-FBAA49BBF0DC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2C8F604-4B61-20D9-B51B-C48D2560042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1EEF6C7-5129-BA30-FE5F-DCCAFBCBF47D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CBDFBAD-AD26-AC83-10F9-885035B827E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7668D75-288F-DE81-8364-B2FD75614382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A53339-5D11-7C00-8D03-3FD427DF89CD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64E54542-1E14-67A0-248D-671596D707C8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49F4BF-A3E6-D41C-E4C6-5DDB3085995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3F7D0F-1698-E263-C48A-8B5CAB4B497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D2647BF-DAB1-FBD4-F3E2-4394686E7938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69E355-2E03-4896-FEB5-A358FF43F79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B3D25D-8E9E-2B82-E775-A3A4C066E6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8478B63F-CEA3-BD32-6D11-3674F2413E06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F5005B-7D9F-0CFC-4121-99BBE2A0FEA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6D9356-4F03-A634-804E-EF4CE95D798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98DDE366-847D-0E78-8B36-F917FFD5CB3C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CD03EDB-B91C-6E27-A3A6-7E2AE33C176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48DF51-102A-CD81-EC08-E92FEE6CC5A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17ADBCCB-9FA2-8B00-34EA-D069459A8EA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5ECBEC-5D40-5D09-2AAE-172D52D7F0B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5098AF-6AC1-02F7-044A-1CEC51386E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6A28A56B-BCE6-A787-EC29-531C0C0F9F4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6739F7-F989-39CB-3725-D0F7EDE0CDD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865AA7-C9CC-E1DE-AF7E-F1736311704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CF9CB4C4-A14B-DD8F-5AF4-8D75A977C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79F13BC5-C885-612D-58F2-DA8D7C179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6643606-B519-4BB7-1E20-E4D7069971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766B0D60-928F-AE3B-BD78-9021061C0F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2C117C42-DDFE-5DA2-425F-3769B92C86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3F90594F-A961-FDBC-81FD-F20920433C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6C2F3DCA-12BF-748E-BDD8-6C03EDF97EA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E362FC2-D74E-42F1-A3C7-30C91A607FA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C8D0E14-3197-42C4-6963-FF39D43542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CE7FBBBC-74CE-42CE-BAC0-F55BD09F37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86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BF6D6-F16B-5C6D-6E9C-F9FBFBF3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F668C877-4723-9891-95D8-7DDD3C3040A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B926296-B533-78DF-E2D4-CEABA9B05560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3F40046-9E6D-1290-DE0B-B50A36367DBB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79677F1-3250-28B6-661F-BE13C70B230C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C43861-FA6A-DDB5-911F-96BEA5790CA9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36000B44-4E29-DC58-5C3F-C6A67DA6C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82E02CCB-0F45-6E96-9A4A-5316602A1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45E77837-1A69-001A-3CE0-18589A15A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A9EDDB6C-4FB0-245F-BB0B-C24AA37146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5C783A5B-F164-B211-5971-FBDD8CC0BE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B9880592-D019-FE5B-47B1-24361F68EF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DCBD6E03-EFB2-424E-1B93-05D5CF2B4B0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0E182C27-CAAE-5DDC-8E5F-D0EE348D8DF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776EAE32-8E48-0585-5DF9-38143AE0D4C5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FB9AAA3-D644-B13D-5DBE-ED175155D5F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9E72D0F-8728-6635-8DF6-51D4555F84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FDE0544F-F088-913F-F8EB-2143C8D067D5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4A54322-4B63-0C28-7BD0-450C8F7BA5E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CE9291-E7F8-7C8F-4D4D-DE09088C869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EC8CED4-7F55-51FA-5BE5-53966DD33E57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41B17A3-7F8E-2918-9F76-B4CD6CF908B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D78896E-A50A-E9BB-59AD-2C3BBE0DBAF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CBAE853B-D8D6-1E9C-12CB-C14E52DFF4C1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FB71050-4F41-0007-FC0B-F7AF8A8C07C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56CF080-82C9-1283-C3DD-3D42ADE4CB5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CAD69B9A-B29C-29A6-5086-092DC4F49BE8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6EC075-8F14-5A5C-008D-08A29539982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8F5334A-2DEA-6567-24DC-484CD35087D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60C0C9C0-CBDC-0149-2973-A233345A88F7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7F62797-97DF-EED9-9498-59531D11B89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2500B8-F8AD-83EA-8939-548C8782CC9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FB5083ED-4DC0-BD97-8CF8-A29EDF6B5F99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D65A23C-7EEB-50FE-C1AA-B440E8E060D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A8B0B90-5FC2-8B0F-488A-2AAEBE81AC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433D9E5E-A809-9B85-32C7-08D1148A98D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9F23B6B-79DD-73F3-C286-96F5C9040DA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234C3B4-E727-39F1-BEE1-643447762FD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AF5F18-B78F-84DB-07E2-7E6A12C7B9A3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6B74CE-369B-A4A1-8FA3-E15B49E8A233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6CD6AB-6288-3ED9-3CB6-5B2B1766F6F3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E47295-FCED-DDE5-43F9-025FD660BBAE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D0A15-F20A-57DA-5C27-C57188960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D03FD6C5-EB86-CA96-0FCD-D7E6355424A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9BFEA0-A467-2A15-8BA2-1B98C728DBF5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F364982-9B44-86D1-744B-A1461292E75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6DB3895-A87B-6861-910D-4AAF1AD92EC7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solidFill>
            <a:srgbClr val="9A9A9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C4DF0AC-CD53-D419-A1F9-C7F4741C168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3472382-9B89-EB14-D66F-70CD1E1F8246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A0715A3-FE62-D62D-83CC-D27344C27114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1DA9BA-CE9A-D664-C813-A9A0084B09BD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09BDEA-B592-2474-E227-B3729E4E9810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7F854B44-2AE9-299E-194D-9F3D538AD354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C78AF4-7C84-F096-62BD-02B82A3DBEA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C26941-FFC0-F5A9-F94F-A93F05F12BB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1FA3F3C6-B56D-9292-10E8-EB16EEDBD17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B8E469-C4CA-232B-2FBE-BC77A7181E1F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24E3AD-A394-88CA-150B-7B67AFCEA45E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40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5EF8E-8B4A-FD63-A848-1E03A3704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5C0F331-B531-AA33-E02F-AC2D6FC45B56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424ED60-C0E8-C7B5-251B-0A11DC46EC05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1EF878-7A49-3E83-0040-6CAF0E1F138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450A16-8FB4-3F84-C657-9D49CE7DA40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117003-7982-D645-492F-27188DE2771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AABEA7-BBC8-E9D9-1BA2-B1ACD7976E1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206A2EB0-15B8-1487-9774-D861FC41F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5969B719-515A-1253-6E5D-4241E001B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59D03AAC-DE64-550B-58C8-92432F4568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CBB73214-3323-EAD6-38EB-1C02A891D0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CEFD4CC8-412A-C583-B85A-D3F163194F4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D9D3D3-DD90-7129-5912-A6A91CEA458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355910-7392-BB6C-AC37-5A021EDCE2C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09AF6306-806E-B2E6-C19B-C39DD083CD62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C8A687-6A0D-5CC0-9B24-2055F258052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CA91D2-ED00-DC43-4569-1EEAECBF99F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4D603B5A-830C-FF99-4A6B-4B27FFE75728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D1E76C-F5E1-14F1-414E-0F4EF32A1C7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95D4E5-A3CE-4356-232D-B828AD4DE2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9DF145C7-7F52-A97E-C4EB-C33C1DF6E510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AE3F4FE-32A2-828C-E22E-D79DAE659FB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F5719F-ADED-B199-8CA2-2DA6CD29A5F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94DF2CB-37FA-1347-69F4-83ABC8AB076E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F343FD4-D32B-6FA8-3BCD-D743791C265F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40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A3B66-D655-6431-9DE2-AA8CB40B5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536CF1C-FAD3-7A73-B6C2-CBBFFD7A7D2C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46AF6DB-A9E8-BF5B-91A1-84E728594F3F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EFDFCB-3640-B0B6-E71C-B8BFC5AC885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F8112D5-2FBA-ADC7-C8F7-9AC1D69D8704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293AE0-D878-7877-B16F-DB219BBC7BA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8D0553-67E6-9F70-2C62-1E1B8D097B7D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0FC0A7-2B33-DFF2-E0E2-3CA2013FFF3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5A8490-EF8E-3B4E-AE39-EFBDF7BBA6BC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75D4E841-AD0B-CC68-7F17-CA142862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1295E914-A77E-ACCC-1344-006FFB904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14BC15D5-64A2-905C-E14C-16F715983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00759D01-FA01-D0E3-B940-8792E8A5A4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84AEFCEB-56A2-F406-D062-EDA755C02857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CDCE2E-942F-AC03-EF01-B8394FA5B7D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88DD7A-4CAC-A12D-D7B5-D07FF1462D3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8FD114B9-735C-A8DC-80C3-F1747AE71D40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515B19-79D9-5DDF-B2C1-4CB7A26F15B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6CE70F-1D19-F7AD-5414-0A9489303B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3A3EDFA9-DBF6-B828-6F94-38285CCCC464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85A0F3-BCB4-CC1B-C0C4-8B02F2F25F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D909D0-8CA9-CDE7-B04A-9354E61DEF0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A0ACA76-394A-901B-9ABB-CDD3F58B4B5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D45660-73D8-1E88-5ACC-22107F24162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07F08A2-3CC0-338D-BFDF-1D875FEFB8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42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A18E5-223B-FC8C-853F-454396016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3D336C4-EC23-F665-2123-CF579D942FE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378CF7D-7119-4AA6-182F-BF30916B40EF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09B2E73-C921-621C-A1DF-5316E1EB3EE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88ECF6C-44E5-A334-8326-453DAF4B7C98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FBD4860-2C3E-A9B4-C77E-69664ED96E09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BE73302-3370-5C86-4DE5-BB28C4F7E4AA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D383B51-FA8E-60F8-93D0-D5E42972BFA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849F1AA-6B4B-CB82-C4EA-BBDABEA6B02D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6955FD7-C7D0-3650-5C33-444D3B34BBD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F1C053A-4216-8047-7884-45BCDA1CAD6E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F48CEDD-FC66-4789-FCC7-41BAA8C2A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68ECB75B-A1F0-5D0A-28DE-1E6A1701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AD19093E-C2FD-19EA-DBF2-7DDC07523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59B2177F-56B2-4AF9-925B-36CE47F8DC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C210F00E-4191-42B6-7332-FD13061EBA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FC46E05E-5AFF-63BA-4331-3D7F9DB1E9D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05BAD5B-2BAB-BD8E-ED3E-5C972739688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7DEE8C-829E-7DC8-3469-3DB21BF1816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0D167A04-115B-AF3C-AB81-DA1028879857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F2793A-A99C-3406-486D-25F6D60F577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9AC28B-6252-9B8E-EA81-73573968845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4C5A8D27-2B55-F906-E4BF-4ADC6AE47A5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53F0AF-3D17-75DA-7345-9BBF8B8373B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2A2478-0442-98F2-60A0-1780FD2651F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D4149873-A3DE-5758-2651-A82778AEE37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994FAE-74D3-3986-9E80-498153E1021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19F7C24-0DC4-2F23-1188-7E8FFD6497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2A9948A3-AA23-7BFE-2061-AF1D9AB7A651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7E27A3-F261-E56B-0037-9F6C4CA8D61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BAD704-B11D-8B1F-C454-3693123C18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A2594D3-CF92-D4EC-4217-0CFAFEB85C4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322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4F0E-48D6-3577-6B9A-C9E04F2BF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054A8AA9-63DB-3BC6-D510-97CD1D14B01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CF5A877-DC62-D94A-9163-806D719975DD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F0ACFAC-B301-DEE7-20E0-373EBD9DC8A9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D79A4F6-A0CF-B82B-9F05-6171A71FD255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A1200AA-0250-C4EC-947E-E0FC1F8584DA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D9C64D-FE35-3F7E-A299-38F12F754AF1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E0F81220-4543-6A12-B9BA-28E4D9155BC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F234B2-A44B-87B9-54F2-6B74646D333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296A57-DAFD-934E-5E19-F9ADB4E0D9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A6BE0505-0E59-8328-9673-AEFFF19D089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A0D860-6CAE-BC03-D530-95A612DF6B9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C33F83-4E88-4AD4-EA2E-77B03CEFB4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B41BC481-8858-C7E0-3230-67B684E89110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6632F7-F241-F774-9AEC-6A048A11F34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3A3C46-2B74-B138-061B-66B74B4F26D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CDA13233-D030-309B-A31E-3CC5E983EEAD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39A134-AF62-0B03-A09D-145B7D85F64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1B64C0A-186D-009D-51C2-65565181784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8DFEC62C-FCEB-DF0B-7A11-C86337096EFD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BA5F4F-1BCF-65C5-4A0E-9C849D80BC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A3DAFF-B0B3-2905-45DE-A545E4E46B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C417CBA1-FC48-F6B3-361F-23754EB79D6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C3C752-AB87-5CE2-D53B-1EC9ED0A5F6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64FA56-85ED-B930-0265-578AB24891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A2F519C-5801-47B0-D969-91D8F82A3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35FA15D6-C238-8A77-C588-1DE2D001E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5583157B-4518-D475-8DC1-C3A30C69BA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B96E57D1-D92F-66DA-B121-8F9D3BBF26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62B2945A-6A36-FEA5-7F7A-16218C71E5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59BFE9C-DCCF-E3DD-F2F6-74848FD91F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D5EA3864-16E1-F8AC-B2DC-CFC06CD1CA7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CEC4C66-C33A-2483-DFA1-23D6263B126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C6EA04E-B37C-7455-D1BA-205932380EB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2BF4CED-8CF7-C618-6661-4F7B08F99D66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5D6ADE7-EE1F-B0A1-B5EC-E7E21296554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80246E-9F0D-8CB8-7251-35596C7B100D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3656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A9440-1950-9E8E-A34B-65BE06403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88A10053-9C2E-35D2-C6EB-D6180A26C91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949D15D3-386B-2DD3-510E-3C5D1E9EA8E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AECAE61-FD2B-86FF-734E-6C8210B81F31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C16DA96-CB01-5D64-3A57-7534848B40F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9957F18-654E-535E-AC57-2B1A5122E5CD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18D59AF-A028-427B-6799-D1B5B5A0D71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C659D4-28CF-767A-A2EF-6689A7E42A72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DF2EA1-F8BA-849A-7B06-B1988F78D76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D7A196-68C0-90F6-679D-65BA76F635FF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C1E228E-BF78-2F40-993B-C374A764C41B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482E2F-61EB-A7FF-0D8D-7403C605CE73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3076581-2358-4395-68D7-95F53A2A620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957D436-BFF2-FADD-2DC7-23DEC8D9A956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4E34374-8DAA-AD0B-F8BF-E186763FE51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1F1DAC-F269-4AC7-C5A8-6E8C769ED667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65200E-B31F-D1BB-B3B0-02E6AC15D0A2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C6C1B041-5831-A423-6E62-8B3CBA0E9066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30D99E-7D7A-2EEA-07FC-0D096A062BF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F2A44A-E7B2-2F36-9F72-20D0BF47803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BDF28850-522C-B729-D81E-69279709AD96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68AA317-8EFA-B402-8A3F-EE462CCE1C6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A8959B-BA48-B547-C8BF-1DEBF784236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4280847F-BFD3-4EC9-2B3C-9BD736BF7DB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E177DF-807B-64DC-FDE6-49CA4C999D0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1847FE9-B725-018D-CC87-BCB3B04042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B5467429-CFCB-095F-F776-41FF2355F704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9DD29D-7A90-6223-9FCE-3B091146C19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510B43-AD54-2A94-57F6-CDD81657773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EEF34B0-F301-270E-183D-C686B1370AC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2E3216-D982-7A2D-DEB7-4DACCAA8BE7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4A5E987-EE7B-3CB6-8A27-146F27796A7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77234CE2-339C-451D-63DD-AB2D930A26AE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27AE94-D187-0DD8-391F-D56DB18CB22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B99D49-CF94-6B62-86A0-08A6BE28CC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0531BDA1-68F5-9CDA-F017-2CD2A7965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602DCC2D-3904-822B-CC1A-03289A5D5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73567E1E-92BD-DF2F-4DCE-C1875A1AD2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C1A01E65-2C82-BAF0-4451-531672BECA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05C958C1-EE06-36E5-13B1-784C8BBA7C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1D35CA2-7D19-75C8-4A57-011E5A3575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A6D6B1A9-07D6-E401-B374-85DAE3FAD7C3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DDDC7C2-9CC3-4770-2432-316A87ECD38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C0260AB-9B85-9DDE-1154-0ECE17C8BFE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D884E691-225F-CFC4-F135-F431240988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820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0BEE4-21ED-5263-BE78-04052A6D1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AFFAB9B8-B701-CDDF-F1E5-99F9333B01F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2A0B2A8E-173B-AA2D-B396-6FEDFF87C1EB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4DA839-EFA9-15C7-D953-2549D9A3188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964AE3-E697-AE34-3803-E44F54D614B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DFED76-7331-0FCA-AFC3-0D87F803BCD8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09822B5-F019-02FB-43D3-3A36ACD9919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2154277-4BA2-6C66-9B8A-A67C49A7C806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719DC97-1CC3-3A89-F5F6-C6CA58ADB6C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A5107FC-3CAA-BFF8-8182-6F4B89812541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solidFill>
            <a:srgbClr val="3217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688E6880-2E5D-1E96-DCAB-1D4C38672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2112953-2332-AF15-163E-FE2FA5DD53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B22D9DC5-C571-8F21-470B-C4738386AC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6E0B9DC2-D017-7A02-5ACC-50CDE48652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AA8E989F-2745-D4AD-9ED6-061C874EA8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03E89239-667D-C96F-EFE4-EA0CC439E5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D308BE6F-FD85-B0EB-14E4-5769E0FA0CB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DFB2AE9C-26B0-7997-6B73-C53F77DE7E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7961F1B-53FE-6CBB-5A0E-16CBED780C6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96D18F-B222-79D8-136C-CE73806A381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782B372-0E29-A7C6-CFC6-9B3C1A72E2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0D3B8F2E-60A7-CDAB-E013-F84DB4B188A3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02A25F-B60E-18FB-DC27-6EB92C63BA2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36C66B2-16B8-4A76-1057-AC496B448C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A35B527E-2620-66F9-658D-D4C09545ED9A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622CAFC-323E-A2A6-11F3-F058119659B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65ADFB-E600-D6CF-095E-79537FBA40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EAEFB80D-B131-6016-C3F6-05455125709D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30095E3-C8F3-5489-02A4-7D075DE56C3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B7F688-08AC-2E11-094B-B89148F72BA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0A8006CE-AD04-9D1F-5E56-FB750751F197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CB0C4E4-3C28-AD74-C9C8-5C3602AB2CF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4819B40-C571-CE4E-EBDD-DE50ECBD6C0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088044F-3969-FEEF-7035-EC57B3254D9F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B2631A4-98E5-6047-DEF6-DCC636EC2AE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03078B0-D560-38AF-4ED8-1831E07C1D7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E61C897-E8F9-831B-A684-5B0FCB71AA4E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A48A5F3-0230-ADC4-2012-22955D5FEA6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3F18281-D6EA-C797-63C4-0310A2953C6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F837A7C4-1A47-7302-982B-59C14710A102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CD93E21-3DEC-83D8-700B-0C9885C050C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56264D2-CA70-AC42-4542-89F5ED9C770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73FA7B3-580F-1F17-357C-B6B575719165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C207813-3FD3-5C5E-0A73-D45AF85F3733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3A15047-859E-B606-D2FC-7AE15465BEF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C01A6E-E325-5907-1A6D-137E6EDD0D63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7222F23-09E5-C170-DEEE-708144575C73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C4857B-E4D0-5455-8BDB-69DF7C1D0ABF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C42AAA-1F00-F932-6E60-906B8B2EE22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A448A23-567D-ED0E-BAF6-95C0519A31FC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297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9385A-A6BB-7289-CFA4-C2CD20093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DDCAFEF9-348D-08A0-5080-B73913F7AB3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427D679-F473-01F0-C3DA-40C707A141CD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FF01B2-B5A3-6D5E-4F1D-F843BA1547B0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6E62676-FB1D-6257-7AAC-7A88C5E00C38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5C5F20-E9EC-F873-F329-2E37F219F93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2FEBDF5-D162-B0BB-7FCD-5B5DE153CA11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D10B6794-5B22-9BCB-441A-0F1F828E591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05F837-4EAE-F05D-FEF8-6888888F8E02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986305-3941-56F9-D963-F98BA70F54B7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CF266125-44C3-70F4-9F36-16B69092F5CF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EF7C2E-FAF1-F591-EB69-F430DC57248F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B1733C-F3A4-16AE-D45E-9620D045220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5A7E726E-ACA1-E52A-8E8D-B456727DD495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FF5BD3-B5D2-8025-78FF-1CB55E140487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CD2E64-5762-C0AC-3086-EB4A3E4D4C48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16598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147CE-C01E-716F-0CBC-61CA79DCD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B93B9C5A-BD1F-5BE8-FACE-DF6ABE6FC144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EECBCAB-E5DF-CC97-5737-44A8EBEE61BD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63AD31-6A99-55D9-2428-A10AE757930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84149C-0CC8-A159-B800-250FC74F543A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AA4996A-3870-E8A9-B3C1-640D11A0204C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3730CC-5501-A0BA-2139-3B6101C75645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47FFC5-0B58-C5A3-D20F-836D1F6E0FD6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4F8534C-A44D-6C0A-1517-32E1A9EF9B90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1FB234A7-F1AC-E6A9-B698-5219CE671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89480E3-AA66-202A-7A6C-3C1ADD5B7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861F2856-F8AF-FF2D-1C0A-CBA8C1BC31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609128AD-1BBF-9814-C7C5-80DED1F0DA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1063771B-A387-C8D2-9C15-FBAAB4D1CEBE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DD5C01-F908-7288-D310-40208A96F9A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46073F-0A44-DBD5-2E00-FCFC629B227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D9E8108C-BAE1-79E9-1F0A-220843F852DE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EFD204-17D0-06AA-32D7-537E86C0193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D25DDB-E0B6-1B80-90F4-B43A3D9E88D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BFA2C533-0822-265F-885F-83066227A817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074BCB-E1BB-B7E6-9808-8256FD58359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22B0E6-EF85-7FC0-BE84-C3620558B9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B39D8487-5B3C-66C5-7984-5623EA9D160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2F53A1-756A-E5FC-16E5-F916F4CD8E2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212952-29BC-98EF-8212-E45092C0558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7394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383A2-1314-8C40-4989-C7DC59E0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B95FD72F-7635-C951-CB72-6BF2D5880B95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B395177-821A-E77C-5508-27D5AC974ABE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25EEDB2-CC83-D2C8-F919-D0B089A35A8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824F334-CF2A-F220-4BAA-081F291B189D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9249094-8473-5910-C8C5-92F07F5185D5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4B98BA2-D2D3-B082-FB26-BC5334ADE144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77D50EB-D68E-FE77-A40C-0E798B113A08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08D16AF-E371-72AA-776C-7D1CF3B1AB65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627364-F4A8-2396-3DE9-4CBAEC337BA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1211F9-D134-668A-BCB2-0083648E8BAD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CC9906FC-1653-6EEF-5B76-69E790889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F0020FA-852D-3B65-2B49-EE4788076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21E1791B-A995-318B-BD14-CC71BD889B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28E3C891-6776-DFCF-923D-53ACFB6623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E4145DF6-1C7D-E487-3337-0F6283BF25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7A876C58-3D4B-FDCB-5598-5611CA69DA12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97FE0A-260B-52C1-E1A4-F27980EB3F1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C50F7A-95D1-36BA-AA2E-E14D56BD25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444F364B-FED6-1BCB-87A4-65B24BF81647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AE8275-0D43-5FB0-EF23-3358CED6C69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994AB0A-7AD8-D95C-E8F7-1567C5927E0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EF7EC9B0-9597-E35A-BF0F-6A269F736BF8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A2905BB-DFB7-7A5C-7AFC-E6513FA412B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4CD9848-31BC-DABD-8B57-7D1BEA0C76E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E275426B-B6B0-C6CC-6219-AFC5342002C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969046F-EACA-A3E1-2BFD-EE15BDAC7CA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FE0CD04-6623-98B9-4B0C-7F573B5325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5F848772-1258-80F5-1777-0F976E25921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77978F5-FD12-27DD-275C-C80BD9CE0B5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810A6D0-D009-E641-6FE0-9F0E6A66E86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2D2891E-85AB-045E-CFBE-A5A152828E78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443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456E0-F93D-E663-8D36-7F539EB3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4D42FEA5-0D72-5259-835B-911CF99EBB8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4B7C71-DE38-17AB-BA9D-F0F076B2D723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C0CECA7-1ACE-057E-FFD3-CBF8D505848E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5D081A-25D4-1314-0699-73E0F40373FA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7EA5C8E-D571-D29D-9EEC-184FC54F52E7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FEC6FD-7C78-024A-1B7E-8176C86B9BC9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C8CE7DE4-9FC8-7AFF-F8B2-5F7BDCF23FE7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0FF6-3846-F12C-F770-C1476E71C1D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180B9B-A20B-F7F7-F832-F2569137F5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C1C7337F-D664-8206-E68A-7891C6095CB7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E502D6-E6ED-DA75-3B33-BE03A6EDC63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B4F2CF-EE50-8339-17C9-C25673E83B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52A2C3F2-1B8C-CA58-B6B6-44DACD66C554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BDE5B1-4231-FD70-D5FB-4CE3C5B1B7C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A13940-F401-2A71-E2BB-DAD2199526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4C9AAAFA-4A8A-5E3C-0B21-2873FCD9C273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5D7EBA-0B95-0FCC-60E3-6142321C9D9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24EAF6-C7F9-7D42-44B7-70D85EBEAF2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C1331A6F-2239-3DD5-3771-6D8D81B15909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E559EC-F3F7-619F-224D-D4290BFDCF0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7C826A-581F-4C50-9193-A95A1386D40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7B58E588-D06A-915F-FEA2-19676A614CF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BF9D4E-C8ED-6D1F-7385-3EBB2FC8A79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F9EF39-1AD0-4053-2E94-26CAA2DCC3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8FA07D03-A7BB-8E17-3752-0099B58E5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913AFFEB-2303-3D0E-7A90-DF60C0CE4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A672193C-A8D0-4546-D60B-BF918580E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693F7647-315B-E06C-EFB3-83C08C7A83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A3C0B589-0239-9E00-D513-6BE1C1988D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12091B6-276E-DEC2-1278-873E74E67B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5C7B1C8D-5B3A-79B1-0811-B1503FF075D3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57EFD7F-F118-6FD5-02A5-2D25FCC16C2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9FF7AB9-9801-52E9-AFFF-1337B2D57E1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D7E67C4-EC5D-89E6-A917-804B255549DC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27BE39C-7641-5114-6CA1-6F18B47F4E6E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A9E781B-81A6-F3D7-60C9-2FF49A6E7249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134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6818-F084-0F7C-DCAB-3BEF41DE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D3F74673-72F6-BEA7-086D-B5931A0458C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877C8DD9-7C62-A5C7-568C-6EBAEDC87062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7B181B9-FDB8-3428-6C93-C707AD05CF1C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759C9E-A84E-7CEB-377F-E9264D45F4C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066D6D-2513-D0D3-9276-54436B64E9F4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DD6C80-EF5A-3A05-111D-AD109E33D35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FA6E656-2EB9-10F7-0C18-5F243F4A91E3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8BD786-4B8C-C088-6140-A8D7895D01F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FEEA63-D014-77E2-3497-3B023909D89B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531DEA-7F86-97AD-8B4E-AB1ABDC77ED8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44A2609-78EA-B450-A51E-D0EEDC9C551B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02615E9-21DF-6F66-2779-8F6E9494779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81D2D8-DB0E-5336-273C-69EA8258E786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47C62F-8A8A-D7D7-7F5B-725EB6798FE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50C83A4-EAF1-EB72-6E9B-F5332C184171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F818D3-63FF-D287-D760-F5FE816C9173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0559F00C-BABF-9DDA-874B-50C265435521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7E1B52-C1E0-B07D-DB1F-1F7A8C492B7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24D553-402F-A3CB-5E8E-5A82E9966D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8EF5A229-3D8C-F2FF-A647-C7BF85C218F4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AE0BD0-5211-AEEA-47A0-508D8B9229B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A6997E-27BF-27E6-46B8-DD0455C1BB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D165D87C-95C6-9A99-A6B4-5A37E03B415B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5610D6-9B16-3853-9846-A7FC03C749A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4A7C0F-21AD-88B2-32E8-47831348A92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0D25D6C0-4FA7-D837-C224-C2FDF3C9B881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36BD23-32A8-D4D7-5921-FFB290C8464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78608B7-DA62-A733-24F0-0109A3216E4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15288B63-E89F-A521-7AD3-E83CA23CC33B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EA5F12-D3A8-EC40-5584-0FF30B934B2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8C5ABE-E11F-D11F-AD73-B907A92B81F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445535E9-2989-4824-3089-5505F740068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791D62-7566-F25A-BE81-2BFD1E90C83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A4C001-7D38-BD15-37DE-F26C9EE438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B6F4E249-57F2-D2C1-4A8E-54494E164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ED52472F-0709-52D6-577E-52F884312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0E6C465C-E13B-2647-BF95-049B4C7913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F05B9CF3-79DD-FEEC-AE30-9E620FCCDB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D1F371F3-5D4A-C897-315F-1089A0BEFD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6658E8FA-D21A-1F28-5F9B-AE2350A885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5FBDC126-4CAF-E268-1B3B-656F7E691FE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204871-5347-753F-DDB0-C18483C4771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C3E247-1352-4860-C94C-8F27DAB223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399406F3-E4F1-D363-BB3C-41E89D0396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85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AB383-64C7-AC38-333B-343A3F715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0C07FEE-691F-D4D6-CCC3-BB0271FC746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1AFE4A6-BF6F-4B6A-FB0B-71680927AC59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AAEAFD2-F97F-7DC4-8722-D5EB358C318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F617AE-CBC3-4FF0-AFF2-29CC7EACC0C4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257372B-4109-1A91-F156-69A1BBDC79C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7CCE13-13C2-F340-AA7B-2F3F4CE1C153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C097B3-312D-1F87-15D7-5C92DF3D472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B9BA643-FA9C-1FCE-A90E-0E30D5CF10EF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439D136-BD38-E1A3-7B2F-3F1CF8AD5A6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727A9D7-8734-9DB7-30DF-18A11E4F907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1550C12-C237-639D-4753-CAE7D5E8A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AD2EE34B-0A3A-6271-6DD2-1995958FA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84800C75-967B-3404-AB4C-8A29DA1DCE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242C2F4-2C52-C907-303F-32B5B67DD9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248997E8-A47F-A2AD-9BDF-B77E4B6FE4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812D865E-675D-C95A-0145-B0B9ADDF75F9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09EF5E-D48D-21CC-6506-1707934D43E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F26F2B-6268-9952-A592-CD526510BDB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F637A92D-C0BE-3E4B-51C9-A9DD18F5D60E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79C6458-8D98-F1C9-C57A-162EDCDA046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32DE357-3225-C222-ED0A-01BA33234B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3C3CE5AA-A2B3-DFA6-2AE9-AB361489E226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FA8F95-19D1-F97F-2BF0-F2D9C327805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4636F60-47CA-9BD9-3CCA-0D842575720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3B97994B-2654-2AD0-A9AC-BF898D0FE545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02AD089-AA4D-5770-8A7B-D343CCB6929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1AF96FF-5039-9C03-340B-3878DB4EE9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B0682DA6-46BC-CB59-EA44-CFE59B39531A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521C374-B120-EB1E-07AE-22E1FBE2C1B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93FFA5C-953D-BCD8-9C21-85B7BEA151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3BFDB6B-3E62-F3AA-1417-5A918440481C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7595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858BD-1268-E67D-817C-240F8969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02521DEE-EC86-E9F1-5E6C-582F3E7B605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BB6640F2-4BBA-5AC9-7D53-AA510F03D2C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D3BF762-A0F2-A84D-42E3-330266180505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0A7AAB-26A0-1300-9283-6659275CEA2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A10ECA4-CE60-7CD5-5586-55C5CD261FCF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A71570-78D1-ADE4-63D2-56C580DA1FC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8C2BE5F-5FD3-FD88-9E4C-8E520C07423B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BD4052-8FE4-D1C7-1114-4A44F3908BA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A9B27EA-918F-41C8-AC5A-A65919E45183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55F37D46-A1B1-C63C-1144-28B1325F1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6288923A-2621-A1A3-2170-EA7385A08D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AAED1E4D-0974-B389-1D2D-F490096FCC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81BE2CD7-E264-FCFE-BF85-F9510A3054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0063095A-14B5-5CB9-26FC-FA2D8992B6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008B3EE2-4238-9492-0A03-EB837741D0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DA9C9C4E-F597-C3CE-766A-7636C568F3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2B51BFB7-310E-4AE6-E1CD-9ABA634365E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A36F991-7CDA-328B-BD29-590580810989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663128-72D9-A581-BD7C-1CFFB4D9C73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45A771-A1F9-BD63-2165-47542ADA8B1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738D7522-B8E1-3F8D-82B6-C48DAC3BA08F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A542EF2-2BFC-2576-E3E3-416F9F7289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D52346E-AE6E-2E65-0729-67FBEAACFD3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8797D999-DE85-5E49-3983-964CE86324A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AEA18F-9510-4A43-C8FF-FAA2E3F023F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0633D7-4CD9-924F-D479-1F01C8FC80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8C58C57F-2308-37DC-EEAB-D025EA8776D3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415EE0-F898-2C21-422A-E78D0E1C079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89EB3BF-C74F-C830-E9E5-31BF88A51C0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4E92A0C4-1DA4-2448-8FF9-FF061A2ACF4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23EF2AE-14A9-B425-62A6-625FA7C4D51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5A80900-EEF2-2161-8479-5AC4924F3F5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1F3CA19-3E14-960B-0338-E7DAA39A4241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7B0CF83-E4EB-8FDE-63BC-5E37E0CDBA2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9BF68B-BB60-4BD5-BC3B-ED70C39665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165FEE6-791C-6649-68ED-27C9E58435E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C51705E-1CFA-E7EE-170B-37C6E3CF795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9C35C8D-4644-4BC2-F8DB-3B8CC3893E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64638970-118A-1FE2-CD00-2E03194DCCFF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49DD5B-A94D-0C2C-B323-069E1D10FF6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E424485-E9E2-77EF-0476-8175BB2020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EA914D41-D916-5BBA-C2B9-D6AED5DC8E5C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E088F76-E6D3-BC04-89FD-8D5687E974EA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D39CC3-E6FD-999E-A2E8-C702A47209BA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11EB200-56B9-FCAF-872A-7D99AF5A21C2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501E5BC-2363-144D-48C4-F02626DD3DA8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D193143-473C-8E64-6B36-86D8933481CB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25CD9C2-238C-FFDB-5305-27661B0AF82B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1DD5C13-C2D3-4C90-8A55-50BD08D4A970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761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625B9-C1C0-2837-1BED-8B2C7E5E2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78FB650-C05B-5E3E-30E1-2F60D0B3F47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0BC06E1-F20B-6DD3-F1AC-4C4040367393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39A6179-4DD3-3E8E-4146-61FA3E1D146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0CC4CD4-AF6D-11FB-C897-35DDEFE0B781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CE6BFCD-DAFF-4906-0FC8-4677E623C71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8930DCE-49DF-F910-7535-454D6BFD81DE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F055623F-17B0-AEFE-6F35-9A5C073AEFAA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E3B8F4-6AD3-5417-6D7D-D442C8114C89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D55A91-BE39-5751-DE0F-80D5CA10A93F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6F27802-278C-3D20-1609-505301E633BB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25219C-B5D0-4169-F47E-A8A2D6FEDC4F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91F56-5EED-9959-0AA5-4031F1A88B9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4F29102E-CB6E-4191-DF3F-4F40612442E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9F4A9F-80C2-93C0-6FAF-A3A7CF4DFDFA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849FCA-58FB-EA32-BC7E-A9A48067F89B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58112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7F63C-268C-C2F4-7EA8-CB7CDFAAB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4C29688C-A1A1-7529-4A9C-41D0FA8745F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6B6E6CA-138E-924B-F398-34AE9FBEB996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3400C6-6938-1068-560A-8809DEEC3B2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E855F0A-768A-14B8-AB38-6C592591F385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EC276E-75B7-AB39-DED6-4135BAAF2278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12AE9C-2515-BEB2-2F82-0E283C1BCF8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445685F5-7031-CADC-4DE9-C40BF9BE4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0E98FFB5-1DF0-351A-A383-A15483FCB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A1520264-DAE0-EE14-B51E-466DD0FC0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715F1A11-353A-118F-FFB1-D101E6A916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085AFB88-6DA1-5B29-9BC0-D230052A0592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6FB7DA-EBF9-44EE-2531-257464B6663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132C40-195D-D144-69FC-BEE50D29783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7CA1D0A-9399-E6ED-7A8A-D81EC113BA7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0473F6F-F1C8-62C0-45AD-8BD28A702F2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5C2AFF-9840-9295-8F3F-A88E6A468A1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6C24857A-B819-5EDF-5C03-7552AECCDCE1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ED79B6-4E36-0C87-2E05-0D69712BB74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F1DBB0-96E7-83B5-44D4-20F23E53C7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7D371BD3-F61E-F714-B041-8F925458BAF4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AE74D9-DBA7-FC95-732D-59F297A7E12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516B2F-7C6A-3635-A887-55A519AB471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12C8E8-AAC3-6440-5B7E-2D21008B39FB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5D4E2A2-9F6E-35A8-E5DD-A9D99F6AC37B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597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E128F-9B09-B96B-2F19-DA99DC20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0C1722E-0AD7-F800-1297-3A12C6B50855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A1E0649-2249-F193-5DC3-52631B3D8775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0D011FC-43A7-2878-ABE1-FEFE42376BC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7799620-95E3-306F-BB4C-9EC37CEAB9BB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60FED13-64DD-FE3F-6C25-D6902CD820A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3656C33-1889-3196-A97A-36EE62D8AAB5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FE585F-677E-89BB-FD7D-077C735C2BA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CC6715-B84D-2C4E-DAFE-34275DCCD33F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C3FD26-C629-C231-D58D-AAE26E074D8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9894D6-D6E6-E423-57F4-D757731DA5C6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A06395D3-B2B3-8F9F-1EC5-BBD5DED5B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E696643B-2444-5966-94B8-932D5F3FE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F39823F3-24F5-AA09-DE68-B59F957B93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AEABDDFF-6E70-0104-1C84-5B21F9BB7B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876BAA23-FA11-22D9-E456-661FA86AD9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879E9897-9E3D-4122-BFF8-48B9AFD32C3B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DCBF3D-E547-5898-2F99-0E0009756B8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C0920B-D433-10E8-7138-21FB4CF1EEC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86EB2448-DA97-74BE-D72A-FB3C4ECDDE0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555AED-1EC8-7CA9-32BB-C43F9E6A3D8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142667-6455-51E7-6818-0F017E04FF5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E14AA9F7-8AFF-FF9A-CCAF-D5C7E892B11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5073EEE-DFDE-AB86-2603-619BCCA7F06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58DF56-E9EA-E3C6-DEC4-6BF9B267055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2B6792E1-2987-A604-A7DC-2C946F55D502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BFD43B-B84E-0FC3-527F-D5AD0879213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D4F8CF-2F81-7DD2-CFB3-DE628EC58D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810514E0-9013-9472-2D4C-4B0F7815B86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4D78D70-0E75-CDAF-D3FD-17DBFC6154C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6B34B99-4852-C8D0-D9C2-FEA51716354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229798E-9AD2-8FAF-0B6C-7FB84EFA0A5C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6202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A1803D-AD1F-F718-5E7C-728922F3A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2B91E0C-C521-6DEA-2D21-AB5839914A9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084F6ED-B76F-1E0E-138A-9BA5217CF47F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5C4BCD-2317-1E2A-1C2A-A0C29C9F3C82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84F67113-D3BE-A61C-A96B-A437EE9AC256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8C4DB1-7F5D-9C71-1598-4BADCD3EC64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2E9E35-F890-C527-FC1D-B0E9B343EDB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F9347DAD-CB69-DBE1-3785-9BDDB399BEF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591F6F-C727-C88A-8AB7-652F14E521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D9EC5E-EC68-D142-46A7-FADA4850487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0F1A8F82-7759-F093-7CEF-F46B4BDB111E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C03B20-35AA-E33E-3BBC-98389B899A6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3242C1-1AB4-78C7-64E7-1A5B77069B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10584E69-7FEC-1338-DA20-4E281AFCB7C8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7E870B-CA56-0AE7-42FA-317F8D714DA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0BDB17-A71C-1720-C39D-627EE4B978F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E3BEF912-C6AF-C7E7-58B3-2F8C9299C4EC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41B7ED-1E2F-6FE1-D191-5F6D168DE0E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B32C58-E687-51F4-FFA4-6F729E33C37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82C708C9-3C00-84E1-7976-84A2EC8A7A1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BE1383-2F4C-7003-CE45-25F7ADD630E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D32DC0-C8DF-84EA-92FD-9B4A8ED28D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396F960F-4227-8280-BD85-B96BD7BB7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5CA8B12-7E93-7E30-0E8B-AB59AE780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EAACF6F5-EFB2-0DC6-B251-B492475C5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B03F09DC-54BC-0AA5-FA07-57B1B997B7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49185834-75B1-F4CC-3F5D-A659DA62F7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80DA8A48-1304-4597-7E92-858EC390E0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90BAC06-5822-DBA9-0516-AA6013D581C0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4244315-5D16-9149-7870-D581A3AFD1F1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3B9A3C-0D9C-7A15-2ADA-57CB69067DDC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429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A18DD-4624-6F87-A4E5-938D5C90C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78467467-ABE5-774D-D4F9-4BA3F8B0C92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3A1112A-7DFB-BFD5-3A05-FC99AA0E6300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DACBC13-CCDA-8061-56DF-27C3704BAA13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0C50D0-0877-5869-0191-B3D36FB5F35B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EBCEF3-2678-CB50-30CA-EE53406AD98E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40CA6D0-6B18-BBA8-0B99-75C669483EBF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0A475A0-289D-1C2E-5E1F-D21BB124961A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BD7FF57-CCBB-9AC6-068B-76F640B41ED0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939CF2-2AFF-8E16-9D43-DEB46DAF46A9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A578190D-9276-94D0-6DFF-CF1964F60020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C51A83-0FA7-5F15-0AF5-1BB75B6B5FD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F04EBE-0D0D-3CB3-0A90-1AF6BB44E2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39D018D2-F2A0-B84D-30E7-E531B94E85A4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93379E-1620-DF44-B90A-7DDCDD07798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2A71C9-2DC6-4EF7-1CB6-E34366A9C2C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2BBF108E-6AC5-4CE1-3B9C-B6DD630BD35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183DFCB-93FB-9B59-84D9-B059E475704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AB14F65-340C-4EE0-AB05-4243F33E63A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7E9337F7-7486-0D29-E0DA-434A257BD706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192E1B-15EF-F9D9-E074-5175DC8F9EA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F651D16-0190-1787-D198-6C988AC977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56E71B7-1F19-83BB-5009-817B8F81013B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E9932D-AD61-D013-571C-69769E689A3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19447A-A2CB-7B01-CE32-EE5E2DE4380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A7A9541A-C652-34F9-FE9E-47972E9F50B8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93B06C-4077-2283-F3ED-CED7923477C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1973ED-C3A7-5C8D-F426-3D6069D500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770861FC-4385-F6F2-F70F-526A64D85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100DE21F-45F8-3EE8-8574-D85441051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A0B072E-2A86-C9F5-215D-2B64FB347D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9BD4356A-F42D-ABB3-820E-57D5258469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1F1CC877-47D0-644B-68DB-6702AC8CD4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08AC11F8-DF94-0604-EF88-8F95DF484C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AC9AEBFA-8D96-E68A-879E-2752489F25F7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D678E8B-5080-6519-F864-A898BADB331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9A928C9-379E-94AF-E58D-88FA76C5B58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F29E2F5E-1157-97A4-9783-C1B590F712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626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0F9D8-6438-9829-0818-659455BFB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044F5476-0BE0-4B28-A08E-5762F72DDCED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FCE1221F-D93A-AAF6-CDC6-7077A35B5C2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51D4F9-AD24-CE09-BE1C-1D502E1B601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1B2C8E-F7E0-FDC4-A12D-24713C2D33C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EE9AAA-1570-DC9B-BB72-675C71457B55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53E71B8-6E7E-24D9-8213-060F139CEAD9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746AC9-27AD-5501-B271-2753A54E93F3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612B1C1-8BF5-BE2E-410D-5AB4A8B8165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B3D091E-632A-662D-E71B-64BD0A992358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03F9DA98-77A1-95C4-1867-0F7EC21E4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06047631-CACA-A74A-4153-7A7828BD28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F4FB5948-F9ED-8901-FE4C-C09325E6B6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A6DB92B1-F2DA-C629-7D36-0ACF6BC07F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3640EF75-9958-4884-F55F-3358EF6014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42A4FD51-5A38-F3D1-A016-E2F0987F28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9669148-B1AA-C30C-3134-BAF4592EF1A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F747B337-BF5B-393C-D279-BD987C147D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BA01DFCD-7B06-5BC4-4410-BEF54A8BBD56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B93D6F-6FFF-D367-37D5-C6ED059A75D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D44232-A7B1-D1CB-0903-965F10D3AC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92C5EE0C-7137-A282-B6C5-F4940AE7CE69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BDA67BF-06D8-B72F-3CB6-3B262A04791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55A5B6-06B8-A7F2-49B4-99C1B47351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B22C12C-7849-46AE-E615-84A8A3AF10D2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C60227-2E2F-0616-C521-E11C5B8E13D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D46BBFD-D204-68A1-3240-D3BF80E8429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25BAADD5-33E4-F769-FB94-392918D9B5CC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ADCD049-157F-CA57-33D6-6BCD7C0D6B3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85F44FE-F8A2-DB1F-700D-3588DB52B17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600767B-FB8A-656A-5C1B-C43BDA0DD9F1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EF16464-56F1-5589-6C52-199532EF4F4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CD0F6A0-14DB-E2B1-1093-896EBC560A8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8E73AB79-B74F-A155-86C6-C510759C2FEE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6C52207-AB4B-2AEE-31C1-F42F9737BDE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00F4FF-F042-9A64-BAA2-95A09313A16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ECDF5414-8EEC-F7F2-309F-98597D8763F9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809B301-1E2B-637B-76D0-254709A3E59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D406EF-F797-2AA3-BF19-30BE44E2227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1B9CC4DD-BC0D-6C0A-BA4F-255A6F8326D5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9A984C4-478E-B0D7-3F4B-09AE42A4103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566879A-A9AE-4AC2-6BC7-BF1187BF444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DADC8C77-2C06-86C3-9497-D9E6C0CA6C48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C3B3848-B72B-9AC0-AC53-74E9FAF38453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CAA635-5CA2-075C-BE97-B10332DF705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40E57FC-8C84-7D4E-455F-0B553D59E8D7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2DB639-CA7C-917F-F7E5-AC6E289399C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E65188-BFCD-A66E-B3C1-3C7FF7EFAB6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BFD0E36-28FE-3FBC-D9EA-E1CF2811C25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7BEF5C9-D624-CC4A-F311-27EAB8E92D63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155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01C6C-9687-03C9-8FC4-334BBDFE6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BB4B4DE8-19C3-AA38-9667-E1A0F5974244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7D4FB89-DA4A-77F3-6EFF-B016CE99420C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EB6FF6-2339-6539-A172-AE86B21BA312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43B8ADC-598A-D3A0-C2B7-C3A9ACD4F203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E2EF3A6-6BC0-B4AA-E3B5-2C6758A24F1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622A1AC-BEBA-24F5-3A88-60C242BA6E12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7384313-6603-8B54-B088-ED426027FD18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99CEEF-0CFC-1F46-28BF-1D16053A74F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EAA744-0A95-9B14-043B-313A05D8D29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6CAD65B-28EC-F4B4-B355-61836C9E175E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CDE54D-253C-9357-8D5B-50CA1BEF0F3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5CB32E-DDB1-2351-1F4E-612BC738544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0C74F18D-6A16-AFB6-6862-9453416D0A78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2F57DF-D9BE-3D15-BB5A-80D8B01C3FDE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3D33D4-813C-D263-FDD6-5A8D556FBC82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15086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CC6D4-910B-BE33-2419-168D1F3A9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1A0D56E-A39E-7295-1CCA-DAF06064CAD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BBEF1DF-1A17-6608-139D-B03B45541D28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485E86-E45A-8AB0-8932-E9825803BE92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03D6059-A919-B8C0-98B8-8688031AC2C8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ABFFBEF-1877-604B-FAEA-F5A32414695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3D8D0C-8C47-A9A6-FDB0-63FE68DCB23E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5C327160-5BC9-436E-DB91-1C68E36BF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25E42EB0-1D65-B950-A9BF-E11CEF1B7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604CD43C-639F-97DC-2F0D-EA16CCAF9E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6294F4D7-92C2-2613-3512-C8A990C950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91D7909C-7169-602D-931E-C28DA27F9081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68592-E7E2-80B8-8E15-A824F7CB1D0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7DF866-326E-9049-7DB6-DBB420DC527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7F969727-6F73-B3ED-39C2-D52F0150114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5777E2-F3D7-289A-8D39-62456124983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67E7F01-F2C2-17A5-2E1A-5A7DA111C8D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01C7CB4F-7202-BC3D-74B9-8777620438BD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8E67EA-FC47-002E-6D9B-63660D43D00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A836E8-821C-8EFF-DDE9-254479997C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14BC3B80-B099-2F4E-A0DD-A5C92BF84682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25996A-A7B8-0C7D-7BD1-78495BDB547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7B8118-7B24-A4A6-88E4-61E1C6A7F1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BDFE5A2-78AC-716A-C874-50BD5B4AD173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450D9AC-D91D-D7E7-AD15-FFBA197E6346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611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EEAF52-43BA-49FD-882E-A9B659403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7C07125-D78C-E269-09AC-78D4B6A3850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D206041-DEF7-C017-FC4E-99F443C65903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78EEAE8-9949-130A-8D7D-B9AEA32AAE1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5CC8A80-E012-A4CA-E792-6FF9319D9CB4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9DFC44E-CA64-BC5B-5DB8-BEAA4A7E4AF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F2517B7-A80A-CCFB-B500-E30577BC390E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1EA69D-DFFE-918B-7D64-4BA8AF506656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057C2A0-59D8-60E9-3CB1-194228879027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E3F00CF-8639-4AE1-4B30-5A7E8C1157B0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702FC8-743B-53D9-7138-6BD18A88FE8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4E770E0-68D6-A78C-E42F-D54AFD3A0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4707DF59-6590-133B-9414-DFAFD098A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8C02C02-8CB7-1AAC-CDCA-C4E7521C9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D041D6A-57EF-D749-30DE-8C1C7912CD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FE9B5B6C-13E9-CFD8-46A2-6456B2C358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B300249A-8191-ED6C-B324-6862FEF4AB1C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F007DC-2A98-402D-0FED-9B37C1AE3E8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2C1F8CF-23F6-E2F1-28BC-91F7A70C4A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A44D364E-64A7-CDD7-07BB-A42C997E9CB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CF91097-1AA7-E7D5-8384-D3E7B060825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8D7C21-A3D3-2D20-5594-DB7E063EDF6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600A533D-6180-0597-5B13-56EA652B4F5F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B963D2E-AE5D-7169-8749-07D81970200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727B497-1FC1-3786-B54F-D2344795151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631B5D98-EF27-38F0-2787-B77ACC53F7D8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817D6DF-56F0-A516-D717-36C31D6602D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E798690-6D72-0349-08D4-E95A78F2E3D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36836CB0-24FC-D678-BE2C-959D4F60876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F14C464-3126-0C62-C380-B61A002EE2B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287BC07-DC5A-5202-B0A4-127ADDC45D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5C4CFB8-6CF5-3CEB-0A05-101BE701F7A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11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9E7A-FE9F-FACA-D797-D2B72C78B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EEA88186-ADFF-CADB-0208-9AAF2F31A7F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657A37E-5FF0-9111-B0C7-704D96D4C4CD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F2EEA09-2335-48F3-E2E1-8B6820D0EA71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C5C3D47-089D-18C1-6B97-4F7A7508BEE5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8159911-7CF4-74AD-7759-FBDB6F8F6CC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0445C90-48CE-7784-5BF6-D882B8EA8D59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92C6CB63-F640-71FC-632D-5EEF232E024D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D63C34-23CF-9197-A296-D6151306C0B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BE3FE7-59DE-F0A4-65C6-515B212A12B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A87BAC3-FFB5-69D9-CB58-9B78BEDF2AE5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7F2868-F912-7B4B-B4A6-4043DB55C3D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64D38D-4EBD-9375-C3C7-5BB74EB1E35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5E4F16A-D938-735C-C155-D5242CB95412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24C4A0-CF93-7AE2-C603-A16BF7A2F17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E82E6F-AFBB-8259-D793-74EFB5C3C84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22247259-9BB6-FCA4-0573-04EC40C83148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E994D1-E041-C849-9BF9-01DD01660FD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32AB37-250A-38B0-1AA3-9F7C1D38E2B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A9F56B96-8B67-86FF-E659-603FB5DF955C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58E1B5-5BED-9BDB-9B4A-7A35E779C2A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5D07730-D80F-5BC3-6438-F747A9A36F0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5D662D48-7A44-936A-895F-04A11F22CC5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DDAA01-56DA-41A6-CA18-E531B38C58F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C500A5-5B96-E9CB-8566-4566530F2D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B8850174-F323-6122-AB52-B26F60E65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5A048435-F6D2-E5EA-DC5F-AC67D19ED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BA78FB99-D53A-B590-2BBA-E2240E07A1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EBDA1ACF-1353-5FE3-6C1C-9E494FF6A0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BB914C0C-C1EF-38A8-51C3-8234A9F883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A22F600F-27C9-4B08-4737-A4C07468E1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F532C757-C15B-8FD2-8CEB-8A4971FA6D47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C6517B-4075-F9D1-B932-4211C6F2922F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3197978-7548-D5D6-051D-6B7486548FBE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D765376-4822-267A-E4C0-960382F600A9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4B64C1A-C0BE-2932-1CBE-34B11717FF9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D828518-1F4E-C509-F6DA-8B90E20120A3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564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C98E25-13C5-CCA1-4AA5-F27B3E161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BB2B370-07F2-510C-54BA-FFB9A28A964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A5A724F-9E50-1CED-D245-F5E3F8B24231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4EE36D1-26DE-4089-7584-8602F63E7510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E8A128F9-4DD6-B9AF-F732-F5765ED23DCB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31489E-B64F-55F2-64AB-C3EC0F19B0B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9992AB-2E8B-52C9-9EC4-EF72FF8BD64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515C5BC2-ADA0-01DE-A60B-0C28EC2B240B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32618E-4E8D-B4A6-079E-59E88D36ED4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2BE0F2-3858-BA26-05E7-92F09DD0C36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7F40CB44-2A67-341B-965D-316C3AE28F7C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34D549-B24E-07AF-6AB0-9C1623E6A13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EAF1CA-EDA8-F8CD-6DCB-8663358950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F4CD8FE1-6BEA-87FD-5F31-76CBE2B83DDF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292995-C43F-D2E1-DADE-982F2D35167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936B29-C2BA-F243-7CC0-38B22E5F3B2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96CF67C7-ED64-2756-D759-9A8D34624B2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9F8AE87-E30D-B5C7-2759-6CF3330EC2D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31B39-97A3-C19D-1D81-52DAF7D099C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FD895B67-D4FA-A77D-D2C2-7294F4BD4DC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0AD239-CEE1-3572-B54D-F01F8932DA3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6E9364-0A2F-A1C7-1E17-F1634C124F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D390D44-2240-51E6-24F4-C06069611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A6409894-E7E9-235F-C5BA-7B2D73E4E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19F5EE2D-B073-4063-43F4-032F40E51D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A46BC0B4-ECDD-9C75-5C45-31F31FEAD9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5C821002-0CD9-B021-DCE6-D7353BAC40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0A3B43CD-5667-FA09-F89B-B1F7F8DCF3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DCB5F06-A193-051D-10E2-487164290975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B87F67A-8FD9-9287-811D-41E544924AF9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4AB6C46-F00A-DC7E-9B6B-908DB429816A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505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4BF72-BD39-C07B-0D15-039ABA633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2F3B9BD1-8C72-79D6-789D-236BED092855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0EE2418-2CB9-9C86-73E6-2D049E8B5A9C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7FDB1E-1107-3B36-B599-44B7515F3BC9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327B16-28D8-D42C-32D9-508C64610EAD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BEA29BC-BA4C-FC4E-B2FF-AD7908140E86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4E23338-29A3-3D73-2207-778F447353DB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9A1182-099F-A5C2-361C-016E000B1A52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F608745-5D67-C9B1-A3D5-1ECA91BE682D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04FD00-D8EB-8428-74C5-E0F301ADA701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4C176043-5062-BC5A-A7DB-C3B73E20523C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BF0654-3616-3706-C71F-561F322EC13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5B2626-4036-950D-BB09-EF10D95CF55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4D608C67-4A60-A8CE-B425-03CC1416B7DC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2A2A4C-4732-FE1B-5607-421A652EC9C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A6C3F2-A871-13BD-B427-C94FAF23981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A21C1DED-E3ED-FB8A-522B-EF4527CF7AA4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9138B7-4FB3-EAE0-5837-D6570C0A56D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AEF2B9-55AC-16B9-F853-8BD17ED9CE4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1CF3DFED-7A5C-4DA4-E14C-0F0C918583B6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A08AEA-5BD0-3154-F955-278A8E8A1F8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3F4E14-47E7-451A-5022-DF3B391A7DF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BB36A076-5DA6-36B9-C8FC-FB63D2FFDC8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50CBDB-B360-31E3-9FAC-168216790D3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0ECBB1-06C4-97DD-B4A8-44720F19D22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D96A8C26-AAB5-CC86-09CD-07AFB360E5C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DAD9C7-7635-8FAD-1B0A-432308EE2DB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AF279C9-F5D1-3868-4377-FC0D79C0338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1E829DF1-1EDA-2256-DFF7-D5D204663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8C016F27-0CB4-A922-AF09-79A4993F4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D5428332-0F98-F4EA-B4A5-53E3CFE4BE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EC58690F-7127-4426-BFBE-9AD6B3076B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7B3F98AD-0006-40B6-1003-BA99A25E94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89C63572-DC44-1CCC-A1BF-1EF1C78232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536FA4D3-BF68-3524-8A97-1EC43291AF30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C8B9666-E43D-2AC1-0F03-99C654B4B26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ACE656A-76AC-A0B2-D1F8-B61C44A8BD0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66454EC5-CE11-B5CD-1611-F1FD3201C5D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67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F116B-E840-74AD-2A49-BE526DBA2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0F8BAF25-5DD2-D513-9176-7E022EBF507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D3540916-7340-4723-B774-E247D8A1383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04AB5C7-498B-182A-6D07-4CFE99BF23F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98B557-D885-D035-8EF7-E4614ACB4B0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01CDC7E-3668-05E5-C533-5C63901A5EC8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92E6679-6CF9-9BE3-2E9D-EA78AF17241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DE4BA7B-9DEB-EB9B-92E3-48802C0D9627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CB31A32-6B4B-8508-5FC9-71627D2162E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1679159-1197-BF78-7313-542DC46E2543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8000">
                <a:schemeClr val="tx1">
                  <a:lumMod val="85000"/>
                  <a:lumOff val="15000"/>
                </a:schemeClr>
              </a:gs>
              <a:gs pos="71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0">
              <a:schemeClr val="tx1">
                <a:lumMod val="85000"/>
                <a:lumOff val="1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6D297B2B-E199-2751-3FA4-2A5CDB70C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6CBC306-EBAF-D7A2-1F6B-F6BBE5AE0F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DC1F8F93-10B5-C92C-11CE-BE5C100384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703D5F93-5FFE-9F19-1D02-4FC6B4D1B2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955DCBCC-31DE-21A7-DCFB-3FD2CEDDBF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3EE6762C-6EC3-AA91-7E07-44E525E027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FD73A8F6-CE54-EB17-7BD4-45DEFF93C9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9974A63-1125-C609-749E-91C89E2A0EB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1ACE2749-AF8C-331D-6529-D938049349D0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645E44-F56C-A787-62EF-FB4C1A44D0C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17C45E2-6E6F-6E92-F9F2-85568E597AC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D236014B-ADDD-69E3-F39D-6B99DB3B1D4D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E809760-7A44-C127-616B-4B28DC40292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B22A8E7-45ED-D60F-1B16-40344077A0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CE43F902-F320-419C-C3AF-FE46F8748983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99D4B4-0ACB-C065-2A9C-22A1FDC42F4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80FC71A-8E4F-BCD6-6561-62ECD5F71F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08258F51-02EB-786E-4BFE-47DDB53E26EB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CF713AA-1026-647D-4B71-EB9A3E8114B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739B534-3133-DF0E-1616-5D70ABB905C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E85C8BF-8FB5-9E49-F8E5-0F6ED6A58698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2862793-4458-F38D-0534-4C04F73935D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86C86D0-59B2-ECCD-1204-F28CB3C8AF7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95378C1A-5E9A-1DF7-00F8-B77F5161BE49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222D752-4BE1-8560-7079-03205629009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A303742-0E13-5A0E-12C1-F4515C09253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BD0B6A5A-491B-8466-8AF2-C81F74C64571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69416B5-2766-44A0-350B-3315241B44B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68F4C14-0A9C-5A70-299B-82107E3C2CB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43383C8B-6A54-5CC6-7E9D-E3406A40B2B0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66A796A-B53B-11C7-90C3-B6D88F1874F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20CD1B2-D837-9F48-46D6-4815E94DC14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384759D-1F30-1404-B71F-08A49227D976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D5D5F3F-4338-E96D-A713-C7CA833AF851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B14C9EE-8DC1-DC5C-1568-34D810CCA60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44507E7-A1A8-50B7-11B7-2576ED1E981E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54AD90-4D46-7DD1-CC9A-E0D8AC90433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506746-8DA8-41DA-D37F-2403A83B8489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101F56F-B34B-559B-1FC1-15047C97475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4CBECC-9C9D-E8BE-A731-E789F16A6C99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72000">
                <a:schemeClr val="bg1"/>
              </a:gs>
            </a:gsLst>
            <a:lin ang="21000000" scaled="0"/>
          </a:gradFill>
          <a:ln>
            <a:noFill/>
          </a:ln>
          <a:effectLst>
            <a:innerShdw blurRad="635000">
              <a:schemeClr val="bg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686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F8F0E5-ECE1-EA03-0916-B048CDB28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CB3173A6-851A-1947-C9A8-6F81F4174CAA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3DF9741-05CD-8D3C-E000-C6DB88AC02A3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1BF615-C537-D20E-DF81-6BE9C4D049E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FE4CBA0-3747-FAF2-6628-4CBD04418A02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743513-C8FD-3F3B-6FF2-9E957382EE2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44D5F8A-E92C-E29E-82AD-0119AA4C5B1F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DA98473C-7E38-D025-4005-CFD8867E0CF7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D60E90-DE6E-0381-1AF1-894111448CA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328281-ACDE-FF24-1234-D04AB1CEB9D6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BD60B9D-A19A-33BD-B273-1CF8D2264DD0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8AEC9B-EF12-A87D-F738-486631569CC0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1B5E70-617A-C9A9-1F6B-0BCF30E53CF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6D256B35-0ECE-1708-F4A5-4B0AC9563E13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2AE118-17AD-BE4F-97FE-60CEB8B8D4E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3F2E07-54AB-A1D6-09C9-34DDFB66309A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1624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F141B-44DE-75FF-B9F5-114DE93CB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8F09804-0A2B-ED08-CB73-DDEEFA3627A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0733522-7390-0687-7E55-FC47BCE57AB9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911707-61C4-3F9F-FD6E-7B7B6539A35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67256A-1987-0349-FF41-E8669C371C0C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D68397-1C83-2FBD-DDC3-DA5108807289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C431122-B834-DAE5-F71A-A5A9CB8B2FC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6BF5340E-9374-7710-06CF-BDB34E645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7F37C176-32D0-C040-8461-C7E7A193F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68AAFA70-1613-9218-C498-944500FAC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5B76AC62-07FF-B784-2E3B-3F74925C14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049EF2AB-4F02-6850-BF28-7446ADF15936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12A771-44D6-34E4-3F87-0CCC04206D9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48A1A3-F67C-04C5-F2AE-964D1D11EDC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64BF705F-055D-8FA3-82D2-BAC6BC7CE5D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5D13AC-AFCE-9467-4C9C-CA9C7F36D27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77CD9F1-39ED-6BA1-3262-6B0B232AEC1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3F40FB32-8C27-2089-3A4C-AD9B84A63745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B437A5-ED23-FA2F-EDC9-F8A21C5FE3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48C4B8-F09E-671C-9CEA-95E99A1531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EC97AED-1F43-5E90-B3F3-BD92929783B8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433BA5-3C2D-446D-6F0E-B1E08B6A629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C98938-7D29-4A8D-D572-F307AFBD19C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E13950F-B22B-003D-BD15-22CC7A12B92A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7C47975-ACE9-A2F0-2865-3E9B5D58BFE0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721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017B3E-D78C-B951-97C9-9C812C4D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B9EEFD6-BACC-43B9-DD9C-03795833CB3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1E0B355-74FB-1712-1904-F330626BB756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087BAF5-06E3-E461-AB45-DDEF7D5B39E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B03039F-F939-47B2-49BA-B497D4328503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337A17D-48DE-06CE-8EDE-55CEDB9CEA0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685EDF-9A16-B5D7-9DB4-F6BB516880A7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4EDBE27-4D5F-E6F7-E1FE-F67F9B4B620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41C7C08-3E7F-54CA-7B4B-2D722CBEE884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1B2C38-E257-F383-02A5-2C4B307886B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E79F82A-78B9-878F-3495-B70191E15050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B26BD3BD-A839-5817-66DF-179F5383B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4E1A0B3D-7B7A-81C8-49DE-EE47162F1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3C96F42B-21BF-630E-70C1-CCF2DC998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E1BA9AB2-B66B-8812-E873-03D9CF7893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AC05B556-3211-BD79-7927-7390D90071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EECD1D42-AA80-ACE8-1BA8-29E98E3A32D5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7EAC60-D717-02C6-598C-4E30F1AED98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36CFCA-A77D-AE96-BB51-3F785E34497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BB49BBBC-C348-6A63-8640-3976118176B5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1847179-36A0-F6C9-5D4D-CDB41CCE042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157B528-47B2-980F-1175-25B28568B1B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E081AE94-5061-E8A9-D372-64936E7089AA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BE9E6C-2890-B931-E534-8FDC5C661ED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C19AAD-F2C9-1682-1064-1CD587BAD82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A30E3FFE-5CFF-6F65-CCCC-6CA07F648DB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34DAAB1-5425-E9D8-E054-809D439AE47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8C37BFD-046A-1E30-2A75-4A0026B09B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2F1D2CE3-88BA-7F61-9EC2-C3E3F21F7C1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977FFA8-141F-CFD1-90A3-A50CD94697D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E4AD01D-0E6F-D33E-7CAE-B31732B8F98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1A73644-40C2-72D6-D086-53D14A63D38E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0509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43DCD-3CF4-4A04-D165-235C86316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1BE9542-0307-1C4C-2043-8E7F2E265D20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B1467E8-7A6A-E7DB-7D24-2E30C9E98695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9947F6-A16F-F494-778F-611D46B5EB83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B646968F-4374-1CD1-C8D0-8D287F41475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FBB93B-5DA4-14D2-F632-D4F3F27BFD0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D005EF-A0A5-C6DB-69EC-549FDA72702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79F495BF-D199-8665-78C4-6E5AE9D117D0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C3D686-34BE-B056-950D-3FB4686D0CE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DA52A8-D1BA-74FD-F2AA-406C08C9985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DD5AAF7F-0339-282F-AF66-2C18025ADC8C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A5B90-8C90-5570-68B5-26892A91450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24A35-D5D6-F93A-4284-F7312DA557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D15B43FD-C54A-377C-0F84-0617DAAE3FBE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53FB38-7C18-1B9C-08A8-65710E51C34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626DE0-EAD1-457D-B268-3CF1EEA0AA9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E9CD74A3-CCFB-63C1-AE46-941688097079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9743EB-18F4-3299-A766-9E29735DB3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537EE2-B4D1-B8B6-9201-0A56E83E7D6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C11DB4A5-4F11-A725-A3C0-5980683E2E4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1FB3BD-0734-6507-8DF7-3070672CC03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48E82D-015D-F4FF-F248-2A7434BE35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8BE00E0C-8638-81B5-B982-9BD908110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DFF9E8D4-FA0E-4F19-9C35-5293A7F19C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6E5C7B97-5E02-CD22-CEC8-5F2BC53CE8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A9C0F84A-75CC-01E4-0D3D-426CD27969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0C0F5A05-5105-67B4-68CF-3F8B33A637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707DF794-B64B-77B4-258E-A520114185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4A56FB1-E623-5C32-D2A6-67C9E25468ED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F0C6572-6F01-CCFD-766A-C8D5F8942F07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1B304EF-B5CA-5E7B-4D4B-D1CE95562989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532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6E405B-4190-71C8-11BC-31B22A94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CA42C0F4-BC3F-D5D8-DEFE-25DCA7A96F7F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0257E8F-B7BD-EA2F-3E83-B359DD40BC6E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61B7B6B-6CDD-F4F3-9726-8657CDE0388E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655B3C6-D7E2-4C80-FE62-D209D6840C74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DC7616-3F04-1747-A357-7855DB5312B4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03BD72-FC7E-D0FD-E1EB-FBDA5D19E512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EF974DE-3F82-E36B-8E3B-E42C842DA002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59B5A80-4A43-1FED-983E-1D92F018ECD6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7279A-D825-36ED-609C-3BFC9B82D055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F47BF17-F087-B7C7-AC6E-7BD6283B37CE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41A57B-187C-0D85-BD04-8446283CCE2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636E79-3797-37E2-E070-0A0CE2C1E5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E7AB82FB-A2AD-9CC1-571B-6CFEC8A0F59B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E123A4-A719-3EF6-81A4-DA0D99067F1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F290F0-2D09-D25C-FB0D-92DFEA6F963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3BCF10D0-5D40-1C99-44A8-02FA915629DE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31898F1-A0A9-A728-4642-C8505F14BB1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82332D-9950-89AF-3D5B-A50D876199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E4D80E63-08CB-209A-A52B-119CA42FA2CB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DD06EC-FC62-55F4-645A-B75679C2531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E1AD2F-22D2-CC02-94E7-49C9F506902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38E2032-80D9-F3EA-493B-76F6A1170712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FCF8FC-B79E-E9FA-4A30-C53AD1BC593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10529B6-10CA-1793-3875-F93DC5EFC82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893064DE-177D-0936-E9FB-829817C5EF8D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31A64F-A70C-5273-3B71-2A56E1D9508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56ABC6-7E0E-03CF-889B-DD6A6CEB73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5872D6C1-8927-F097-F5C6-FB5AD09B1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2E446575-FEAA-3527-4A19-74676032F0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A5E3F71E-9BF0-8D60-97D1-724EB0AEEC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ACE87E9C-8136-2ECB-F8E6-53722F0D58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856002F8-D575-057E-B473-020C81040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4ED47FD6-F809-B70F-45EF-54F89F7300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3F943FD8-EEA9-6060-525F-14E5AD78734B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AC4D20-88C6-9BD9-2C5A-A34851AD1BC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F5C4A8E-17C5-3FF3-FA4F-3C6388C662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A7460837-C455-24B2-5BB9-3DACC5A0C0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083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331A28-4BF2-3731-E1BF-37E19B80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A3563496-DD3D-E80B-555D-7E11A38DFAD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FE1F2010-6941-68B6-FE0C-95FCF7C52C3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0E85D5-84B3-D882-EEFC-BCCFDC6DE8A3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A1175A-8DE1-A0F2-37D8-B5EC90921625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146FFA6-1E32-4EE8-05E0-CEE15239284C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EE85FAB-D1FB-B3B3-89D5-977C41B4B56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83479C-9CAE-F5F3-E757-E740EBC36ADB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F780388-A118-0B80-4A0C-76E2AF014D92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25D8617-1760-80E2-4BC4-A91EB5A5F0E0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68A8BED7-3AE5-6710-F38E-92F12F63A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05D62A1C-3CD4-3F22-F296-3899BE6FBE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75BE913B-4D99-DC03-7988-1AD8C958CB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AD6BADF5-3C49-4D3D-2BA3-D868A0C592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3D761D23-27B3-301A-5E5A-9A7C29DC28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E65AD728-AAA5-E3E9-57AF-1021A0FB5A8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58FC438-6362-738C-59B2-E8DD2DA6C1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88913DB5-DCE9-2670-21BD-1C191ECD540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9107015C-0748-78B7-FF61-37435449E70B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6A17CD-545A-65FD-399E-65BCE3FD0C4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925278-623B-0826-2818-B23C5116D4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11FF2E31-5E23-19E5-DCB1-41A4863E0918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0859CF-9632-C477-C24A-5930D2A30B3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04DDE9-0770-4AB9-8C41-BEB9262AA52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CF18C26D-8525-45AA-736F-43125054765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C8EDC34-D858-6217-B620-40FAACA15A6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D8AEF63-7A52-091A-FDDB-AB2C6C6532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FD54A098-8E5C-641C-B864-588C0C374886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8380CB5-0A08-EEF1-EEAB-39CBE17B43B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F38757-870C-0AAB-E421-BA871A71FAF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B472AE8-AFCF-8C0E-124B-5398ED867C84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B8DED96-0017-870D-1ECD-627F6097C5B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8B877B-7851-7557-1CA3-C6AC182A7D5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8231B5B-94DD-2043-949F-09E8D303A3E7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FB23EFF-F8C1-05D9-A91C-78D3ABFF6DE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20E8956-79D1-4BB5-6F03-3B830D8AE9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89726075-B753-E1AD-34DC-2927A2AA2A52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92FFDEB-3DEB-2931-C9B3-3412E628E2F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D73D89C-1D89-0858-DF41-DABC4DC89A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CCAECD3C-9B12-B4A6-2D76-B764836D350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40F6724-6638-3FDE-CB29-208DB7DA496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A909C06-7D06-37B7-6429-AD5784B661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35620539-45CF-31DA-C457-0595C450D758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4D95B98-DB64-BDF4-AF09-8D186C6CA2CA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F1C53AC-F1C8-C6EE-514E-0935EA285B4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F9F478A-C9D3-E2E5-5223-D3DB5EBCACC0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4324E5-B0E7-9E65-87AD-967D00F37B9E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1807D3F-33F3-780D-0BF7-1FAE32401AD3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C82944-252D-0BE7-4C9D-BD24F6006D6C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2089ED1-891A-F4A5-A411-FA7160E19842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380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33F49-E791-5567-7D2A-C488FAD14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BF6E3FDE-34E9-60CA-7D17-D9E766C31708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3C34FD4-1F8E-DCE7-CDAD-19C787F28CE3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F8CCEAC-9AB9-A94C-2036-99164A688606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609D581-B412-EBEA-1BF7-3D87D81FAFF3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A6F7C22-FF78-81B4-6DBE-2FD0483D7F5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9F9BF73-B174-36F1-74A0-EBABB0F7F574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7EC14448-42F0-8CC2-BAA0-4531295507C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7314AE-747E-4531-A932-098850820133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790E71-C803-26EA-118C-1AC6F2F0FE29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7EDDFA25-560B-573D-1F82-EE11E300495A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69A7CD-C51E-CB20-F164-A6A06658EA95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C883BC-EAD5-7448-8474-DA4E85F3DDB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9C39F74E-54A4-54DB-56C0-F6A773FA5AD4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A2849C-BC82-B1C0-22A6-10D1896CCA91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15DF50-144F-B06C-5832-0214759CD1EC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6981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2CA40-49CE-9334-E1AD-61E8C7E6E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F432CD53-7A16-EE1B-04C2-78871FEDA34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FFE499A4-25EE-BA29-F5ED-873E45C602D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31CEFA9-582E-1694-F56E-E663D7BF596F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AE1F18-9D81-E1CC-5DD7-470094B9C711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0C0C0E-5337-7F6D-FF99-3D557CF1DE7D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322A9F-F9F6-F97D-BDC8-702320C1400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37DB64C-F232-46F9-4BC6-3F3A4B84BDE9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993F8E-7C3E-4278-79EE-80C699C374C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0F7F4FE-0949-957A-7821-1CE52AF3C580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25B306-C15C-ADF7-6F97-4B14C6BAD46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8EFE61E-9B96-C277-EA56-197DB9D1EC77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C12C5A0-B373-D035-AC1E-161D29FEDFDC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BAD6B5-5CDC-652E-9766-6752D5A77BA1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A1F6F63-AA38-8A19-B7D9-FA481EDF51E5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8AC0404-4ED8-3978-4035-2D1997DDC82A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8643F7-70B4-CD11-997B-8A120D938BAC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2290F7C-4DD2-D5CA-D25F-E659F6E088AA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7ECD73-5B02-6453-2179-9849202A892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38B3C3-5C2D-E162-3680-4DC9A4D118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834A5541-A9ED-57BA-8831-CA8E1C67801F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AAC44B0-5D5E-1106-6645-05CEF3F8190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80CAFD-E9DC-24DF-6FE5-21E1594310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70C6A672-3402-445D-0F1E-9FB22967F7A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575748-80E5-9EFB-B982-EAC376143C5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D42820-5A47-D7B8-7730-C274A33A5B3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F5C3C963-720B-4BC2-66FA-A7027FACFC1B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D21354-233F-3695-C20D-8DF01A2B999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39E15F-CF79-6A14-BD8C-4054E94F4B7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C2384EA-ABDE-3815-6BE8-45384B43DEDE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BD2E45-F7F1-90E7-7F1C-79EAAAEC4C3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EC6FD3-EB65-935A-FCD0-31AFD4732A4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213E7156-DB0D-C8C4-D962-ECA6B8520C3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DB327C-50EB-81E2-ADFB-2CF6B949709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D633478-26A1-33EF-EC9A-7A8F4949D56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F05F6E00-7A24-9BB6-962E-41B5056B8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760BBCC4-1C04-0C15-16D0-ADE36DD736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E3A6355-329E-F1DB-31FC-8D388C861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01ADF975-2D0F-D345-B2E6-3230E893AF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AFC5B84F-0393-325D-CDE7-F3FB88BF2F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C82058AD-EC71-D0C7-5770-9360105F10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7D7A192E-28C1-0C98-46F2-187D64E0927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E2C5ED-44ED-020B-91E8-F1A3C41EF32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AC53BA3-F4DD-CDF2-1664-473B30E58B9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1DED87F6-70DE-7F3B-14BB-2EE7FCD176E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44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71A71-80F7-2DCC-3DA1-D02DAA689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59BE7F2-D8D0-85D2-B415-0F2F4D420D4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04EB1C4-7736-AEE7-CA38-DAB6E0458086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6C747B-45C9-31A6-BA7A-78874C342B7A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2280EA-A56C-1CBD-0ECC-783F25557689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F7D4EA-33AD-7957-1576-E496165FD46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718B3D8-062D-E750-EFDB-D4338770B914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1F5D65-A8BA-6051-A50A-924EE86884A0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A4E7506-8F6D-35FD-FB20-A51FE35CF9E7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BA6CB37D-E5B1-9992-EC80-D28048FF7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EDA1B7B6-A53D-0C0E-52A7-D2D7440E4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45ADB9EB-2FEA-FA47-71A4-DDD50E07FB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81AC0D70-930D-27A9-0A08-BD5192EDC1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E8B1137A-9377-3508-34EF-B054BF98103C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D385DB-6D46-B23C-6F2E-70F9B53E3D8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C1A8AC-89A3-2CE2-D338-1655458251D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C32759E9-413A-6532-DEBA-5D438945A26D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87FD27-23F1-487A-1E15-98C3E2F3B80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B44343-4760-12DA-5DF3-5E0710229FE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50071182-B9AD-2183-0A0B-3CF41D72C04B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C0E507-4A6D-1F01-F87F-E6982A772CE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3039E0-287C-18FC-1D34-E3B479A214F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F16BE391-58E3-EC09-3269-344F4F8611A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7E8F61-CBEA-C903-F9C6-D8B0CD92155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4C8E81-9D9F-920E-AB0F-A45788EAEC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7471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6E499-A283-6B07-3DC0-9024CF3C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59B6B615-D440-23C0-5C41-CD4EB9E8CCD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968D116-E5A5-BB9C-85AE-B88A3C11F3AD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8E1ADB4-8AA6-F44D-0A7A-FE4EA7911A8E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5BD0A61-7C72-BEAA-E094-B326D194BA51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E0688D4-18BE-C58B-118D-6C5EAA0B58D1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0292286-A170-C42F-89FD-CDB8CC6C425A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72A9DAB-9430-F7EE-3BFF-2F5ADAC048FA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5B27E9-2CCC-A5B3-D1CF-42C2B35A791D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79FB7A-2E88-4AFA-889D-301E79B2829C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6FD4569-94FF-401B-11FA-1AA4D921554C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F2B9B03D-4426-1EEE-C762-17EBC79D1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838BDCF1-1A74-4BD1-E889-D87A24C28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9FCD8516-EB75-66F3-5C39-DEAEBBB5E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B82B6D09-ACF4-2A81-9722-1A801F4ACF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3C25F10E-CD19-2B06-696C-F301D277C1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3DC11A43-59CE-9D49-F3A3-CD54C500540E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79D8D3-D67B-33BD-2614-765955A2E1D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B37CEA2-61AC-8522-7EEF-91BC8179D6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F6743251-68B4-6891-F26C-AB969E63AE7C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7005AE-37BA-2A9F-7904-A189D92DDD4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3D9C660-7424-4A22-B45C-73C41562942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3E16D041-CE90-49B0-C947-2B4AF998AC1B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2960352-2EA8-F986-107D-368594E4C12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CA5D173-A15A-3846-8CF3-8EA0E6D6B7F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BA735EFE-69F2-998F-0A08-F357F314E0B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9DD6B79-D7DC-6659-8BC9-0A3DEFB4CA5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107E72E-B91C-6B20-A9C8-DA5E3C31E9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BA2B9D47-D240-E963-CDB4-FCA0637D8A0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9E5EB16-0528-B34B-F010-7EB2B9DC8BF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487EF25-5C4D-9520-A36D-2B4BFE6B88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CB4E8346-4763-F7EC-F80B-F28CA5213F10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5356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BE72D-5BDC-E295-3F59-F81E0E801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9E444FE-21E2-F50F-C212-B4C325648F6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765A2FE-3095-3374-BC0D-5175AD4C2EAB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9A9AED1-FD55-1071-C3FB-49EBE58E9FE8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5B9681-246B-E4A8-A7C7-6BA7676F5007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EDB15AD-D87E-DA09-F0A9-265C6B9A864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97AEEEE-D5F9-6863-5805-50D97FC1785F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864BAC38-8ED0-0675-10B0-B41751273BF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DEB7C4-6329-8C7D-2136-5A0851F7CDE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36E73C-853A-5FF8-3D80-0FBADC86A5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92D711D2-EE05-DE14-BFC3-DDF58870AA03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7D665A-4DD2-E8AF-9B89-C3D4A6220E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0F837B-6B24-C38E-FEA2-B58CF13B8B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8D6FDC17-3EE8-C7FA-E83F-B2A523697317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6BE8C1-8B88-5C5C-E53D-B973D3F052CD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BA60C1-8F33-FAD0-052A-B9FD7DC4BAF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C4D281E0-F648-D25D-73F6-8B169077636C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CCCA66-8DE4-8281-DDC0-A761FF059AC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B0A7FD-28C3-7C1A-E034-9655FE9DCBA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8918E90B-B16D-1975-502D-7019FD92B992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551BDA-E67A-6386-A01C-E52745893DE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CAD798-B014-FC7F-1355-7141F912B03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B6C7EA37-593D-B1C2-C5A5-75235935EDC8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89484B-6751-5157-B7F3-AEBCEA245AC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A1A2E6-737F-D15A-3DD5-1F53D315183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55C3E0A0-76A2-9A98-4ED6-016AE606A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71952199-A24D-9E57-D911-01A39EFEB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B3C6B4DE-FCEF-C6FA-E96E-F1A42D356D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43D9F24B-25FD-9430-EFEF-8D41A3794D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F4A31E31-770E-D190-CBD4-44848E3156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04442C38-3790-9014-618F-220041EB3A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925C2033-4C84-BFC3-CE93-E9AFF77E8C34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49DE8AE-BAB2-CB7A-0F79-8B567CCA11E0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831818C-6F35-2568-0C29-4EAC1F220711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273122-CFEA-933D-D4B3-33DD15AD92F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4DA15BD-15DE-1C3A-D6B5-F2612022D280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A27F7E-4D93-9A08-D2A8-47EEC1EB8595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048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885EF-DDA4-47CF-17B8-B7435B9B1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13063E74-B68A-FECB-DEB8-B2CD771FD909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ECD1F449-5AAD-929D-016B-CC4C0B8BB19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F7E3122-7622-A3D3-3B7E-94573C647A73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450A24F-B7A3-9893-CF5F-B3D189CCD05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65FBCA9-D5A5-D9EA-747C-C7FA2E7CAEF7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9036C8-204F-4A92-AD01-F991FC06EE26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0C16AB-C7B6-2942-C2D6-618BC7E16D5B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89A0990-6DFE-0975-FE7F-31EA5518505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1495E72-3D26-F4F3-4BEE-D7D571EA34B1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911BA0B-1686-9B1A-8F50-D1B1EB3FF98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3E7640B-3548-0713-1B86-EF83A38FD817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B111F57-9A94-B0C4-2839-2BEF6EFA56B7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89E965-3A01-10AC-2B58-F2C7F0A714E3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142D8FE-4874-987E-8C99-0FAD2ECEE98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52E6F45-B5D3-6A9F-5CA4-824C90CBB2B4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D93B33-63A5-50F3-2323-8908FFBEE14C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74126E1-4C0A-260F-B518-BE3B25F3DC14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4839B5-9FE1-6056-A71F-46334F46283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BD3809-9B36-271B-50EE-EEC5557939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AFFD7241-84F2-9704-C98B-6AA84C9E95A5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8100FD-75A3-656C-58D3-80523AE2A1C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97659D-D587-4A7B-BBEB-B7A00CEB78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0FECF2D9-8C63-1506-EC39-83F7B2946FE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C1AEB0-99A1-6B04-2416-D580D9CACFC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BF9831-CDA4-2BB7-2708-5F100BE131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14C31C35-D1D8-9CF2-A594-FACB44710FFF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101F20-F2CD-F7B3-8781-306FAD80B92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49E21B-5A00-0946-E687-1849B0DEA3D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E758FD78-BBEF-9E5F-CF9A-3BF20E25884B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C5FBB5-BEEB-203F-B20B-3E88499A0F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34CC414-59E1-8D2B-651D-86CB58CA883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DD7C07EF-F105-34DE-DEC8-05EF96EF1A7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DCA7E8-B588-AF31-2B23-F00857D8DC5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659716-A845-3AFE-FD4A-38FA2D8D16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3B370EE3-D0BD-27C6-D19F-D44B13818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DB0B2B91-FBEA-2564-3CE8-8E1DC0CE4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30BAB7C3-7EF6-4834-EA0D-CEADCC531E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BB84AF7E-C4C1-0F23-46BF-E52DC72F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7C10BE8B-3F7D-3CBC-FF59-F87BBE7133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ADAD1499-8E0B-64A1-A760-A609F33D78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38209D19-EBE9-0373-FE35-0AE23F990B8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D262234-EE36-CA8A-BA38-B838E97629F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817CA24-0714-1A95-9E93-BA92627F70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4EF6FC9F-AA6E-F55E-B962-2935AFD92F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124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4A3BC-78B3-6A51-7CCD-123F060F1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5AD9F33A-5948-E21F-BD49-7F1A6269180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1282D4-D334-236B-C2E6-2D25630E6B60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8C444DE-244B-8D5C-1449-0DE87F30AB86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F60B52F-BF1E-99FB-2A80-72D502B971BA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0E2500-A06A-A5B8-6890-95CFCF39E5D0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rgbClr val="2452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466ECD02-9090-EB47-D67A-52624DA81F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8B0543B2-AE2D-6372-D494-6BCEB3924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CF0DED89-AB39-ED70-64AC-3BCB16B881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FC5435E3-055A-5326-0085-E07B43B2BF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C723E49-7A5B-E412-2EA0-AA18CF6351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8E008585-3935-B0AA-33C7-3DBD4E87EB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99072BB2-53FF-02DE-4FB2-3E4365A271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1E697557-2892-3049-14B7-02B692AC49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F87CB973-E08D-929F-A79F-E6624A3FBA65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1A9D3A-674E-7DA5-0BFE-5E9690805F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35A85E-88EF-2583-4169-BD802009D7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D19FB1DA-BC7B-E267-743F-0360515F2E4C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247ED1-A0E2-5B05-BACB-70676AFC257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C76250E-8B19-E978-69DA-FB5C4E1BE7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D92688F1-1B60-CDE1-5B50-0785384DBD42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8B410F6-55DE-EF6E-A440-D81C968235A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C99A5B-8E76-3A86-CF2D-B9FFA75CF5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5391CDB3-EF7F-E997-84A7-F2A1B12E2B9E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B2C978-6FB5-52CA-86B7-07A9334A1C4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15EE6F-4BDE-9507-BE0B-93E5D53C44F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24F1D03D-0767-648D-242A-317770DA2424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78E964F-A5A8-69ED-69B1-FA1C7E00D29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2AB8A50-6588-5337-1501-8F0CF7AD234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3EF4C81E-F225-F955-B55F-0A0E510F60D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8EBCED-BFCE-2B43-C60C-BE9BE23A40C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E9981E2-F81A-C627-F6B7-D447340EB1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AC92304C-B7DC-3B25-F204-7E3E5FA3EBF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81B066F-31AD-CFBF-E2B8-F99CA05E201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11DE39F-4256-7291-1A9D-10E1F29F9D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97C967E6-DA51-D79D-3C10-CF703ED3E372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A60BEDD-80AD-76BC-157C-4A0734A2468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2389C7B-0F4E-AF16-C99E-FF36E434B76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5470EBA-1EF4-A236-BC31-CD33F408A485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EA78054-844F-A70B-BEFA-761D338BF6A6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BEB0120-2A59-76D9-A637-B94558490931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D4CE8B1-5C81-0A3D-BCE7-35D4CDE7E782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>
            <a:gsLst>
              <a:gs pos="2000">
                <a:srgbClr val="FF3300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817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A12F3-BA08-55F9-21D7-7E4622041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2FBF5B58-2BF9-AF2A-EAE4-1C285200231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25CA538-A4A2-004B-60D0-4C72C82832D8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DD9714E-F874-195C-3DDC-89A3FE73E31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5264470-8566-C564-F7C4-8FDFDF273629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DBBA87F-42BA-406F-0475-ECC518165D87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1AEBCB2-0275-DD63-3C32-668456DE6628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E0EC7CF9-0312-DD99-F1B1-451734068DB9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7C3429-CFAF-BAEB-041E-00AE8687C077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1DA48D-F68D-0CB0-2E46-F23D5EC1A5F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AD02A999-2653-FDE9-37DF-5A14A2789CFF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948A45-9941-8F41-F3FB-0CC5E4C0C25A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28BE2F-7D25-F851-4B9D-237363630C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683EECF3-8456-0030-5ED2-B3767677A1CD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7620A7-97B7-F3CE-3EEE-4204016244B5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31A083F-AFB9-18A6-A3A1-10E5984E9DA7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82521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1D8F4-2753-9162-CD97-ABEDAF0EC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7A4EC82-E5C5-24B8-DD05-FBA244E3116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3B67E2B-2E9C-5E86-D018-A1D525C273A9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EFF4D8-74F9-67DD-42BD-2F4C68FF6575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EBE8FA4-782E-3E13-2FAE-A7428B51EB55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F1F582A-07D3-009B-CCB8-E4CF42D4FFB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A46E78D-C5F9-BE36-6200-BFFA6062EEC2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988CC3-CCCA-1754-4195-0675B323D622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677903-326C-3A45-0610-D0CDA07F9966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4B46AE55-5F95-9EF9-B1E5-C5A6214CE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171E70F-5385-8DED-18A7-B06109034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86E9C5D8-F31C-B37B-0C43-06B2F8B20E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6C51BA8F-F8EF-3E6A-B513-7C3DD8F3CD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459DE9DB-3E32-347C-951F-97846B5C5624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9E60EF-B31E-48CB-5A3A-BA451C8E445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2E7DDE-A3E6-A6EB-E4D9-5E53A501346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635E44E-70D8-FE97-8AD2-3331614A96E7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E707A7-3A27-4E5D-494E-F17F52510C2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64AA06-A4B9-FD2A-5CC2-FBB35BAC71E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FC40FB35-8104-4933-6044-45CED76A326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B2A670-4811-DBF6-2A9C-C2D386D59C2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791C1C-1046-A10B-9A67-C9C7B9359B9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A178F35E-B747-2659-F45C-D87277572900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9159BC-641C-C96A-3CF1-771A32BD605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AFF599-40B1-E1DA-A185-E6CC6100091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7495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F0079-D318-65D6-C686-4A996484D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18258BD3-F6C0-BA88-67B6-39D1E69ABC87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4B90338-FFFA-09D5-F028-771A2BAABAAB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7676A83-3F21-D049-7A83-72C78F2AE2A2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1F288AE-BEFC-C258-A3DD-EBEF7076969B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F415308-52FF-A68C-2370-78189D998C5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5BB0318-CEBB-651F-E65F-028536D4EAC7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6131D3-B1D8-C016-6D05-F1C5F36D8D3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24AF50A-187D-E977-9623-8C15371A8296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418B55-67E3-C7DD-A270-1D4B6D4F8A84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CCF85F9-6D27-30DD-8403-1CA4FC64C404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3BCA576-E58A-0795-EA49-25C645385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5F635172-0E43-86D4-E737-23AE9BE5F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C07F713C-3365-CBC5-F2BF-2B58882B92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B2DCBFCD-C1F4-2EF5-2C95-4746D1328F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56F147B0-8F2F-A3BD-4200-762ABBA514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0233D019-89D6-6ED5-FB33-72BAC3B67371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225FBA-842B-243E-5CA5-1685F402928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8129F98-5C24-3E02-00F0-E42BF624C74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BB08E3B6-A81B-E4E2-2AE9-1D2AE96DDD65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64C7955-207D-6611-1635-AFE160935A5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696A719-2032-FACE-14BA-9554D34F542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0CDA6EA7-9504-A113-79AC-3480A2701D1E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A6FA86-901C-D02D-DED6-1BDF3EF9B31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57E0D3A-D065-2A7D-EC05-3C5F0AF0854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48F10FB9-19B1-3C6C-11BB-64910904778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278B875-2477-A44D-3739-F1790EC7B74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408D2C1-EDFB-99FF-B7DF-7D429B8592C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A8CC8853-0889-1159-794F-85F312588063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0670A57-2076-2DD5-9B3F-0DA4DDD5A17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DDB4E23-EDEB-7EA2-D83D-A1F2B858EF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7C6846B-26B6-D91E-483E-D253D0762EA9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1378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A053D-65CF-7311-8767-35F2758CD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972F4F6C-3452-2E21-04B6-73DE00203E4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1DE1916-A8C8-502F-94D9-1568B8902864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AE3F0A3-4F26-A2DC-7BFB-C7EDFD3EC44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BA1CC7-8CA6-A40A-C9D7-11DF3C18270A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2787EB9-0E7D-40AC-1DD0-9C649BCCFBB1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26A069-85A7-16DA-862E-C651AC14062A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51582F01-83F4-2F9C-41A5-8203ED87837F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D051BB-39F7-7F2C-533A-E7BB4456F07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C18430-425C-DEC1-F01C-70965FD2CE5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A3B8C9A-104E-DE22-EF68-66204832C232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912AF7-D5D7-1881-58F3-F8ED7D02ECC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6A51C-CCDA-2A7E-B7B0-DB7B63BBB6D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4538C26-0214-D981-39C3-81B1D88CD6F7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7B3D97-6802-7F5C-77F6-52240CF0010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57BC57-F221-4E05-7C45-0EE6159ABE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A217A4E-3056-8B44-53A1-D12EDF21DA49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2926AF-263F-650C-4CE8-0485575ED73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AD26CC-D764-321B-2489-D6D8FE255DD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B7A28F22-3806-A79F-8FDB-90E4A195B9C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C6E456-E359-60A3-EA62-537904F580A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19B8C9-7D52-030D-360E-7BD44D2A721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1231A567-914A-40C0-A6E5-BA402BC7F8C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7D278F-1252-5C2D-D465-2A145AFB77A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EA1E9F-8AEB-A372-6082-807AAAD46F6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8A055584-4AF8-CB01-C3D7-EFE216A66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F83D27F5-CFCD-08CB-BB8B-B8C3D1D22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C4C95A2A-96D8-68D3-B14D-FD708FEBAC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8E30CA98-EA90-56FE-3C16-FF3F0585AA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14B21510-60A0-265D-33C7-C0F9D54181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8C17B511-91F2-184B-31ED-3DD013057E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3116E6C2-CDEB-A408-A944-D05244F12FA4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196070C-04F6-C1EE-F067-05F65118BC4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3505D7B-285C-CFE1-6D7B-F5F2B8922985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68EA1B0-D203-91D7-96AA-741654122BBD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C9CE08-56ED-AB30-AF6F-0CB7E7ACF242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DE0803A-669D-3D58-4090-6480B1DC81F8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08689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BE893-BB8A-5C33-5A84-A7F47915E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ABFFB4E-CD49-252E-809F-F83588BDA8C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CEEAAC4C-45DC-345D-DF1F-B2CF82D10CDE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4524B68-0F4A-8CC5-9DDA-ED8C1A6F09B3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0B143A-64FE-B463-A3F9-500789906F5D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F94CCC4-45A8-DB27-5C40-8608168E98DD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6F02C90-E135-4B5D-1E55-60E2D716036A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C3307F4-F148-CD27-8EF5-86385AB1D047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27A7A1-22B7-BEF1-A5A6-9B97C79AB0B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2731202-281D-0701-90D9-730D8518CE31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064CA3-4FBD-AB90-9256-933927A5A32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A5EB5BC-6060-55C6-4116-79B74CE1AAA4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6E6C541-E0E3-99AA-7F36-16972268189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30763A-9685-CFC2-3501-7E206B0F7A53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8B452BE-B66E-A5A2-913C-2AC0E39B7F4F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9D4296F-C129-730E-D20F-0E821D8F78EF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1954D-9F26-14A6-2A60-5BD5F170CD76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686309DA-96DA-5D1D-DAB2-72E50F5EC47C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0982FA-D3F8-E141-D6B4-98EA458CB07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F6AF95D-CAC8-0FE6-15DF-C7895FA2D13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9D5F53DC-12C1-B469-B618-5FAE71540295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F4278C-3978-B20D-8DB3-03506C78FF4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257ED2-2E5B-C47F-15AE-DC96F7F77E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55F5290B-D41B-C8DF-C603-B325A355AA0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C9B35C-A025-CA46-12D7-E051232D473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811668-60ED-6B55-8913-3A4F4C2884B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0FF59104-4DF0-FE70-0CB2-B26704803A35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A29C7B-28FC-5E7E-5035-A508BE8E19D8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FE6B14-A0B9-6E67-51F0-23D2CCD6994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F625EC06-4562-8341-3499-6022D5EFE96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4E35638-7F9C-12E7-F73A-FD0085571B0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C99C2E-2BB0-E043-E5B3-40CA8E279D0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06B34E39-80CE-0F37-37B6-CA8DD163060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65B4269-277F-9A98-E3E3-FEAF93EF4B5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48055A2-4559-284E-2796-F0B643A716E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D3114F24-BD49-C506-0703-F7C26A646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C2B7382A-C999-0B55-877C-BD3A378DF1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42F9BBF9-6414-2147-1DC1-553C6AC390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8BD552BE-B8F9-414D-4BC6-5B95B974B2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9399F2AB-C10C-F3F1-694C-4D3282FD42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FA1291E3-030F-41A9-D270-B397EDEF67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11D3BADE-8058-13F5-AF86-CC043FD741A3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F686475-05E7-12C0-D00F-73FD50A5404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5D3825-2DCC-216D-0881-C1D3284D86D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A6CF73F1-BC0A-80F4-7487-5069E77F15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76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6665D-A19E-9085-3A93-7C3955A2B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F7FCA3B-4226-4C9B-4E5E-767E2B0B7E12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1D7FA011-9C56-372F-918F-35A7D647241D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0F43E69-52EA-2FA0-242D-BE7F560DAF3C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F69E12F-B877-93FF-C240-349472990B0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BEADA3-B64B-118A-B263-FD204F5FC7BB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0320F83-B19A-E5B5-5191-6B0C93DD5D0B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EAFF88-73C4-9FF6-6DD3-520481425266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ADA0E91-BECA-C90D-BC88-C12220511B84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2C73F2C-4F15-FD22-BBD9-3C268C923102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F1607728-FF37-56A0-85E5-F3CEBDC2D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26F9D5CF-B591-A590-E58F-9D730FAB97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696425FD-8608-F044-01EF-B74BE7223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C0311958-2D16-689C-B76A-58D950F631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FFA105F5-5B8B-1F07-3B7A-03EE973FA2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FD234454-0E2A-9B42-0BBE-DA74868265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24AEFFE-87A9-C1CF-98A0-060DF390CD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391C0105-936A-7996-5497-BD1F81DFFBD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FA1FF027-07A3-F21B-DD68-388FA9FF81AC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730BD6-B48C-4A13-61BA-894B29DDF37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106FC36-58DD-3EE8-9132-51931EC284B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775F1C56-3088-AD63-74A0-B796DF81E142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A339F3-BFD9-6BAB-1D40-52C6DD0548D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FD6C2F-6EF1-90C4-7E01-1DACD28A77A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88F9097-E61A-653D-C81F-D0B91BBB2C7E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C82FEE2-00E6-10F7-623E-5D9D1A24109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FA12E1-8127-C610-1034-4839170BE5D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60E0F91E-529D-41CD-7D3E-D46854BC9632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C87DC1C-73CD-8274-7EEA-E3891931F9F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D6A490-7BA1-A450-3778-5A38DA11931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5367183-020A-9583-2E5C-D6842962A12D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3D8A0B-3A64-47E8-A430-69164021F12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FE12DF1-3AA6-39B9-D218-5C29E6EC562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BEB930D7-A6C6-2EE0-3189-8E6219EBA7FC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547B62B-1639-EE55-4C5F-1EE5D03E477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94E3AD-B929-A3FE-D489-08574C66DD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6B6F783E-149C-409E-B82E-E6650E3B16F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A10608-B7C8-D46A-440A-ABE8F451177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ED53B78-522A-8523-797C-E482369E35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C1D376E0-70B9-D1D6-CC6B-BF794B73483F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ABFD4C-C5F8-D7AB-198E-A518E768335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8DE00EE-A3C6-46A0-FEAC-F81833A3BD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446539B5-3245-857A-FCC3-F1666B83B425}"/>
              </a:ext>
            </a:extLst>
          </p:cNvPr>
          <p:cNvSpPr/>
          <p:nvPr/>
        </p:nvSpPr>
        <p:spPr>
          <a:xfrm rot="1365405">
            <a:off x="1664962" y="-1015850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6BD05E9-6994-636A-7BD1-E50B3CF93AC1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DD3A11-48B1-FD90-9E03-906DB735E45F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FF66668-5D90-BA42-2736-F9F570EA16BA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5CB623-5483-7001-2C05-E758E0AAF610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7405934-74EB-0853-9126-D6C2B4AB13EB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1E977C-19FE-5324-6863-AACD72F12446}"/>
              </a:ext>
            </a:extLst>
          </p:cNvPr>
          <p:cNvSpPr/>
          <p:nvPr/>
        </p:nvSpPr>
        <p:spPr>
          <a:xfrm rot="1365405">
            <a:off x="1660466" y="-1005132"/>
            <a:ext cx="8866572" cy="88665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5E20751-260B-8BED-1E54-9EBA2C6FF927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2187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90A34-B152-FE6D-9E48-A684EC32E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3FC27F4E-684F-E677-B8B5-EF43DFC5ECD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503FA74-C9CA-FE57-6E11-48E7B8C0C0FF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E8C5547-6239-2281-E0F2-F84F5D31E119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2867E6F-5590-9FFD-EACA-32FA2DCA80F6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558BDEE-3433-6AB3-1214-59BD61470FDE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chemeClr val="accent2">
                  <a:lumMod val="75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54D6A021-7B72-9202-DCCE-1D13BB635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BF68DA2-8B8A-741D-8F80-B1D749DB4E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93FC8F44-A6D4-1B0D-A9DB-B728106F80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684AF42-C47C-17BA-A3BC-C1FF3CFE92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2A1055F4-0790-A2B4-C034-12F7EDAD87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67C5E007-1A05-D06D-A356-B91D088A3E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2789E6FB-ABAB-20A0-C5BD-299E2602DD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AE1775EC-489D-3FCD-C195-F894E9048F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E7DC426D-14A0-1199-05C5-6687DF4C15BE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EAA3EA-85B6-50ED-149A-102A866052F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B4228C-D650-94A8-680E-9231BA29D06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FD464C48-3520-88FC-153D-C5A0F1D1CB5C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A6D3D9-A1DA-84AB-EFB5-CE163AD3226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36A281C-720E-DAE0-BDA0-881323ED67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ED3BDB85-4C31-9567-78A4-49C0F06A750B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C22BF0-A27B-2044-7FAA-5CED8E2C4B2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594B4A-9180-7BC6-F220-A28B907ADC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E8F5DDA5-CCCC-3683-7E69-A64F9624D7BE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698CFED-859B-1ABB-0EF0-9553019B8F6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F53BE14-93FD-4584-EC62-D448FF19942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3CC57117-CE27-BA88-2140-3C98DC902F2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1E46DF9-F8A0-3EE9-A4BB-8EC606CEBE9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C0C96F4-C184-2C10-6924-6F0A6BB68FA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FADB8A86-4FAC-9DB5-2D33-FA8080541A6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D134FB-1B2B-9F55-1FAA-B864A6D0FE5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5ECC21C-5434-87E4-3983-79923AC3BD4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FAA9834-9CFA-2F2B-1772-1DDB58C11156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A471EEB-AACF-04CB-FBC7-29900CD4C39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EC4A450-3C8B-FC0A-846A-0423FBAA10D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6E9AB384-60F3-7F05-F170-F96F9DF06A25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B956B9D-2A38-E234-920F-EDCA88E4659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96842D-DCAC-D52E-9F92-C6DFE69681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EFA537F-8D76-E813-21D4-5088A3D3BF29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90F5DE-2CE4-4C6A-8807-13C6C5D56B90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E76EAD5-811F-30FE-C74A-762616EEDE4C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5FD629B-5FF3-DA8D-7721-1246C6F542FE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7902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BDEBB-4018-A9A6-D9D0-DFB8487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5C31976D-DDCF-8059-7082-E43512759C6B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974C531-4E71-3AAA-1A1A-8BBC8C4253ED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76E366-BF01-9FBD-5F34-36413807E3FC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2DDA5F8-800D-7C7C-8B21-6D52316D6004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CB6686E-270A-7C3B-63F8-E0F004A46971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A275D0E-6F15-300A-B845-89059AF0824F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392B3BFE-52E4-3B49-5F74-BBC4AE01C5B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3B06E0-EBF5-2D17-6470-AE2E59DEFDB3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0D51C5-EF7D-BC1D-3926-02415F23219B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D88A72A-BA41-C703-BFB2-0FC4EA10CD82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8AEEDD-7E0E-ECC5-C1DC-3EB7AC716BF2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66D06-CC38-6FC0-A110-F3A162FEBC9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85BE51C3-A95E-D087-78EA-4E7C627A429B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5AC7FB-46B7-CCE4-C312-195ABC775ECB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36246B-40BB-F277-5E35-815409B58119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23586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E6971-9077-6FBD-FF25-40A1A50AB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328765-EFA5-4A21-E116-1D91B115140F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6346E17-FBC8-1C34-FA17-CAABDC36F842}"/>
              </a:ext>
            </a:extLst>
          </p:cNvPr>
          <p:cNvSpPr/>
          <p:nvPr/>
        </p:nvSpPr>
        <p:spPr>
          <a:xfrm>
            <a:off x="3159993" y="2054087"/>
            <a:ext cx="3530041" cy="2665286"/>
          </a:xfrm>
          <a:custGeom>
            <a:avLst/>
            <a:gdLst>
              <a:gd name="connsiteX0" fmla="*/ 4088646 w 4088645"/>
              <a:gd name="connsiteY0" fmla="*/ 2649803 h 3087048"/>
              <a:gd name="connsiteX1" fmla="*/ 3379509 w 4088645"/>
              <a:gd name="connsiteY1" fmla="*/ 2361577 h 3087048"/>
              <a:gd name="connsiteX2" fmla="*/ 2656181 w 4088645"/>
              <a:gd name="connsiteY2" fmla="*/ 2613227 h 3087048"/>
              <a:gd name="connsiteX3" fmla="*/ 2554835 w 4088645"/>
              <a:gd name="connsiteY3" fmla="*/ 2709525 h 3087048"/>
              <a:gd name="connsiteX4" fmla="*/ 1858367 w 4088645"/>
              <a:gd name="connsiteY4" fmla="*/ 3054902 h 3087048"/>
              <a:gd name="connsiteX5" fmla="*/ 1503942 w 4088645"/>
              <a:gd name="connsiteY5" fmla="*/ 3086525 h 3087048"/>
              <a:gd name="connsiteX6" fmla="*/ 516 w 4088645"/>
              <a:gd name="connsiteY6" fmla="*/ 1503946 h 3087048"/>
              <a:gd name="connsiteX7" fmla="*/ 1583190 w 4088645"/>
              <a:gd name="connsiteY7" fmla="*/ 520 h 3087048"/>
              <a:gd name="connsiteX8" fmla="*/ 1935519 w 4088645"/>
              <a:gd name="connsiteY8" fmla="*/ 50240 h 3087048"/>
              <a:gd name="connsiteX9" fmla="*/ 2280896 w 4088645"/>
              <a:gd name="connsiteY9" fmla="*/ 746708 h 3087048"/>
              <a:gd name="connsiteX10" fmla="*/ 1571379 w 4088645"/>
              <a:gd name="connsiteY10" fmla="*/ 458196 h 3087048"/>
              <a:gd name="connsiteX11" fmla="*/ 458287 w 4088645"/>
              <a:gd name="connsiteY11" fmla="*/ 1515662 h 3087048"/>
              <a:gd name="connsiteX12" fmla="*/ 1515657 w 4088645"/>
              <a:gd name="connsiteY12" fmla="*/ 2628849 h 3087048"/>
              <a:gd name="connsiteX13" fmla="*/ 2238224 w 4088645"/>
              <a:gd name="connsiteY13" fmla="*/ 2377865 h 3087048"/>
              <a:gd name="connsiteX14" fmla="*/ 2340999 w 4088645"/>
              <a:gd name="connsiteY14" fmla="*/ 2280138 h 3087048"/>
              <a:gd name="connsiteX15" fmla="*/ 3036895 w 4088645"/>
              <a:gd name="connsiteY15" fmla="*/ 1935524 h 3087048"/>
              <a:gd name="connsiteX16" fmla="*/ 3391225 w 4088645"/>
              <a:gd name="connsiteY16" fmla="*/ 1903901 h 3087048"/>
              <a:gd name="connsiteX17" fmla="*/ 3743650 w 4088645"/>
              <a:gd name="connsiteY17" fmla="*/ 1953621 h 3087048"/>
              <a:gd name="connsiteX18" fmla="*/ 4088646 w 4088645"/>
              <a:gd name="connsiteY18" fmla="*/ 2649803 h 308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645" h="3087048">
                <a:moveTo>
                  <a:pt x="4088646" y="2649803"/>
                </a:moveTo>
                <a:cubicBezTo>
                  <a:pt x="3901861" y="2476925"/>
                  <a:pt x="3653925" y="2368626"/>
                  <a:pt x="3379509" y="2361577"/>
                </a:cubicBezTo>
                <a:cubicBezTo>
                  <a:pt x="3104999" y="2354528"/>
                  <a:pt x="2851634" y="2450064"/>
                  <a:pt x="2656181" y="2613227"/>
                </a:cubicBezTo>
                <a:cubicBezTo>
                  <a:pt x="2620367" y="2643136"/>
                  <a:pt x="2586458" y="2675331"/>
                  <a:pt x="2554835" y="2709525"/>
                </a:cubicBezTo>
                <a:cubicBezTo>
                  <a:pt x="2359191" y="2879356"/>
                  <a:pt x="2120685" y="3000514"/>
                  <a:pt x="1858367" y="3054902"/>
                </a:cubicBezTo>
                <a:cubicBezTo>
                  <a:pt x="1744162" y="3078619"/>
                  <a:pt x="1625576" y="3089668"/>
                  <a:pt x="1503942" y="3086525"/>
                </a:cubicBezTo>
                <a:cubicBezTo>
                  <a:pt x="651740" y="3064617"/>
                  <a:pt x="-21297" y="2356148"/>
                  <a:pt x="516" y="1503946"/>
                </a:cubicBezTo>
                <a:cubicBezTo>
                  <a:pt x="22423" y="651744"/>
                  <a:pt x="730988" y="-21388"/>
                  <a:pt x="1583190" y="520"/>
                </a:cubicBezTo>
                <a:cubicBezTo>
                  <a:pt x="1704824" y="3663"/>
                  <a:pt x="1822743" y="20713"/>
                  <a:pt x="1935519" y="50240"/>
                </a:cubicBezTo>
                <a:cubicBezTo>
                  <a:pt x="1989907" y="312559"/>
                  <a:pt x="2111065" y="551065"/>
                  <a:pt x="2280896" y="746708"/>
                </a:cubicBezTo>
                <a:cubicBezTo>
                  <a:pt x="2094111" y="573639"/>
                  <a:pt x="1845984" y="465245"/>
                  <a:pt x="1571379" y="458196"/>
                </a:cubicBezTo>
                <a:cubicBezTo>
                  <a:pt x="972066" y="442861"/>
                  <a:pt x="473622" y="916349"/>
                  <a:pt x="458287" y="1515662"/>
                </a:cubicBezTo>
                <a:cubicBezTo>
                  <a:pt x="442857" y="2115070"/>
                  <a:pt x="916344" y="2613418"/>
                  <a:pt x="1515657" y="2628849"/>
                </a:cubicBezTo>
                <a:cubicBezTo>
                  <a:pt x="1789787" y="2635897"/>
                  <a:pt x="2042866" y="2540647"/>
                  <a:pt x="2238224" y="2377865"/>
                </a:cubicBezTo>
                <a:cubicBezTo>
                  <a:pt x="2274609" y="2347575"/>
                  <a:pt x="2308899" y="2314905"/>
                  <a:pt x="2340999" y="2280138"/>
                </a:cubicBezTo>
                <a:cubicBezTo>
                  <a:pt x="2536547" y="2110784"/>
                  <a:pt x="2774862" y="1989816"/>
                  <a:pt x="3036895" y="1935524"/>
                </a:cubicBezTo>
                <a:cubicBezTo>
                  <a:pt x="3151005" y="1911807"/>
                  <a:pt x="3269686" y="1900757"/>
                  <a:pt x="3391225" y="1903901"/>
                </a:cubicBezTo>
                <a:cubicBezTo>
                  <a:pt x="3512859" y="1907044"/>
                  <a:pt x="3630874" y="1924094"/>
                  <a:pt x="3743650" y="1953621"/>
                </a:cubicBezTo>
                <a:cubicBezTo>
                  <a:pt x="3798038" y="2215844"/>
                  <a:pt x="3919101" y="2454255"/>
                  <a:pt x="4088646" y="264980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A102855-79B5-55A2-5FE9-A1FBCA6D8401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B8B93B8-BCE8-70AA-6349-73317DADB1FE}"/>
              </a:ext>
            </a:extLst>
          </p:cNvPr>
          <p:cNvSpPr/>
          <p:nvPr/>
        </p:nvSpPr>
        <p:spPr>
          <a:xfrm>
            <a:off x="5499742" y="2136320"/>
            <a:ext cx="3529959" cy="2665287"/>
          </a:xfrm>
          <a:custGeom>
            <a:avLst/>
            <a:gdLst>
              <a:gd name="connsiteX0" fmla="*/ 4088035 w 4088550"/>
              <a:gd name="connsiteY0" fmla="*/ 1583103 h 3087049"/>
              <a:gd name="connsiteX1" fmla="*/ 2505361 w 4088550"/>
              <a:gd name="connsiteY1" fmla="*/ 3086529 h 3087049"/>
              <a:gd name="connsiteX2" fmla="*/ 2153031 w 4088550"/>
              <a:gd name="connsiteY2" fmla="*/ 3036808 h 3087049"/>
              <a:gd name="connsiteX3" fmla="*/ 1807655 w 4088550"/>
              <a:gd name="connsiteY3" fmla="*/ 2340341 h 3087049"/>
              <a:gd name="connsiteX4" fmla="*/ 2517172 w 4088550"/>
              <a:gd name="connsiteY4" fmla="*/ 2628853 h 3087049"/>
              <a:gd name="connsiteX5" fmla="*/ 3630263 w 4088550"/>
              <a:gd name="connsiteY5" fmla="*/ 1571387 h 3087049"/>
              <a:gd name="connsiteX6" fmla="*/ 2572893 w 4088550"/>
              <a:gd name="connsiteY6" fmla="*/ 458296 h 3087049"/>
              <a:gd name="connsiteX7" fmla="*/ 1849469 w 4088550"/>
              <a:gd name="connsiteY7" fmla="*/ 710041 h 3087049"/>
              <a:gd name="connsiteX8" fmla="*/ 1747933 w 4088550"/>
              <a:gd name="connsiteY8" fmla="*/ 806530 h 3087049"/>
              <a:gd name="connsiteX9" fmla="*/ 1051750 w 4088550"/>
              <a:gd name="connsiteY9" fmla="*/ 1151621 h 3087049"/>
              <a:gd name="connsiteX10" fmla="*/ 697325 w 4088550"/>
              <a:gd name="connsiteY10" fmla="*/ 1183243 h 3087049"/>
              <a:gd name="connsiteX11" fmla="*/ 344996 w 4088550"/>
              <a:gd name="connsiteY11" fmla="*/ 1133523 h 3087049"/>
              <a:gd name="connsiteX12" fmla="*/ 0 w 4088550"/>
              <a:gd name="connsiteY12" fmla="*/ 437341 h 3087049"/>
              <a:gd name="connsiteX13" fmla="*/ 709041 w 4088550"/>
              <a:gd name="connsiteY13" fmla="*/ 725472 h 3087049"/>
              <a:gd name="connsiteX14" fmla="*/ 1432370 w 4088550"/>
              <a:gd name="connsiteY14" fmla="*/ 473821 h 3087049"/>
              <a:gd name="connsiteX15" fmla="*/ 1533715 w 4088550"/>
              <a:gd name="connsiteY15" fmla="*/ 377524 h 3087049"/>
              <a:gd name="connsiteX16" fmla="*/ 2230183 w 4088550"/>
              <a:gd name="connsiteY16" fmla="*/ 32147 h 3087049"/>
              <a:gd name="connsiteX17" fmla="*/ 2584609 w 4088550"/>
              <a:gd name="connsiteY17" fmla="*/ 524 h 3087049"/>
              <a:gd name="connsiteX18" fmla="*/ 4088035 w 4088550"/>
              <a:gd name="connsiteY18" fmla="*/ 1583103 h 308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8550" h="3087049">
                <a:moveTo>
                  <a:pt x="4088035" y="1583103"/>
                </a:moveTo>
                <a:cubicBezTo>
                  <a:pt x="4066127" y="2435305"/>
                  <a:pt x="3357658" y="3108437"/>
                  <a:pt x="2505361" y="3086529"/>
                </a:cubicBezTo>
                <a:cubicBezTo>
                  <a:pt x="2383822" y="3083386"/>
                  <a:pt x="2265807" y="3066336"/>
                  <a:pt x="2153031" y="3036808"/>
                </a:cubicBezTo>
                <a:cubicBezTo>
                  <a:pt x="2098643" y="2774490"/>
                  <a:pt x="1977485" y="2535984"/>
                  <a:pt x="1807655" y="2340341"/>
                </a:cubicBezTo>
                <a:cubicBezTo>
                  <a:pt x="1994440" y="2513410"/>
                  <a:pt x="2242566" y="2621804"/>
                  <a:pt x="2517172" y="2628853"/>
                </a:cubicBezTo>
                <a:cubicBezTo>
                  <a:pt x="3116485" y="2644188"/>
                  <a:pt x="3614928" y="2170796"/>
                  <a:pt x="3630263" y="1571387"/>
                </a:cubicBezTo>
                <a:cubicBezTo>
                  <a:pt x="3645694" y="972074"/>
                  <a:pt x="3172206" y="473631"/>
                  <a:pt x="2572893" y="458296"/>
                </a:cubicBezTo>
                <a:cubicBezTo>
                  <a:pt x="2298287" y="451247"/>
                  <a:pt x="2044922" y="546783"/>
                  <a:pt x="1849469" y="710041"/>
                </a:cubicBezTo>
                <a:cubicBezTo>
                  <a:pt x="1813560" y="739950"/>
                  <a:pt x="1779651" y="772240"/>
                  <a:pt x="1747933" y="806530"/>
                </a:cubicBezTo>
                <a:cubicBezTo>
                  <a:pt x="1552384" y="976170"/>
                  <a:pt x="1313974" y="1097233"/>
                  <a:pt x="1051750" y="1151621"/>
                </a:cubicBezTo>
                <a:cubicBezTo>
                  <a:pt x="937546" y="1175338"/>
                  <a:pt x="818864" y="1186387"/>
                  <a:pt x="697325" y="1183243"/>
                </a:cubicBezTo>
                <a:cubicBezTo>
                  <a:pt x="575786" y="1180100"/>
                  <a:pt x="457771" y="1163050"/>
                  <a:pt x="344996" y="1133523"/>
                </a:cubicBezTo>
                <a:cubicBezTo>
                  <a:pt x="290608" y="871300"/>
                  <a:pt x="169545" y="632889"/>
                  <a:pt x="0" y="437341"/>
                </a:cubicBezTo>
                <a:cubicBezTo>
                  <a:pt x="186785" y="610220"/>
                  <a:pt x="434721" y="718519"/>
                  <a:pt x="709041" y="725472"/>
                </a:cubicBezTo>
                <a:cubicBezTo>
                  <a:pt x="983551" y="732521"/>
                  <a:pt x="1236916" y="636985"/>
                  <a:pt x="1432370" y="473821"/>
                </a:cubicBezTo>
                <a:cubicBezTo>
                  <a:pt x="1468183" y="443913"/>
                  <a:pt x="1502092" y="411718"/>
                  <a:pt x="1533715" y="377524"/>
                </a:cubicBezTo>
                <a:cubicBezTo>
                  <a:pt x="1729359" y="207693"/>
                  <a:pt x="1967865" y="86535"/>
                  <a:pt x="2230183" y="32147"/>
                </a:cubicBezTo>
                <a:cubicBezTo>
                  <a:pt x="2344293" y="8430"/>
                  <a:pt x="2462974" y="-2619"/>
                  <a:pt x="2584609" y="524"/>
                </a:cubicBezTo>
                <a:cubicBezTo>
                  <a:pt x="3436810" y="22432"/>
                  <a:pt x="4109847" y="730901"/>
                  <a:pt x="4088035" y="158310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CB19B95-A4C7-3D2A-9BFA-454466926643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0BD995E-C7EC-E1A9-53DE-BF68F59E0139}"/>
              </a:ext>
            </a:extLst>
          </p:cNvPr>
          <p:cNvSpPr/>
          <p:nvPr/>
        </p:nvSpPr>
        <p:spPr>
          <a:xfrm>
            <a:off x="4803320" y="492993"/>
            <a:ext cx="2665287" cy="3529712"/>
          </a:xfrm>
          <a:custGeom>
            <a:avLst/>
            <a:gdLst>
              <a:gd name="connsiteX0" fmla="*/ 3086529 w 3087049"/>
              <a:gd name="connsiteY0" fmla="*/ 1583190 h 4088264"/>
              <a:gd name="connsiteX1" fmla="*/ 3036808 w 3087049"/>
              <a:gd name="connsiteY1" fmla="*/ 1935519 h 4088264"/>
              <a:gd name="connsiteX2" fmla="*/ 2340341 w 3087049"/>
              <a:gd name="connsiteY2" fmla="*/ 2280896 h 4088264"/>
              <a:gd name="connsiteX3" fmla="*/ 2628853 w 3087049"/>
              <a:gd name="connsiteY3" fmla="*/ 1571379 h 4088264"/>
              <a:gd name="connsiteX4" fmla="*/ 1571387 w 3087049"/>
              <a:gd name="connsiteY4" fmla="*/ 458287 h 4088264"/>
              <a:gd name="connsiteX5" fmla="*/ 458296 w 3087049"/>
              <a:gd name="connsiteY5" fmla="*/ 1515657 h 4088264"/>
              <a:gd name="connsiteX6" fmla="*/ 709946 w 3087049"/>
              <a:gd name="connsiteY6" fmla="*/ 2238986 h 4088264"/>
              <a:gd name="connsiteX7" fmla="*/ 806625 w 3087049"/>
              <a:gd name="connsiteY7" fmla="*/ 2340713 h 4088264"/>
              <a:gd name="connsiteX8" fmla="*/ 1151621 w 3087049"/>
              <a:gd name="connsiteY8" fmla="*/ 3036895 h 4088264"/>
              <a:gd name="connsiteX9" fmla="*/ 1183243 w 3087049"/>
              <a:gd name="connsiteY9" fmla="*/ 3391225 h 4088264"/>
              <a:gd name="connsiteX10" fmla="*/ 1133523 w 3087049"/>
              <a:gd name="connsiteY10" fmla="*/ 3743650 h 4088264"/>
              <a:gd name="connsiteX11" fmla="*/ 437626 w 3087049"/>
              <a:gd name="connsiteY11" fmla="*/ 4088265 h 4088264"/>
              <a:gd name="connsiteX12" fmla="*/ 725472 w 3087049"/>
              <a:gd name="connsiteY12" fmla="*/ 3379509 h 4088264"/>
              <a:gd name="connsiteX13" fmla="*/ 473821 w 3087049"/>
              <a:gd name="connsiteY13" fmla="*/ 2656181 h 4088264"/>
              <a:gd name="connsiteX14" fmla="*/ 377524 w 3087049"/>
              <a:gd name="connsiteY14" fmla="*/ 2554835 h 4088264"/>
              <a:gd name="connsiteX15" fmla="*/ 32147 w 3087049"/>
              <a:gd name="connsiteY15" fmla="*/ 1858367 h 4088264"/>
              <a:gd name="connsiteX16" fmla="*/ 524 w 3087049"/>
              <a:gd name="connsiteY16" fmla="*/ 1503942 h 4088264"/>
              <a:gd name="connsiteX17" fmla="*/ 1583103 w 3087049"/>
              <a:gd name="connsiteY17" fmla="*/ 516 h 4088264"/>
              <a:gd name="connsiteX18" fmla="*/ 3086529 w 3087049"/>
              <a:gd name="connsiteY18" fmla="*/ 1583190 h 40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9" h="4088264">
                <a:moveTo>
                  <a:pt x="3086529" y="1583190"/>
                </a:moveTo>
                <a:cubicBezTo>
                  <a:pt x="3083386" y="1704824"/>
                  <a:pt x="3066336" y="1822743"/>
                  <a:pt x="3036808" y="1935519"/>
                </a:cubicBezTo>
                <a:cubicBezTo>
                  <a:pt x="2774490" y="1989907"/>
                  <a:pt x="2535984" y="2111065"/>
                  <a:pt x="2340341" y="2280896"/>
                </a:cubicBezTo>
                <a:cubicBezTo>
                  <a:pt x="2513410" y="2094111"/>
                  <a:pt x="2621804" y="1845984"/>
                  <a:pt x="2628853" y="1571379"/>
                </a:cubicBezTo>
                <a:cubicBezTo>
                  <a:pt x="2644188" y="972066"/>
                  <a:pt x="2170796" y="473622"/>
                  <a:pt x="1571387" y="458287"/>
                </a:cubicBezTo>
                <a:cubicBezTo>
                  <a:pt x="972074" y="442857"/>
                  <a:pt x="473631" y="916344"/>
                  <a:pt x="458296" y="1515657"/>
                </a:cubicBezTo>
                <a:cubicBezTo>
                  <a:pt x="451247" y="1790168"/>
                  <a:pt x="546688" y="2043533"/>
                  <a:pt x="709946" y="2238986"/>
                </a:cubicBezTo>
                <a:cubicBezTo>
                  <a:pt x="739855" y="2274990"/>
                  <a:pt x="772240" y="2308995"/>
                  <a:pt x="806625" y="2340713"/>
                </a:cubicBezTo>
                <a:cubicBezTo>
                  <a:pt x="976170" y="2536261"/>
                  <a:pt x="1097233" y="2774672"/>
                  <a:pt x="1151621" y="3036895"/>
                </a:cubicBezTo>
                <a:cubicBezTo>
                  <a:pt x="1175338" y="3151005"/>
                  <a:pt x="1186387" y="3269686"/>
                  <a:pt x="1183243" y="3391225"/>
                </a:cubicBezTo>
                <a:cubicBezTo>
                  <a:pt x="1180100" y="3512859"/>
                  <a:pt x="1163050" y="3630874"/>
                  <a:pt x="1133523" y="3743650"/>
                </a:cubicBezTo>
                <a:cubicBezTo>
                  <a:pt x="871490" y="3797943"/>
                  <a:pt x="633175" y="3918910"/>
                  <a:pt x="437626" y="4088265"/>
                </a:cubicBezTo>
                <a:cubicBezTo>
                  <a:pt x="610315" y="3901575"/>
                  <a:pt x="718519" y="3653734"/>
                  <a:pt x="725472" y="3379509"/>
                </a:cubicBezTo>
                <a:cubicBezTo>
                  <a:pt x="732521" y="3104999"/>
                  <a:pt x="636985" y="2851634"/>
                  <a:pt x="473821" y="2656181"/>
                </a:cubicBezTo>
                <a:cubicBezTo>
                  <a:pt x="443913" y="2620367"/>
                  <a:pt x="411718" y="2586458"/>
                  <a:pt x="377524" y="2554835"/>
                </a:cubicBezTo>
                <a:cubicBezTo>
                  <a:pt x="207693" y="2359191"/>
                  <a:pt x="86535" y="2120685"/>
                  <a:pt x="32147" y="1858367"/>
                </a:cubicBezTo>
                <a:cubicBezTo>
                  <a:pt x="8430" y="1744162"/>
                  <a:pt x="-2619" y="1625576"/>
                  <a:pt x="524" y="1503942"/>
                </a:cubicBezTo>
                <a:cubicBezTo>
                  <a:pt x="22432" y="651740"/>
                  <a:pt x="730901" y="-21297"/>
                  <a:pt x="1583103" y="516"/>
                </a:cubicBezTo>
                <a:cubicBezTo>
                  <a:pt x="2435400" y="22423"/>
                  <a:pt x="3108437" y="730988"/>
                  <a:pt x="3086529" y="158319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213731-16EC-66FC-0BF3-1A64C13749EB}"/>
              </a:ext>
            </a:extLst>
          </p:cNvPr>
          <p:cNvSpPr/>
          <p:nvPr/>
        </p:nvSpPr>
        <p:spPr>
          <a:xfrm>
            <a:off x="1778000" y="-889000"/>
            <a:ext cx="8636000" cy="863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4B35E49-AEA2-0B4F-B4E6-A211EA72B512}"/>
              </a:ext>
            </a:extLst>
          </p:cNvPr>
          <p:cNvSpPr/>
          <p:nvPr/>
        </p:nvSpPr>
        <p:spPr>
          <a:xfrm>
            <a:off x="4721087" y="2832660"/>
            <a:ext cx="2665286" cy="3530041"/>
          </a:xfrm>
          <a:custGeom>
            <a:avLst/>
            <a:gdLst>
              <a:gd name="connsiteX0" fmla="*/ 3086525 w 3087048"/>
              <a:gd name="connsiteY0" fmla="*/ 2584704 h 4088645"/>
              <a:gd name="connsiteX1" fmla="*/ 1503946 w 3087048"/>
              <a:gd name="connsiteY1" fmla="*/ 4088130 h 4088645"/>
              <a:gd name="connsiteX2" fmla="*/ 520 w 3087048"/>
              <a:gd name="connsiteY2" fmla="*/ 2505456 h 4088645"/>
              <a:gd name="connsiteX3" fmla="*/ 50240 w 3087048"/>
              <a:gd name="connsiteY3" fmla="*/ 2153126 h 4088645"/>
              <a:gd name="connsiteX4" fmla="*/ 746708 w 3087048"/>
              <a:gd name="connsiteY4" fmla="*/ 1807750 h 4088645"/>
              <a:gd name="connsiteX5" fmla="*/ 458196 w 3087048"/>
              <a:gd name="connsiteY5" fmla="*/ 2517267 h 4088645"/>
              <a:gd name="connsiteX6" fmla="*/ 1515662 w 3087048"/>
              <a:gd name="connsiteY6" fmla="*/ 3630358 h 4088645"/>
              <a:gd name="connsiteX7" fmla="*/ 2628849 w 3087048"/>
              <a:gd name="connsiteY7" fmla="*/ 2572988 h 4088645"/>
              <a:gd name="connsiteX8" fmla="*/ 2377579 w 3087048"/>
              <a:gd name="connsiteY8" fmla="*/ 1850136 h 4088645"/>
              <a:gd name="connsiteX9" fmla="*/ 2280519 w 3087048"/>
              <a:gd name="connsiteY9" fmla="*/ 1748028 h 4088645"/>
              <a:gd name="connsiteX10" fmla="*/ 1935524 w 3087048"/>
              <a:gd name="connsiteY10" fmla="*/ 1051846 h 4088645"/>
              <a:gd name="connsiteX11" fmla="*/ 1903901 w 3087048"/>
              <a:gd name="connsiteY11" fmla="*/ 697421 h 4088645"/>
              <a:gd name="connsiteX12" fmla="*/ 1953621 w 3087048"/>
              <a:gd name="connsiteY12" fmla="*/ 345091 h 4088645"/>
              <a:gd name="connsiteX13" fmla="*/ 2649803 w 3087048"/>
              <a:gd name="connsiteY13" fmla="*/ 0 h 4088645"/>
              <a:gd name="connsiteX14" fmla="*/ 2361577 w 3087048"/>
              <a:gd name="connsiteY14" fmla="*/ 709136 h 4088645"/>
              <a:gd name="connsiteX15" fmla="*/ 2613227 w 3087048"/>
              <a:gd name="connsiteY15" fmla="*/ 1432465 h 4088645"/>
              <a:gd name="connsiteX16" fmla="*/ 2709525 w 3087048"/>
              <a:gd name="connsiteY16" fmla="*/ 1533811 h 4088645"/>
              <a:gd name="connsiteX17" fmla="*/ 3054902 w 3087048"/>
              <a:gd name="connsiteY17" fmla="*/ 2230279 h 4088645"/>
              <a:gd name="connsiteX18" fmla="*/ 3086525 w 3087048"/>
              <a:gd name="connsiteY18" fmla="*/ 2584704 h 408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7048" h="4088645">
                <a:moveTo>
                  <a:pt x="3086525" y="2584704"/>
                </a:moveTo>
                <a:cubicBezTo>
                  <a:pt x="3064617" y="3436906"/>
                  <a:pt x="2356148" y="4109943"/>
                  <a:pt x="1503946" y="4088130"/>
                </a:cubicBezTo>
                <a:cubicBezTo>
                  <a:pt x="651744" y="4066223"/>
                  <a:pt x="-21388" y="3357753"/>
                  <a:pt x="520" y="2505456"/>
                </a:cubicBezTo>
                <a:cubicBezTo>
                  <a:pt x="3663" y="2383917"/>
                  <a:pt x="20713" y="2265902"/>
                  <a:pt x="50240" y="2153126"/>
                </a:cubicBezTo>
                <a:cubicBezTo>
                  <a:pt x="312559" y="2098739"/>
                  <a:pt x="551065" y="1977581"/>
                  <a:pt x="746708" y="1807750"/>
                </a:cubicBezTo>
                <a:cubicBezTo>
                  <a:pt x="573639" y="1994535"/>
                  <a:pt x="465245" y="2242661"/>
                  <a:pt x="458196" y="2517267"/>
                </a:cubicBezTo>
                <a:cubicBezTo>
                  <a:pt x="442861" y="3116580"/>
                  <a:pt x="916349" y="3615023"/>
                  <a:pt x="1515662" y="3630358"/>
                </a:cubicBezTo>
                <a:cubicBezTo>
                  <a:pt x="2115070" y="3645789"/>
                  <a:pt x="2613418" y="3172302"/>
                  <a:pt x="2628849" y="2572988"/>
                </a:cubicBezTo>
                <a:cubicBezTo>
                  <a:pt x="2635897" y="2298668"/>
                  <a:pt x="2540457" y="2045494"/>
                  <a:pt x="2377579" y="1850136"/>
                </a:cubicBezTo>
                <a:cubicBezTo>
                  <a:pt x="2347480" y="1814036"/>
                  <a:pt x="2315095" y="1779842"/>
                  <a:pt x="2280519" y="1748028"/>
                </a:cubicBezTo>
                <a:cubicBezTo>
                  <a:pt x="2110974" y="1552480"/>
                  <a:pt x="1989911" y="1314069"/>
                  <a:pt x="1935524" y="1051846"/>
                </a:cubicBezTo>
                <a:cubicBezTo>
                  <a:pt x="1911807" y="937736"/>
                  <a:pt x="1900757" y="819055"/>
                  <a:pt x="1903901" y="697421"/>
                </a:cubicBezTo>
                <a:cubicBezTo>
                  <a:pt x="1907044" y="575881"/>
                  <a:pt x="1924094" y="457867"/>
                  <a:pt x="1953621" y="345091"/>
                </a:cubicBezTo>
                <a:cubicBezTo>
                  <a:pt x="2215844" y="290703"/>
                  <a:pt x="2454255" y="169640"/>
                  <a:pt x="2649803" y="0"/>
                </a:cubicBezTo>
                <a:cubicBezTo>
                  <a:pt x="2476925" y="186785"/>
                  <a:pt x="2368626" y="434816"/>
                  <a:pt x="2361577" y="709136"/>
                </a:cubicBezTo>
                <a:cubicBezTo>
                  <a:pt x="2354528" y="983647"/>
                  <a:pt x="2450064" y="1237012"/>
                  <a:pt x="2613227" y="1432465"/>
                </a:cubicBezTo>
                <a:cubicBezTo>
                  <a:pt x="2643136" y="1468279"/>
                  <a:pt x="2675331" y="1502188"/>
                  <a:pt x="2709525" y="1533811"/>
                </a:cubicBezTo>
                <a:cubicBezTo>
                  <a:pt x="2879356" y="1729454"/>
                  <a:pt x="3000514" y="1967960"/>
                  <a:pt x="3054902" y="2230279"/>
                </a:cubicBezTo>
                <a:cubicBezTo>
                  <a:pt x="3078619" y="2344388"/>
                  <a:pt x="3089668" y="2463070"/>
                  <a:pt x="3086525" y="2584704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899FBF97-EF9D-A858-6DAA-3C0A430BE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949F039C-76E5-AEB2-1E61-3DE268B2A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223E74C1-8EE8-A03E-FDBC-88FA15A95F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BBBB808B-9E71-5464-0671-9706C15B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DF1EF6FB-76E2-FE97-10B9-605D503C7BE7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EFD40D-BBB1-38F6-8F6C-597FB95AF1B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23DDE-2B72-113C-3C3B-FD1999083D1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AEAC76B0-5B94-7CEA-70C8-034110810D7A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E1C7CB-DC35-D81C-8444-CB3D07A0C81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015BBD-03D1-478C-C1AD-1AF1CF13BCD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2820BB50-BB7C-BD1D-BD2C-28E1F5E3A37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CEE1A9-89CD-CF83-4DA2-A095F09B58E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6C60FB-EDB1-9770-02AD-98119C1B251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6AFDE97C-1025-7F81-600A-0C85221F9392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58E802-8106-8963-9493-437428649A3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C23395-AE0A-455B-A4C0-D2D9F9936B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24721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C3DB1-754D-5669-A4B0-C9FEE0B67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5D754022-5D9B-C797-A15D-DBC837F3FCAF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81A4B39-75D4-3DD7-8294-CDCB58DC038E}"/>
              </a:ext>
            </a:extLst>
          </p:cNvPr>
          <p:cNvSpPr/>
          <p:nvPr/>
        </p:nvSpPr>
        <p:spPr>
          <a:xfrm rot="10800000">
            <a:off x="4938362" y="969264"/>
            <a:ext cx="2185117" cy="2834131"/>
          </a:xfrm>
          <a:custGeom>
            <a:avLst/>
            <a:gdLst>
              <a:gd name="connsiteX0" fmla="*/ 2486591 w 2629612"/>
              <a:gd name="connsiteY0" fmla="*/ 1970493 h 3317976"/>
              <a:gd name="connsiteX1" fmla="*/ 2490741 w 2629612"/>
              <a:gd name="connsiteY1" fmla="*/ 2063715 h 3317976"/>
              <a:gd name="connsiteX2" fmla="*/ 1254264 w 2629612"/>
              <a:gd name="connsiteY2" fmla="*/ 3317944 h 3317976"/>
              <a:gd name="connsiteX3" fmla="*/ 35 w 2629612"/>
              <a:gd name="connsiteY3" fmla="*/ 2081468 h 3317976"/>
              <a:gd name="connsiteX4" fmla="*/ 2878 w 2629612"/>
              <a:gd name="connsiteY4" fmla="*/ 1988092 h 3317976"/>
              <a:gd name="connsiteX5" fmla="*/ 505799 w 2629612"/>
              <a:gd name="connsiteY5" fmla="*/ 1603216 h 3317976"/>
              <a:gd name="connsiteX6" fmla="*/ 369464 w 2629612"/>
              <a:gd name="connsiteY6" fmla="*/ 2078855 h 3317976"/>
              <a:gd name="connsiteX7" fmla="*/ 1251574 w 2629612"/>
              <a:gd name="connsiteY7" fmla="*/ 2948515 h 3317976"/>
              <a:gd name="connsiteX8" fmla="*/ 2121312 w 2629612"/>
              <a:gd name="connsiteY8" fmla="*/ 2066404 h 3317976"/>
              <a:gd name="connsiteX9" fmla="*/ 1978213 w 2629612"/>
              <a:gd name="connsiteY9" fmla="*/ 1592764 h 3317976"/>
              <a:gd name="connsiteX10" fmla="*/ 1978059 w 2629612"/>
              <a:gd name="connsiteY10" fmla="*/ 1592533 h 3317976"/>
              <a:gd name="connsiteX11" fmla="*/ 1920958 w 2629612"/>
              <a:gd name="connsiteY11" fmla="*/ 1515066 h 3317976"/>
              <a:gd name="connsiteX12" fmla="*/ 1709307 w 2629612"/>
              <a:gd name="connsiteY12" fmla="*/ 916617 h 3317976"/>
              <a:gd name="connsiteX13" fmla="*/ 1709307 w 2629612"/>
              <a:gd name="connsiteY13" fmla="*/ 916541 h 3317976"/>
              <a:gd name="connsiteX14" fmla="*/ 1763718 w 2629612"/>
              <a:gd name="connsiteY14" fmla="*/ 438442 h 3317976"/>
              <a:gd name="connsiteX15" fmla="*/ 1994813 w 2629612"/>
              <a:gd name="connsiteY15" fmla="*/ 16370 h 3317976"/>
              <a:gd name="connsiteX16" fmla="*/ 2629613 w 2629612"/>
              <a:gd name="connsiteY16" fmla="*/ 0 h 3317976"/>
              <a:gd name="connsiteX17" fmla="*/ 2115932 w 2629612"/>
              <a:gd name="connsiteY17" fmla="*/ 550109 h 3317976"/>
              <a:gd name="connsiteX18" fmla="*/ 2219068 w 2629612"/>
              <a:gd name="connsiteY18" fmla="*/ 1296191 h 3317976"/>
              <a:gd name="connsiteX19" fmla="*/ 2275708 w 2629612"/>
              <a:gd name="connsiteY19" fmla="*/ 1372966 h 3317976"/>
              <a:gd name="connsiteX20" fmla="*/ 2275861 w 2629612"/>
              <a:gd name="connsiteY20" fmla="*/ 1373120 h 3317976"/>
              <a:gd name="connsiteX21" fmla="*/ 2486591 w 2629612"/>
              <a:gd name="connsiteY21" fmla="*/ 1970493 h 331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29612" h="3317976">
                <a:moveTo>
                  <a:pt x="2486591" y="1970493"/>
                </a:moveTo>
                <a:cubicBezTo>
                  <a:pt x="2489127" y="2001234"/>
                  <a:pt x="2490510" y="2032359"/>
                  <a:pt x="2490741" y="2063715"/>
                </a:cubicBezTo>
                <a:cubicBezTo>
                  <a:pt x="2495582" y="2751543"/>
                  <a:pt x="1942015" y="3313103"/>
                  <a:pt x="1254264" y="3317944"/>
                </a:cubicBezTo>
                <a:cubicBezTo>
                  <a:pt x="566436" y="3322863"/>
                  <a:pt x="4953" y="2769296"/>
                  <a:pt x="35" y="2081468"/>
                </a:cubicBezTo>
                <a:cubicBezTo>
                  <a:pt x="-196" y="2050035"/>
                  <a:pt x="726" y="2018910"/>
                  <a:pt x="2878" y="1988092"/>
                </a:cubicBezTo>
                <a:cubicBezTo>
                  <a:pt x="206998" y="1903017"/>
                  <a:pt x="377764" y="1768371"/>
                  <a:pt x="505799" y="1603216"/>
                </a:cubicBezTo>
                <a:cubicBezTo>
                  <a:pt x="418342" y="1740551"/>
                  <a:pt x="368234" y="1903939"/>
                  <a:pt x="369464" y="2078855"/>
                </a:cubicBezTo>
                <a:cubicBezTo>
                  <a:pt x="372845" y="2562563"/>
                  <a:pt x="767866" y="2951974"/>
                  <a:pt x="1251574" y="2948515"/>
                </a:cubicBezTo>
                <a:cubicBezTo>
                  <a:pt x="1735359" y="2945057"/>
                  <a:pt x="2124770" y="2550113"/>
                  <a:pt x="2121312" y="2066404"/>
                </a:cubicBezTo>
                <a:cubicBezTo>
                  <a:pt x="2120082" y="1891489"/>
                  <a:pt x="2067592" y="1728869"/>
                  <a:pt x="1978213" y="1592764"/>
                </a:cubicBezTo>
                <a:cubicBezTo>
                  <a:pt x="1978136" y="1592687"/>
                  <a:pt x="1978059" y="1592610"/>
                  <a:pt x="1978059" y="1592533"/>
                </a:cubicBezTo>
                <a:cubicBezTo>
                  <a:pt x="1960460" y="1565635"/>
                  <a:pt x="1941324" y="1539736"/>
                  <a:pt x="1920958" y="1515066"/>
                </a:cubicBezTo>
                <a:cubicBezTo>
                  <a:pt x="1801068" y="1338537"/>
                  <a:pt x="1727059" y="1132419"/>
                  <a:pt x="1709307" y="916617"/>
                </a:cubicBezTo>
                <a:lnTo>
                  <a:pt x="1709307" y="916541"/>
                </a:lnTo>
                <a:cubicBezTo>
                  <a:pt x="1696395" y="759685"/>
                  <a:pt x="1713226" y="597834"/>
                  <a:pt x="1763718" y="438442"/>
                </a:cubicBezTo>
                <a:cubicBezTo>
                  <a:pt x="1814210" y="279128"/>
                  <a:pt x="1893829" y="137104"/>
                  <a:pt x="1994813" y="16370"/>
                </a:cubicBezTo>
                <a:cubicBezTo>
                  <a:pt x="2205619" y="66170"/>
                  <a:pt x="2424648" y="59484"/>
                  <a:pt x="2629613" y="0"/>
                </a:cubicBezTo>
                <a:cubicBezTo>
                  <a:pt x="2392985" y="93452"/>
                  <a:pt x="2198779" y="288734"/>
                  <a:pt x="2115932" y="550109"/>
                </a:cubicBezTo>
                <a:cubicBezTo>
                  <a:pt x="2032931" y="811714"/>
                  <a:pt x="2079273" y="1083387"/>
                  <a:pt x="2219068" y="1296191"/>
                </a:cubicBezTo>
                <a:cubicBezTo>
                  <a:pt x="2236513" y="1322782"/>
                  <a:pt x="2255419" y="1348374"/>
                  <a:pt x="2275708" y="1372966"/>
                </a:cubicBezTo>
                <a:cubicBezTo>
                  <a:pt x="2275759" y="1373018"/>
                  <a:pt x="2275810" y="1373069"/>
                  <a:pt x="2275861" y="1373120"/>
                </a:cubicBezTo>
                <a:cubicBezTo>
                  <a:pt x="2393446" y="1545961"/>
                  <a:pt x="2468684" y="1750004"/>
                  <a:pt x="2486591" y="197049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3C4B193-9684-A5E6-51AE-F6C22394EE73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BE51FA-64EE-E82A-719D-C7C163E5E171}"/>
              </a:ext>
            </a:extLst>
          </p:cNvPr>
          <p:cNvSpPr/>
          <p:nvPr/>
        </p:nvSpPr>
        <p:spPr>
          <a:xfrm rot="10800000">
            <a:off x="5527229" y="2022467"/>
            <a:ext cx="3028507" cy="2095763"/>
          </a:xfrm>
          <a:custGeom>
            <a:avLst/>
            <a:gdLst>
              <a:gd name="connsiteX0" fmla="*/ 3644564 w 3644564"/>
              <a:gd name="connsiteY0" fmla="*/ 1883650 h 2453553"/>
              <a:gd name="connsiteX1" fmla="*/ 2962731 w 3644564"/>
              <a:gd name="connsiteY1" fmla="*/ 1565251 h 2453553"/>
              <a:gd name="connsiteX2" fmla="*/ 2285047 w 3644564"/>
              <a:gd name="connsiteY2" fmla="*/ 1893948 h 2453553"/>
              <a:gd name="connsiteX3" fmla="*/ 2285047 w 3644564"/>
              <a:gd name="connsiteY3" fmla="*/ 1894025 h 2453553"/>
              <a:gd name="connsiteX4" fmla="*/ 2229406 w 3644564"/>
              <a:gd name="connsiteY4" fmla="*/ 1971799 h 2453553"/>
              <a:gd name="connsiteX5" fmla="*/ 1726484 w 3644564"/>
              <a:gd name="connsiteY5" fmla="*/ 2356675 h 2453553"/>
              <a:gd name="connsiteX6" fmla="*/ 1638950 w 3644564"/>
              <a:gd name="connsiteY6" fmla="*/ 2389491 h 2453553"/>
              <a:gd name="connsiteX7" fmla="*/ 64092 w 3644564"/>
              <a:gd name="connsiteY7" fmla="*/ 1601064 h 2453553"/>
              <a:gd name="connsiteX8" fmla="*/ 852443 w 3644564"/>
              <a:gd name="connsiteY8" fmla="*/ 26207 h 2453553"/>
              <a:gd name="connsiteX9" fmla="*/ 942130 w 3644564"/>
              <a:gd name="connsiteY9" fmla="*/ 0 h 2453553"/>
              <a:gd name="connsiteX10" fmla="*/ 1463573 w 3644564"/>
              <a:gd name="connsiteY10" fmla="*/ 359361 h 2453553"/>
              <a:gd name="connsiteX11" fmla="*/ 969105 w 3644564"/>
              <a:gd name="connsiteY11" fmla="*/ 376730 h 2453553"/>
              <a:gd name="connsiteX12" fmla="*/ 414616 w 3644564"/>
              <a:gd name="connsiteY12" fmla="*/ 1484402 h 2453553"/>
              <a:gd name="connsiteX13" fmla="*/ 1522365 w 3644564"/>
              <a:gd name="connsiteY13" fmla="*/ 2038968 h 2453553"/>
              <a:gd name="connsiteX14" fmla="*/ 1928299 w 3644564"/>
              <a:gd name="connsiteY14" fmla="*/ 1756920 h 2453553"/>
              <a:gd name="connsiteX15" fmla="*/ 1928299 w 3644564"/>
              <a:gd name="connsiteY15" fmla="*/ 1756844 h 2453553"/>
              <a:gd name="connsiteX16" fmla="*/ 1984324 w 3644564"/>
              <a:gd name="connsiteY16" fmla="*/ 1678608 h 2453553"/>
              <a:gd name="connsiteX17" fmla="*/ 1984401 w 3644564"/>
              <a:gd name="connsiteY17" fmla="*/ 1678531 h 2453553"/>
              <a:gd name="connsiteX18" fmla="*/ 2488552 w 3644564"/>
              <a:gd name="connsiteY18" fmla="*/ 1291887 h 2453553"/>
              <a:gd name="connsiteX19" fmla="*/ 2960118 w 3644564"/>
              <a:gd name="connsiteY19" fmla="*/ 1195822 h 2453553"/>
              <a:gd name="connsiteX20" fmla="*/ 3432913 w 3644564"/>
              <a:gd name="connsiteY20" fmla="*/ 1285124 h 2453553"/>
              <a:gd name="connsiteX21" fmla="*/ 3432913 w 3644564"/>
              <a:gd name="connsiteY21" fmla="*/ 1285201 h 2453553"/>
              <a:gd name="connsiteX22" fmla="*/ 3644564 w 3644564"/>
              <a:gd name="connsiteY22" fmla="*/ 1883650 h 245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44564" h="2453553">
                <a:moveTo>
                  <a:pt x="3644564" y="1883650"/>
                </a:moveTo>
                <a:cubicBezTo>
                  <a:pt x="3482559" y="1687523"/>
                  <a:pt x="3236863" y="1563253"/>
                  <a:pt x="2962731" y="1565251"/>
                </a:cubicBezTo>
                <a:cubicBezTo>
                  <a:pt x="2688291" y="1567249"/>
                  <a:pt x="2444285" y="1695208"/>
                  <a:pt x="2285047" y="1893948"/>
                </a:cubicBezTo>
                <a:lnTo>
                  <a:pt x="2285047" y="1894025"/>
                </a:lnTo>
                <a:cubicBezTo>
                  <a:pt x="2265065" y="1918848"/>
                  <a:pt x="2246544" y="1944824"/>
                  <a:pt x="2229406" y="1971799"/>
                </a:cubicBezTo>
                <a:cubicBezTo>
                  <a:pt x="2101370" y="2136955"/>
                  <a:pt x="1930604" y="2271600"/>
                  <a:pt x="1726484" y="2356675"/>
                </a:cubicBezTo>
                <a:cubicBezTo>
                  <a:pt x="1697972" y="2368665"/>
                  <a:pt x="1668768" y="2379578"/>
                  <a:pt x="1638950" y="2389491"/>
                </a:cubicBezTo>
                <a:cubicBezTo>
                  <a:pt x="986320" y="2606676"/>
                  <a:pt x="281277" y="2253771"/>
                  <a:pt x="64092" y="1601064"/>
                </a:cubicBezTo>
                <a:cubicBezTo>
                  <a:pt x="-153169" y="948434"/>
                  <a:pt x="199814" y="243391"/>
                  <a:pt x="852443" y="26207"/>
                </a:cubicBezTo>
                <a:cubicBezTo>
                  <a:pt x="882262" y="16293"/>
                  <a:pt x="912157" y="7531"/>
                  <a:pt x="942130" y="0"/>
                </a:cubicBezTo>
                <a:cubicBezTo>
                  <a:pt x="1086074" y="167845"/>
                  <a:pt x="1266908" y="288657"/>
                  <a:pt x="1463573" y="359361"/>
                </a:cubicBezTo>
                <a:cubicBezTo>
                  <a:pt x="1305872" y="318706"/>
                  <a:pt x="1135106" y="321473"/>
                  <a:pt x="969105" y="376730"/>
                </a:cubicBezTo>
                <a:cubicBezTo>
                  <a:pt x="510143" y="529435"/>
                  <a:pt x="261833" y="1025440"/>
                  <a:pt x="414616" y="1484402"/>
                </a:cubicBezTo>
                <a:cubicBezTo>
                  <a:pt x="567398" y="1943441"/>
                  <a:pt x="1063326" y="2191751"/>
                  <a:pt x="1522365" y="2038968"/>
                </a:cubicBezTo>
                <a:cubicBezTo>
                  <a:pt x="1688212" y="1983788"/>
                  <a:pt x="1826469" y="1883727"/>
                  <a:pt x="1928299" y="1756920"/>
                </a:cubicBezTo>
                <a:lnTo>
                  <a:pt x="1928299" y="1756844"/>
                </a:lnTo>
                <a:cubicBezTo>
                  <a:pt x="1948511" y="1731790"/>
                  <a:pt x="1967186" y="1705660"/>
                  <a:pt x="1984324" y="1678608"/>
                </a:cubicBezTo>
                <a:cubicBezTo>
                  <a:pt x="1984401" y="1678608"/>
                  <a:pt x="1984401" y="1678531"/>
                  <a:pt x="1984401" y="1678531"/>
                </a:cubicBezTo>
                <a:cubicBezTo>
                  <a:pt x="2115280" y="1509763"/>
                  <a:pt x="2288659" y="1375502"/>
                  <a:pt x="2488552" y="1291887"/>
                </a:cubicBezTo>
                <a:cubicBezTo>
                  <a:pt x="2633726" y="1231097"/>
                  <a:pt x="2792964" y="1197051"/>
                  <a:pt x="2960118" y="1195822"/>
                </a:cubicBezTo>
                <a:cubicBezTo>
                  <a:pt x="3127271" y="1194669"/>
                  <a:pt x="3286894" y="1226409"/>
                  <a:pt x="3432913" y="1285124"/>
                </a:cubicBezTo>
                <a:lnTo>
                  <a:pt x="3432913" y="1285201"/>
                </a:lnTo>
                <a:cubicBezTo>
                  <a:pt x="3450666" y="1501002"/>
                  <a:pt x="3524675" y="1707120"/>
                  <a:pt x="3644564" y="1883650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FA406A-2593-321E-1095-53B7795604EB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05E0568-42FB-C988-CB3A-66BBF4DB8851}"/>
              </a:ext>
            </a:extLst>
          </p:cNvPr>
          <p:cNvSpPr/>
          <p:nvPr/>
        </p:nvSpPr>
        <p:spPr>
          <a:xfrm rot="10800000">
            <a:off x="6111755" y="2684472"/>
            <a:ext cx="1911560" cy="3191401"/>
          </a:xfrm>
          <a:custGeom>
            <a:avLst/>
            <a:gdLst>
              <a:gd name="connsiteX0" fmla="*/ 2300409 w 2300408"/>
              <a:gd name="connsiteY0" fmla="*/ 583605 h 3736239"/>
              <a:gd name="connsiteX1" fmla="*/ 2119806 w 2300408"/>
              <a:gd name="connsiteY1" fmla="*/ 1190431 h 3736239"/>
              <a:gd name="connsiteX2" fmla="*/ 1950500 w 2300408"/>
              <a:gd name="connsiteY2" fmla="*/ 725628 h 3736239"/>
              <a:gd name="connsiteX3" fmla="*/ 725628 w 2300408"/>
              <a:gd name="connsiteY3" fmla="*/ 540491 h 3736239"/>
              <a:gd name="connsiteX4" fmla="*/ 540491 w 2300408"/>
              <a:gd name="connsiteY4" fmla="*/ 1765363 h 3736239"/>
              <a:gd name="connsiteX5" fmla="*/ 934359 w 2300408"/>
              <a:gd name="connsiteY5" fmla="*/ 2064395 h 3736239"/>
              <a:gd name="connsiteX6" fmla="*/ 1026505 w 2300408"/>
              <a:gd name="connsiteY6" fmla="*/ 2093599 h 3736239"/>
              <a:gd name="connsiteX7" fmla="*/ 1549562 w 2300408"/>
              <a:gd name="connsiteY7" fmla="*/ 2453498 h 3736239"/>
              <a:gd name="connsiteX8" fmla="*/ 1786651 w 2300408"/>
              <a:gd name="connsiteY8" fmla="*/ 2872266 h 3736239"/>
              <a:gd name="connsiteX9" fmla="*/ 1847825 w 2300408"/>
              <a:gd name="connsiteY9" fmla="*/ 3349596 h 3736239"/>
              <a:gd name="connsiteX10" fmla="*/ 1343674 w 2300408"/>
              <a:gd name="connsiteY10" fmla="*/ 3736240 h 3736239"/>
              <a:gd name="connsiteX11" fmla="*/ 1436128 w 2300408"/>
              <a:gd name="connsiteY11" fmla="*/ 2988928 h 3736239"/>
              <a:gd name="connsiteX12" fmla="*/ 914839 w 2300408"/>
              <a:gd name="connsiteY12" fmla="*/ 2446274 h 3736239"/>
              <a:gd name="connsiteX13" fmla="*/ 822846 w 2300408"/>
              <a:gd name="connsiteY13" fmla="*/ 2417070 h 3736239"/>
              <a:gd name="connsiteX14" fmla="*/ 301403 w 2300408"/>
              <a:gd name="connsiteY14" fmla="*/ 2057709 h 3736239"/>
              <a:gd name="connsiteX15" fmla="*/ 243226 w 2300408"/>
              <a:gd name="connsiteY15" fmla="*/ 1984699 h 3736239"/>
              <a:gd name="connsiteX16" fmla="*/ 506292 w 2300408"/>
              <a:gd name="connsiteY16" fmla="*/ 243226 h 3736239"/>
              <a:gd name="connsiteX17" fmla="*/ 2247765 w 2300408"/>
              <a:gd name="connsiteY17" fmla="*/ 506292 h 3736239"/>
              <a:gd name="connsiteX18" fmla="*/ 2300409 w 2300408"/>
              <a:gd name="connsiteY18" fmla="*/ 583605 h 3736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00408" h="3736239">
                <a:moveTo>
                  <a:pt x="2300409" y="583605"/>
                </a:moveTo>
                <a:cubicBezTo>
                  <a:pt x="2185284" y="772354"/>
                  <a:pt x="2126261" y="981546"/>
                  <a:pt x="2119806" y="1190431"/>
                </a:cubicBezTo>
                <a:cubicBezTo>
                  <a:pt x="2109738" y="1027888"/>
                  <a:pt x="2054251" y="866345"/>
                  <a:pt x="1950500" y="725628"/>
                </a:cubicBezTo>
                <a:cubicBezTo>
                  <a:pt x="1663380" y="336294"/>
                  <a:pt x="1114885" y="253371"/>
                  <a:pt x="725628" y="540491"/>
                </a:cubicBezTo>
                <a:cubicBezTo>
                  <a:pt x="336294" y="827611"/>
                  <a:pt x="253371" y="1376106"/>
                  <a:pt x="540491" y="1765363"/>
                </a:cubicBezTo>
                <a:cubicBezTo>
                  <a:pt x="644242" y="1906079"/>
                  <a:pt x="782191" y="2006756"/>
                  <a:pt x="934359" y="2064395"/>
                </a:cubicBezTo>
                <a:cubicBezTo>
                  <a:pt x="964562" y="2075846"/>
                  <a:pt x="995303" y="2085606"/>
                  <a:pt x="1026505" y="2093599"/>
                </a:cubicBezTo>
                <a:cubicBezTo>
                  <a:pt x="1227243" y="2165917"/>
                  <a:pt x="1408384" y="2289265"/>
                  <a:pt x="1549562" y="2453498"/>
                </a:cubicBezTo>
                <a:cubicBezTo>
                  <a:pt x="1652313" y="2572773"/>
                  <a:pt x="1733854" y="2713643"/>
                  <a:pt x="1786651" y="2872266"/>
                </a:cubicBezTo>
                <a:cubicBezTo>
                  <a:pt x="1839449" y="3030890"/>
                  <a:pt x="1858508" y="3192587"/>
                  <a:pt x="1847825" y="3349596"/>
                </a:cubicBezTo>
                <a:cubicBezTo>
                  <a:pt x="1647933" y="3433211"/>
                  <a:pt x="1474554" y="3567472"/>
                  <a:pt x="1343674" y="3736240"/>
                </a:cubicBezTo>
                <a:cubicBezTo>
                  <a:pt x="1480395" y="3521515"/>
                  <a:pt x="1522817" y="3249227"/>
                  <a:pt x="1436128" y="2988928"/>
                </a:cubicBezTo>
                <a:cubicBezTo>
                  <a:pt x="1349515" y="2728783"/>
                  <a:pt x="1152696" y="2536345"/>
                  <a:pt x="914839" y="2446274"/>
                </a:cubicBezTo>
                <a:cubicBezTo>
                  <a:pt x="884789" y="2434823"/>
                  <a:pt x="854048" y="2425063"/>
                  <a:pt x="822846" y="2417070"/>
                </a:cubicBezTo>
                <a:cubicBezTo>
                  <a:pt x="626181" y="2346366"/>
                  <a:pt x="445348" y="2225554"/>
                  <a:pt x="301403" y="2057709"/>
                </a:cubicBezTo>
                <a:cubicBezTo>
                  <a:pt x="281268" y="2034269"/>
                  <a:pt x="261825" y="2009907"/>
                  <a:pt x="243226" y="1984699"/>
                </a:cubicBezTo>
                <a:cubicBezTo>
                  <a:pt x="-165090" y="1431055"/>
                  <a:pt x="-47275" y="651466"/>
                  <a:pt x="506292" y="243226"/>
                </a:cubicBezTo>
                <a:cubicBezTo>
                  <a:pt x="1059936" y="-165090"/>
                  <a:pt x="1839525" y="-47275"/>
                  <a:pt x="2247765" y="506292"/>
                </a:cubicBezTo>
                <a:cubicBezTo>
                  <a:pt x="2266440" y="531576"/>
                  <a:pt x="2283962" y="557398"/>
                  <a:pt x="2300409" y="58360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2521147-C44A-9634-D831-C6F2DF1F5AFD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FDD4FCF-AF86-9315-FE67-56EBCC9F77E2}"/>
              </a:ext>
            </a:extLst>
          </p:cNvPr>
          <p:cNvSpPr/>
          <p:nvPr/>
        </p:nvSpPr>
        <p:spPr>
          <a:xfrm rot="10800000">
            <a:off x="4192475" y="3780157"/>
            <a:ext cx="2977850" cy="2108579"/>
          </a:xfrm>
          <a:custGeom>
            <a:avLst/>
            <a:gdLst>
              <a:gd name="connsiteX0" fmla="*/ 3350837 w 3583602"/>
              <a:gd name="connsiteY0" fmla="*/ 1970324 h 2468557"/>
              <a:gd name="connsiteX1" fmla="*/ 3293659 w 3583602"/>
              <a:gd name="connsiteY1" fmla="*/ 2044179 h 2468557"/>
              <a:gd name="connsiteX2" fmla="*/ 2660857 w 3583602"/>
              <a:gd name="connsiteY2" fmla="*/ 2059934 h 2468557"/>
              <a:gd name="connsiteX3" fmla="*/ 3050421 w 3583602"/>
              <a:gd name="connsiteY3" fmla="*/ 1755291 h 2468557"/>
              <a:gd name="connsiteX4" fmla="*/ 2847916 w 3583602"/>
              <a:gd name="connsiteY4" fmla="*/ 533186 h 2468557"/>
              <a:gd name="connsiteX5" fmla="*/ 1625810 w 3583602"/>
              <a:gd name="connsiteY5" fmla="*/ 735692 h 2468557"/>
              <a:gd name="connsiteX6" fmla="*/ 1463114 w 3583602"/>
              <a:gd name="connsiteY6" fmla="*/ 1203415 h 2468557"/>
              <a:gd name="connsiteX7" fmla="*/ 1463729 w 3583602"/>
              <a:gd name="connsiteY7" fmla="*/ 1298789 h 2468557"/>
              <a:gd name="connsiteX8" fmla="*/ 1283203 w 3583602"/>
              <a:gd name="connsiteY8" fmla="*/ 1907997 h 2468557"/>
              <a:gd name="connsiteX9" fmla="*/ 1283203 w 3583602"/>
              <a:gd name="connsiteY9" fmla="*/ 1908074 h 2468557"/>
              <a:gd name="connsiteX10" fmla="*/ 958194 w 3583602"/>
              <a:gd name="connsiteY10" fmla="*/ 2262824 h 2468557"/>
              <a:gd name="connsiteX11" fmla="*/ 523057 w 3583602"/>
              <a:gd name="connsiteY11" fmla="*/ 2468558 h 2468557"/>
              <a:gd name="connsiteX12" fmla="*/ 0 w 3583602"/>
              <a:gd name="connsiteY12" fmla="*/ 2108658 h 2468557"/>
              <a:gd name="connsiteX13" fmla="*/ 738858 w 3583602"/>
              <a:gd name="connsiteY13" fmla="*/ 1965559 h 2468557"/>
              <a:gd name="connsiteX14" fmla="*/ 1093916 w 3583602"/>
              <a:gd name="connsiteY14" fmla="*/ 1302017 h 2468557"/>
              <a:gd name="connsiteX15" fmla="*/ 1093301 w 3583602"/>
              <a:gd name="connsiteY15" fmla="*/ 1205490 h 2468557"/>
              <a:gd name="connsiteX16" fmla="*/ 1273904 w 3583602"/>
              <a:gd name="connsiteY16" fmla="*/ 598664 h 2468557"/>
              <a:gd name="connsiteX17" fmla="*/ 1325395 w 3583602"/>
              <a:gd name="connsiteY17" fmla="*/ 520659 h 2468557"/>
              <a:gd name="connsiteX18" fmla="*/ 3062871 w 3583602"/>
              <a:gd name="connsiteY18" fmla="*/ 232771 h 2468557"/>
              <a:gd name="connsiteX19" fmla="*/ 3350837 w 3583602"/>
              <a:gd name="connsiteY19" fmla="*/ 1970324 h 246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83602" h="2468557">
                <a:moveTo>
                  <a:pt x="3350837" y="1970324"/>
                </a:moveTo>
                <a:cubicBezTo>
                  <a:pt x="3332546" y="1995839"/>
                  <a:pt x="3313487" y="2020509"/>
                  <a:pt x="3293659" y="2044179"/>
                </a:cubicBezTo>
                <a:cubicBezTo>
                  <a:pt x="3078626" y="1993072"/>
                  <a:pt x="2861442" y="2001526"/>
                  <a:pt x="2660857" y="2059934"/>
                </a:cubicBezTo>
                <a:cubicBezTo>
                  <a:pt x="2812256" y="2000066"/>
                  <a:pt x="2948669" y="1897468"/>
                  <a:pt x="3050421" y="1755291"/>
                </a:cubicBezTo>
                <a:cubicBezTo>
                  <a:pt x="3331931" y="1361961"/>
                  <a:pt x="3241246" y="814696"/>
                  <a:pt x="2847916" y="533186"/>
                </a:cubicBezTo>
                <a:cubicBezTo>
                  <a:pt x="2454509" y="251599"/>
                  <a:pt x="1907320" y="342285"/>
                  <a:pt x="1625810" y="735692"/>
                </a:cubicBezTo>
                <a:cubicBezTo>
                  <a:pt x="1523827" y="878022"/>
                  <a:pt x="1470722" y="1040565"/>
                  <a:pt x="1463114" y="1203415"/>
                </a:cubicBezTo>
                <a:cubicBezTo>
                  <a:pt x="1461577" y="1235232"/>
                  <a:pt x="1461808" y="1267049"/>
                  <a:pt x="1463729" y="1298789"/>
                </a:cubicBezTo>
                <a:cubicBezTo>
                  <a:pt x="1457120" y="1512284"/>
                  <a:pt x="1395791" y="1722783"/>
                  <a:pt x="1283203" y="1907997"/>
                </a:cubicBezTo>
                <a:lnTo>
                  <a:pt x="1283203" y="1908074"/>
                </a:lnTo>
                <a:cubicBezTo>
                  <a:pt x="1201432" y="2042565"/>
                  <a:pt x="1092686" y="2163608"/>
                  <a:pt x="958194" y="2262824"/>
                </a:cubicBezTo>
                <a:cubicBezTo>
                  <a:pt x="823626" y="2362040"/>
                  <a:pt x="675762" y="2430208"/>
                  <a:pt x="523057" y="2468558"/>
                </a:cubicBezTo>
                <a:cubicBezTo>
                  <a:pt x="381879" y="2304324"/>
                  <a:pt x="200738" y="2180976"/>
                  <a:pt x="0" y="2108658"/>
                </a:cubicBezTo>
                <a:cubicBezTo>
                  <a:pt x="246388" y="2172138"/>
                  <a:pt x="518215" y="2128332"/>
                  <a:pt x="738858" y="1965559"/>
                </a:cubicBezTo>
                <a:cubicBezTo>
                  <a:pt x="959501" y="1802786"/>
                  <a:pt x="1081773" y="1556090"/>
                  <a:pt x="1093916" y="1302017"/>
                </a:cubicBezTo>
                <a:cubicBezTo>
                  <a:pt x="1095529" y="1269892"/>
                  <a:pt x="1095299" y="1237614"/>
                  <a:pt x="1093301" y="1205490"/>
                </a:cubicBezTo>
                <a:cubicBezTo>
                  <a:pt x="1099756" y="996605"/>
                  <a:pt x="1158779" y="787414"/>
                  <a:pt x="1273904" y="598664"/>
                </a:cubicBezTo>
                <a:cubicBezTo>
                  <a:pt x="1289889" y="572227"/>
                  <a:pt x="1307104" y="546251"/>
                  <a:pt x="1325395" y="520659"/>
                </a:cubicBezTo>
                <a:cubicBezTo>
                  <a:pt x="1725718" y="-38672"/>
                  <a:pt x="2503541" y="-167553"/>
                  <a:pt x="3062871" y="232771"/>
                </a:cubicBezTo>
                <a:cubicBezTo>
                  <a:pt x="3622280" y="633094"/>
                  <a:pt x="3751160" y="1410993"/>
                  <a:pt x="3350837" y="1970324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A55236-5BED-5CC4-CBE9-B741AEE67791}"/>
              </a:ext>
            </a:extLst>
          </p:cNvPr>
          <p:cNvSpPr/>
          <p:nvPr/>
        </p:nvSpPr>
        <p:spPr>
          <a:xfrm>
            <a:off x="1618343" y="-1048657"/>
            <a:ext cx="8955314" cy="895531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29D9B8E-CD37-22C6-96A9-DCB14668ECBA}"/>
              </a:ext>
            </a:extLst>
          </p:cNvPr>
          <p:cNvSpPr/>
          <p:nvPr/>
        </p:nvSpPr>
        <p:spPr>
          <a:xfrm rot="10800000">
            <a:off x="3636264" y="2043299"/>
            <a:ext cx="2467761" cy="2736045"/>
          </a:xfrm>
          <a:custGeom>
            <a:avLst/>
            <a:gdLst>
              <a:gd name="connsiteX0" fmla="*/ 2911165 w 2969752"/>
              <a:gd name="connsiteY0" fmla="*/ 2333774 h 3203145"/>
              <a:gd name="connsiteX1" fmla="*/ 1347682 w 2969752"/>
              <a:gd name="connsiteY1" fmla="*/ 3144566 h 3203145"/>
              <a:gd name="connsiteX2" fmla="*/ 1259763 w 2969752"/>
              <a:gd name="connsiteY2" fmla="*/ 3113056 h 3203145"/>
              <a:gd name="connsiteX3" fmla="*/ 1049034 w 2969752"/>
              <a:gd name="connsiteY3" fmla="*/ 2515683 h 3203145"/>
              <a:gd name="connsiteX4" fmla="*/ 1459271 w 2969752"/>
              <a:gd name="connsiteY4" fmla="*/ 2792351 h 3203145"/>
              <a:gd name="connsiteX5" fmla="*/ 2559028 w 2969752"/>
              <a:gd name="connsiteY5" fmla="*/ 2222184 h 3203145"/>
              <a:gd name="connsiteX6" fmla="*/ 1988784 w 2969752"/>
              <a:gd name="connsiteY6" fmla="*/ 1122428 h 3203145"/>
              <a:gd name="connsiteX7" fmla="*/ 1495085 w 2969752"/>
              <a:gd name="connsiteY7" fmla="*/ 1111899 h 3203145"/>
              <a:gd name="connsiteX8" fmla="*/ 1402785 w 2969752"/>
              <a:gd name="connsiteY8" fmla="*/ 1142563 h 3203145"/>
              <a:gd name="connsiteX9" fmla="*/ 767985 w 2969752"/>
              <a:gd name="connsiteY9" fmla="*/ 1158933 h 3203145"/>
              <a:gd name="connsiteX10" fmla="*/ 330080 w 2969752"/>
              <a:gd name="connsiteY10" fmla="*/ 959424 h 3203145"/>
              <a:gd name="connsiteX11" fmla="*/ 0 w 2969752"/>
              <a:gd name="connsiteY11" fmla="*/ 609285 h 3203145"/>
              <a:gd name="connsiteX12" fmla="*/ 0 w 2969752"/>
              <a:gd name="connsiteY12" fmla="*/ 609208 h 3203145"/>
              <a:gd name="connsiteX13" fmla="*/ 180526 w 2969752"/>
              <a:gd name="connsiteY13" fmla="*/ 0 h 3203145"/>
              <a:gd name="connsiteX14" fmla="*/ 545036 w 2969752"/>
              <a:gd name="connsiteY14" fmla="*/ 659008 h 3203145"/>
              <a:gd name="connsiteX15" fmla="*/ 1286507 w 2969752"/>
              <a:gd name="connsiteY15" fmla="*/ 791502 h 3203145"/>
              <a:gd name="connsiteX16" fmla="*/ 1377654 w 2969752"/>
              <a:gd name="connsiteY16" fmla="*/ 761145 h 3203145"/>
              <a:gd name="connsiteX17" fmla="*/ 2010456 w 2969752"/>
              <a:gd name="connsiteY17" fmla="*/ 745390 h 3203145"/>
              <a:gd name="connsiteX18" fmla="*/ 2100450 w 2969752"/>
              <a:gd name="connsiteY18" fmla="*/ 770291 h 3203145"/>
              <a:gd name="connsiteX19" fmla="*/ 2911165 w 2969752"/>
              <a:gd name="connsiteY19" fmla="*/ 2333774 h 32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69752" h="3203145">
                <a:moveTo>
                  <a:pt x="2911165" y="2333774"/>
                </a:moveTo>
                <a:cubicBezTo>
                  <a:pt x="2703279" y="2989477"/>
                  <a:pt x="2003309" y="3352451"/>
                  <a:pt x="1347682" y="3144566"/>
                </a:cubicBezTo>
                <a:cubicBezTo>
                  <a:pt x="1317786" y="3135112"/>
                  <a:pt x="1288429" y="3124584"/>
                  <a:pt x="1259763" y="3113056"/>
                </a:cubicBezTo>
                <a:cubicBezTo>
                  <a:pt x="1241856" y="2892567"/>
                  <a:pt x="1166618" y="2688524"/>
                  <a:pt x="1049034" y="2515683"/>
                </a:cubicBezTo>
                <a:cubicBezTo>
                  <a:pt x="1152631" y="2641336"/>
                  <a:pt x="1292502" y="2739477"/>
                  <a:pt x="1459271" y="2792351"/>
                </a:cubicBezTo>
                <a:cubicBezTo>
                  <a:pt x="1920462" y="2938601"/>
                  <a:pt x="2412855" y="2683298"/>
                  <a:pt x="2559028" y="2222184"/>
                </a:cubicBezTo>
                <a:cubicBezTo>
                  <a:pt x="2705201" y="1760994"/>
                  <a:pt x="2449898" y="1268601"/>
                  <a:pt x="1988784" y="1122428"/>
                </a:cubicBezTo>
                <a:cubicBezTo>
                  <a:pt x="1822398" y="1069707"/>
                  <a:pt x="1651863" y="1069246"/>
                  <a:pt x="1495085" y="1111899"/>
                </a:cubicBezTo>
                <a:cubicBezTo>
                  <a:pt x="1463729" y="1120353"/>
                  <a:pt x="1432911" y="1130651"/>
                  <a:pt x="1402785" y="1142563"/>
                </a:cubicBezTo>
                <a:cubicBezTo>
                  <a:pt x="1197820" y="1202047"/>
                  <a:pt x="978791" y="1208733"/>
                  <a:pt x="767985" y="1158933"/>
                </a:cubicBezTo>
                <a:cubicBezTo>
                  <a:pt x="614818" y="1122735"/>
                  <a:pt x="465956" y="1056719"/>
                  <a:pt x="330080" y="959424"/>
                </a:cubicBezTo>
                <a:cubicBezTo>
                  <a:pt x="194206" y="862129"/>
                  <a:pt x="83692" y="742624"/>
                  <a:pt x="0" y="609285"/>
                </a:cubicBezTo>
                <a:lnTo>
                  <a:pt x="0" y="609208"/>
                </a:lnTo>
                <a:cubicBezTo>
                  <a:pt x="112589" y="423994"/>
                  <a:pt x="173917" y="213496"/>
                  <a:pt x="180526" y="0"/>
                </a:cubicBezTo>
                <a:cubicBezTo>
                  <a:pt x="196204" y="254074"/>
                  <a:pt x="321857" y="499309"/>
                  <a:pt x="545036" y="659008"/>
                </a:cubicBezTo>
                <a:cubicBezTo>
                  <a:pt x="768216" y="818708"/>
                  <a:pt x="1040887" y="858671"/>
                  <a:pt x="1286507" y="791502"/>
                </a:cubicBezTo>
                <a:cubicBezTo>
                  <a:pt x="1317402" y="783048"/>
                  <a:pt x="1347835" y="772903"/>
                  <a:pt x="1377654" y="761145"/>
                </a:cubicBezTo>
                <a:cubicBezTo>
                  <a:pt x="1578239" y="702737"/>
                  <a:pt x="1795424" y="694284"/>
                  <a:pt x="2010456" y="745390"/>
                </a:cubicBezTo>
                <a:cubicBezTo>
                  <a:pt x="2040505" y="752461"/>
                  <a:pt x="2070555" y="760761"/>
                  <a:pt x="2100450" y="770291"/>
                </a:cubicBezTo>
                <a:cubicBezTo>
                  <a:pt x="2756154" y="978176"/>
                  <a:pt x="3119051" y="1678147"/>
                  <a:pt x="2911165" y="2333774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0423B419-790F-6743-5B7F-DB2224A0A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05D8F792-35DB-C325-5C72-84999D600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315D6AF-3972-8AB4-A9A8-C52A9B9C40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01845C32-1020-189E-0160-487408397D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2FB5260B-1D9B-4B7F-3DD2-E0E7C11789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D4590F86-98BF-E783-4C85-F6812BDF828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82CA84-EF5C-403E-1632-505F352052C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5CB9293-3A00-9C8E-44F8-05AE8A4282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356BE6FE-5D85-70E2-A347-A0AF5B152580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110A3F9-1900-F884-2925-09884F5B281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950126-FED0-018E-7F4B-20EBC25564F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FCC070EB-8840-1181-15C3-CE7A486EEF28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4DEC04-866C-2C8A-45E0-CA0CF30840D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E54F1D1-32A1-5B27-5040-C0C03A9FDB4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2ABD1595-7FF5-4380-5B31-45B12CCE1E2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F1471B9-64DE-3030-2172-4C30CA8D64A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FFB835F-235C-311C-39FF-9E4D47A054D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CBD48390-DBCD-2FC8-4888-211483426456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5F57860-D71D-3EB3-155E-2C814D74601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D1BE996-C818-1AFF-9B90-CBD28B3EC0C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F9409B6-7F80-96D5-FE93-AD0FD47A1375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006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2A23-6B89-820A-E066-84B582207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DC59BD64-7938-B7A7-E990-3EC2B33293DE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523FF03-7FC0-F1B9-23AA-6F2BA0DCF07E}"/>
              </a:ext>
            </a:extLst>
          </p:cNvPr>
          <p:cNvSpPr/>
          <p:nvPr/>
        </p:nvSpPr>
        <p:spPr>
          <a:xfrm>
            <a:off x="3620003" y="3411705"/>
            <a:ext cx="3061083" cy="1851419"/>
          </a:xfrm>
          <a:custGeom>
            <a:avLst/>
            <a:gdLst>
              <a:gd name="connsiteX0" fmla="*/ 3888917 w 3888916"/>
              <a:gd name="connsiteY0" fmla="*/ 1717393 h 2352114"/>
              <a:gd name="connsiteX1" fmla="*/ 3134615 w 3888916"/>
              <a:gd name="connsiteY1" fmla="*/ 1288632 h 2352114"/>
              <a:gd name="connsiteX2" fmla="*/ 2372259 w 3888916"/>
              <a:gd name="connsiteY2" fmla="*/ 1705663 h 2352114"/>
              <a:gd name="connsiteX3" fmla="*/ 2371868 w 3888916"/>
              <a:gd name="connsiteY3" fmla="*/ 1706367 h 2352114"/>
              <a:gd name="connsiteX4" fmla="*/ 2344890 w 3888916"/>
              <a:gd name="connsiteY4" fmla="*/ 1752035 h 2352114"/>
              <a:gd name="connsiteX5" fmla="*/ 2344811 w 3888916"/>
              <a:gd name="connsiteY5" fmla="*/ 1752192 h 2352114"/>
              <a:gd name="connsiteX6" fmla="*/ 1891495 w 3888916"/>
              <a:gd name="connsiteY6" fmla="*/ 2187600 h 2352114"/>
              <a:gd name="connsiteX7" fmla="*/ 1859903 w 3888916"/>
              <a:gd name="connsiteY7" fmla="*/ 2204882 h 2352114"/>
              <a:gd name="connsiteX8" fmla="*/ 164562 w 3888916"/>
              <a:gd name="connsiteY8" fmla="*/ 1708791 h 2352114"/>
              <a:gd name="connsiteX9" fmla="*/ 612404 w 3888916"/>
              <a:gd name="connsiteY9" fmla="*/ 0 h 2352114"/>
              <a:gd name="connsiteX10" fmla="*/ 643058 w 3888916"/>
              <a:gd name="connsiteY10" fmla="*/ 18689 h 2352114"/>
              <a:gd name="connsiteX11" fmla="*/ 1245655 w 3888916"/>
              <a:gd name="connsiteY11" fmla="*/ 193619 h 2352114"/>
              <a:gd name="connsiteX12" fmla="*/ 828466 w 3888916"/>
              <a:gd name="connsiteY12" fmla="*/ 309040 h 2352114"/>
              <a:gd name="connsiteX13" fmla="*/ 491744 w 3888916"/>
              <a:gd name="connsiteY13" fmla="*/ 1523696 h 2352114"/>
              <a:gd name="connsiteX14" fmla="*/ 1706400 w 3888916"/>
              <a:gd name="connsiteY14" fmla="*/ 1860418 h 2352114"/>
              <a:gd name="connsiteX15" fmla="*/ 2020053 w 3888916"/>
              <a:gd name="connsiteY15" fmla="*/ 1562560 h 2352114"/>
              <a:gd name="connsiteX16" fmla="*/ 2020053 w 3888916"/>
              <a:gd name="connsiteY16" fmla="*/ 1562482 h 2352114"/>
              <a:gd name="connsiteX17" fmla="*/ 2048361 w 3888916"/>
              <a:gd name="connsiteY17" fmla="*/ 1514469 h 2352114"/>
              <a:gd name="connsiteX18" fmla="*/ 2048752 w 3888916"/>
              <a:gd name="connsiteY18" fmla="*/ 1513765 h 2352114"/>
              <a:gd name="connsiteX19" fmla="*/ 2048830 w 3888916"/>
              <a:gd name="connsiteY19" fmla="*/ 1513608 h 2352114"/>
              <a:gd name="connsiteX20" fmla="*/ 2534599 w 3888916"/>
              <a:gd name="connsiteY20" fmla="*/ 1059432 h 2352114"/>
              <a:gd name="connsiteX21" fmla="*/ 3137899 w 3888916"/>
              <a:gd name="connsiteY21" fmla="*/ 912732 h 2352114"/>
              <a:gd name="connsiteX22" fmla="*/ 3738620 w 3888916"/>
              <a:gd name="connsiteY22" fmla="*/ 1069832 h 2352114"/>
              <a:gd name="connsiteX23" fmla="*/ 3888917 w 3888916"/>
              <a:gd name="connsiteY23" fmla="*/ 1717393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88916" h="2352114">
                <a:moveTo>
                  <a:pt x="3888917" y="1717393"/>
                </a:moveTo>
                <a:cubicBezTo>
                  <a:pt x="3733928" y="1462623"/>
                  <a:pt x="3454681" y="1291368"/>
                  <a:pt x="3134615" y="1288632"/>
                </a:cubicBezTo>
                <a:cubicBezTo>
                  <a:pt x="2813923" y="1285816"/>
                  <a:pt x="2531315" y="1452770"/>
                  <a:pt x="2372259" y="1705663"/>
                </a:cubicBezTo>
                <a:cubicBezTo>
                  <a:pt x="2372102" y="1705898"/>
                  <a:pt x="2372024" y="1706133"/>
                  <a:pt x="2371868" y="1706367"/>
                </a:cubicBezTo>
                <a:cubicBezTo>
                  <a:pt x="2362328" y="1721303"/>
                  <a:pt x="2353335" y="1736552"/>
                  <a:pt x="2344890" y="1752035"/>
                </a:cubicBezTo>
                <a:cubicBezTo>
                  <a:pt x="2344890" y="1752113"/>
                  <a:pt x="2344811" y="1752113"/>
                  <a:pt x="2344811" y="1752192"/>
                </a:cubicBezTo>
                <a:cubicBezTo>
                  <a:pt x="2236428" y="1927590"/>
                  <a:pt x="2083629" y="2078905"/>
                  <a:pt x="1891495" y="2187600"/>
                </a:cubicBezTo>
                <a:cubicBezTo>
                  <a:pt x="1881017" y="2193543"/>
                  <a:pt x="1870460" y="2199330"/>
                  <a:pt x="1859903" y="2204882"/>
                </a:cubicBezTo>
                <a:cubicBezTo>
                  <a:pt x="1255820" y="2524714"/>
                  <a:pt x="503317" y="2307400"/>
                  <a:pt x="164562" y="1708791"/>
                </a:cubicBezTo>
                <a:cubicBezTo>
                  <a:pt x="-174194" y="1110026"/>
                  <a:pt x="27011" y="352909"/>
                  <a:pt x="612404" y="0"/>
                </a:cubicBezTo>
                <a:cubicBezTo>
                  <a:pt x="622491" y="6412"/>
                  <a:pt x="632735" y="12590"/>
                  <a:pt x="643058" y="18689"/>
                </a:cubicBezTo>
                <a:cubicBezTo>
                  <a:pt x="832845" y="130513"/>
                  <a:pt x="1039993" y="187207"/>
                  <a:pt x="1245655" y="193619"/>
                </a:cubicBezTo>
                <a:cubicBezTo>
                  <a:pt x="1103724" y="196904"/>
                  <a:pt x="960621" y="234282"/>
                  <a:pt x="828466" y="309040"/>
                </a:cubicBezTo>
                <a:cubicBezTo>
                  <a:pt x="400095" y="551377"/>
                  <a:pt x="249329" y="1095247"/>
                  <a:pt x="491744" y="1523696"/>
                </a:cubicBezTo>
                <a:cubicBezTo>
                  <a:pt x="734081" y="1952067"/>
                  <a:pt x="1277950" y="2102833"/>
                  <a:pt x="1706400" y="1860418"/>
                </a:cubicBezTo>
                <a:cubicBezTo>
                  <a:pt x="1838477" y="1785661"/>
                  <a:pt x="1944044" y="1682360"/>
                  <a:pt x="2020053" y="1562560"/>
                </a:cubicBezTo>
                <a:lnTo>
                  <a:pt x="2020053" y="1562482"/>
                </a:lnTo>
                <a:cubicBezTo>
                  <a:pt x="2029984" y="1546764"/>
                  <a:pt x="2039446" y="1530734"/>
                  <a:pt x="2048361" y="1514469"/>
                </a:cubicBezTo>
                <a:cubicBezTo>
                  <a:pt x="2048517" y="1514234"/>
                  <a:pt x="2048596" y="1513999"/>
                  <a:pt x="2048752" y="1513765"/>
                </a:cubicBezTo>
                <a:cubicBezTo>
                  <a:pt x="2048752" y="1513686"/>
                  <a:pt x="2048830" y="1513686"/>
                  <a:pt x="2048830" y="1513608"/>
                </a:cubicBezTo>
                <a:cubicBezTo>
                  <a:pt x="2167301" y="1322257"/>
                  <a:pt x="2335193" y="1165000"/>
                  <a:pt x="2534599" y="1059432"/>
                </a:cubicBezTo>
                <a:cubicBezTo>
                  <a:pt x="2714455" y="964108"/>
                  <a:pt x="2919960" y="910855"/>
                  <a:pt x="3137899" y="912732"/>
                </a:cubicBezTo>
                <a:cubicBezTo>
                  <a:pt x="3355760" y="914608"/>
                  <a:pt x="3560327" y="971381"/>
                  <a:pt x="3738620" y="1069832"/>
                </a:cubicBezTo>
                <a:cubicBezTo>
                  <a:pt x="3730252" y="1295200"/>
                  <a:pt x="3782489" y="1519239"/>
                  <a:pt x="3888917" y="171739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433A639-ACB8-9594-76F9-549BBBF75A4D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1A4DFB8-9997-6C7B-8B94-7056C3E3487C}"/>
              </a:ext>
            </a:extLst>
          </p:cNvPr>
          <p:cNvSpPr/>
          <p:nvPr/>
        </p:nvSpPr>
        <p:spPr>
          <a:xfrm>
            <a:off x="4648320" y="732971"/>
            <a:ext cx="2459691" cy="2687781"/>
          </a:xfrm>
          <a:custGeom>
            <a:avLst/>
            <a:gdLst>
              <a:gd name="connsiteX0" fmla="*/ 3124886 w 3124886"/>
              <a:gd name="connsiteY0" fmla="*/ 1242153 h 3414660"/>
              <a:gd name="connsiteX1" fmla="*/ 3093294 w 3124886"/>
              <a:gd name="connsiteY1" fmla="*/ 1259435 h 3414660"/>
              <a:gd name="connsiteX2" fmla="*/ 2639978 w 3124886"/>
              <a:gd name="connsiteY2" fmla="*/ 1694844 h 3414660"/>
              <a:gd name="connsiteX3" fmla="*/ 2749143 w 3124886"/>
              <a:gd name="connsiteY3" fmla="*/ 1274918 h 3414660"/>
              <a:gd name="connsiteX4" fmla="*/ 1865579 w 3124886"/>
              <a:gd name="connsiteY4" fmla="*/ 375949 h 3414660"/>
              <a:gd name="connsiteX5" fmla="*/ 966611 w 3124886"/>
              <a:gd name="connsiteY5" fmla="*/ 1259435 h 3414660"/>
              <a:gd name="connsiteX6" fmla="*/ 1069129 w 3124886"/>
              <a:gd name="connsiteY6" fmla="*/ 1682332 h 3414660"/>
              <a:gd name="connsiteX7" fmla="*/ 1095716 w 3124886"/>
              <a:gd name="connsiteY7" fmla="*/ 1729329 h 3414660"/>
              <a:gd name="connsiteX8" fmla="*/ 1246248 w 3124886"/>
              <a:gd name="connsiteY8" fmla="*/ 2377281 h 3414660"/>
              <a:gd name="connsiteX9" fmla="*/ 1071631 w 3124886"/>
              <a:gd name="connsiteY9" fmla="*/ 2972997 h 3414660"/>
              <a:gd name="connsiteX10" fmla="*/ 635206 w 3124886"/>
              <a:gd name="connsiteY10" fmla="*/ 3414661 h 3414660"/>
              <a:gd name="connsiteX11" fmla="*/ 0 w 3124886"/>
              <a:gd name="connsiteY11" fmla="*/ 3221120 h 3414660"/>
              <a:gd name="connsiteX12" fmla="*/ 747733 w 3124886"/>
              <a:gd name="connsiteY12" fmla="*/ 2782271 h 3414660"/>
              <a:gd name="connsiteX13" fmla="*/ 767830 w 3124886"/>
              <a:gd name="connsiteY13" fmla="*/ 1913565 h 3414660"/>
              <a:gd name="connsiteX14" fmla="*/ 741086 w 3124886"/>
              <a:gd name="connsiteY14" fmla="*/ 1866411 h 3414660"/>
              <a:gd name="connsiteX15" fmla="*/ 590711 w 3124886"/>
              <a:gd name="connsiteY15" fmla="*/ 1256151 h 3414660"/>
              <a:gd name="connsiteX16" fmla="*/ 591571 w 3124886"/>
              <a:gd name="connsiteY16" fmla="*/ 1220336 h 3414660"/>
              <a:gd name="connsiteX17" fmla="*/ 1868864 w 3124886"/>
              <a:gd name="connsiteY17" fmla="*/ 50 h 3414660"/>
              <a:gd name="connsiteX18" fmla="*/ 3124886 w 3124886"/>
              <a:gd name="connsiteY18" fmla="*/ 1242153 h 341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886" h="3414660">
                <a:moveTo>
                  <a:pt x="3124886" y="1242153"/>
                </a:moveTo>
                <a:cubicBezTo>
                  <a:pt x="3114329" y="1247705"/>
                  <a:pt x="3103773" y="1253492"/>
                  <a:pt x="3093294" y="1259435"/>
                </a:cubicBezTo>
                <a:cubicBezTo>
                  <a:pt x="2901161" y="1368131"/>
                  <a:pt x="2748361" y="1519445"/>
                  <a:pt x="2639978" y="1694844"/>
                </a:cubicBezTo>
                <a:cubicBezTo>
                  <a:pt x="2708402" y="1570117"/>
                  <a:pt x="2747814" y="1427170"/>
                  <a:pt x="2749143" y="1274918"/>
                </a:cubicBezTo>
                <a:cubicBezTo>
                  <a:pt x="2753444" y="782659"/>
                  <a:pt x="2357838" y="380172"/>
                  <a:pt x="1865579" y="375949"/>
                </a:cubicBezTo>
                <a:cubicBezTo>
                  <a:pt x="1373399" y="371648"/>
                  <a:pt x="970911" y="767254"/>
                  <a:pt x="966611" y="1259435"/>
                </a:cubicBezTo>
                <a:cubicBezTo>
                  <a:pt x="965281" y="1412078"/>
                  <a:pt x="1002425" y="1556120"/>
                  <a:pt x="1069129" y="1682332"/>
                </a:cubicBezTo>
                <a:cubicBezTo>
                  <a:pt x="1077496" y="1698284"/>
                  <a:pt x="1086410" y="1714002"/>
                  <a:pt x="1095716" y="1729329"/>
                </a:cubicBezTo>
                <a:cubicBezTo>
                  <a:pt x="1202222" y="1927640"/>
                  <a:pt x="1254537" y="2151757"/>
                  <a:pt x="1246248" y="2377281"/>
                </a:cubicBezTo>
                <a:cubicBezTo>
                  <a:pt x="1238819" y="2580675"/>
                  <a:pt x="1182203" y="2785320"/>
                  <a:pt x="1071631" y="2972997"/>
                </a:cubicBezTo>
                <a:cubicBezTo>
                  <a:pt x="961058" y="3160751"/>
                  <a:pt x="809588" y="3309563"/>
                  <a:pt x="635206" y="3414661"/>
                </a:cubicBezTo>
                <a:cubicBezTo>
                  <a:pt x="444323" y="3294939"/>
                  <a:pt x="224508" y="3228158"/>
                  <a:pt x="0" y="3221120"/>
                </a:cubicBezTo>
                <a:cubicBezTo>
                  <a:pt x="297858" y="3214004"/>
                  <a:pt x="585393" y="3057920"/>
                  <a:pt x="747733" y="2782271"/>
                </a:cubicBezTo>
                <a:cubicBezTo>
                  <a:pt x="910464" y="2505996"/>
                  <a:pt x="907180" y="2177797"/>
                  <a:pt x="767830" y="1913565"/>
                </a:cubicBezTo>
                <a:cubicBezTo>
                  <a:pt x="759463" y="1897612"/>
                  <a:pt x="750548" y="1881894"/>
                  <a:pt x="741086" y="1866411"/>
                </a:cubicBezTo>
                <a:cubicBezTo>
                  <a:pt x="643416" y="1684912"/>
                  <a:pt x="588834" y="1476905"/>
                  <a:pt x="590711" y="1256151"/>
                </a:cubicBezTo>
                <a:cubicBezTo>
                  <a:pt x="590789" y="1244186"/>
                  <a:pt x="591102" y="1232222"/>
                  <a:pt x="591571" y="1220336"/>
                </a:cubicBezTo>
                <a:cubicBezTo>
                  <a:pt x="616438" y="537273"/>
                  <a:pt x="1180952" y="-5972"/>
                  <a:pt x="1868864" y="50"/>
                </a:cubicBezTo>
                <a:cubicBezTo>
                  <a:pt x="2556697" y="5993"/>
                  <a:pt x="3111671" y="558699"/>
                  <a:pt x="3124886" y="124215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04D0374-15CB-5E2C-45C2-570BDD09D1A7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45B019-EAAA-15A6-EF73-8152F08F6CEA}"/>
              </a:ext>
            </a:extLst>
          </p:cNvPr>
          <p:cNvSpPr/>
          <p:nvPr/>
        </p:nvSpPr>
        <p:spPr>
          <a:xfrm>
            <a:off x="6576939" y="2254705"/>
            <a:ext cx="1980339" cy="3033901"/>
          </a:xfrm>
          <a:custGeom>
            <a:avLst/>
            <a:gdLst>
              <a:gd name="connsiteX0" fmla="*/ 2340400 w 2515898"/>
              <a:gd name="connsiteY0" fmla="*/ 3230063 h 3854384"/>
              <a:gd name="connsiteX1" fmla="*/ 636613 w 2515898"/>
              <a:gd name="connsiteY1" fmla="*/ 3696595 h 3854384"/>
              <a:gd name="connsiteX2" fmla="*/ 637473 w 2515898"/>
              <a:gd name="connsiteY2" fmla="*/ 3660780 h 3854384"/>
              <a:gd name="connsiteX3" fmla="*/ 487723 w 2515898"/>
              <a:gd name="connsiteY3" fmla="*/ 3051693 h 3854384"/>
              <a:gd name="connsiteX4" fmla="*/ 796138 w 2515898"/>
              <a:gd name="connsiteY4" fmla="*/ 3354946 h 3854384"/>
              <a:gd name="connsiteX5" fmla="*/ 2016502 w 2515898"/>
              <a:gd name="connsiteY5" fmla="*/ 3039337 h 3854384"/>
              <a:gd name="connsiteX6" fmla="*/ 1700815 w 2515898"/>
              <a:gd name="connsiteY6" fmla="*/ 1818973 h 3854384"/>
              <a:gd name="connsiteX7" fmla="*/ 1286754 w 2515898"/>
              <a:gd name="connsiteY7" fmla="*/ 1696358 h 3854384"/>
              <a:gd name="connsiteX8" fmla="*/ 1286520 w 2515898"/>
              <a:gd name="connsiteY8" fmla="*/ 1696358 h 3854384"/>
              <a:gd name="connsiteX9" fmla="*/ 1228731 w 2515898"/>
              <a:gd name="connsiteY9" fmla="*/ 1695811 h 3854384"/>
              <a:gd name="connsiteX10" fmla="*/ 1228184 w 2515898"/>
              <a:gd name="connsiteY10" fmla="*/ 1695811 h 3854384"/>
              <a:gd name="connsiteX11" fmla="*/ 592978 w 2515898"/>
              <a:gd name="connsiteY11" fmla="*/ 1502270 h 3854384"/>
              <a:gd name="connsiteX12" fmla="*/ 164295 w 2515898"/>
              <a:gd name="connsiteY12" fmla="*/ 1053098 h 3854384"/>
              <a:gd name="connsiteX13" fmla="*/ 0 w 2515898"/>
              <a:gd name="connsiteY13" fmla="*/ 454333 h 3854384"/>
              <a:gd name="connsiteX14" fmla="*/ 485846 w 2515898"/>
              <a:gd name="connsiteY14" fmla="*/ 0 h 3854384"/>
              <a:gd name="connsiteX15" fmla="*/ 491477 w 2515898"/>
              <a:gd name="connsiteY15" fmla="*/ 868002 h 3854384"/>
              <a:gd name="connsiteX16" fmla="*/ 1231077 w 2515898"/>
              <a:gd name="connsiteY16" fmla="*/ 1319755 h 3854384"/>
              <a:gd name="connsiteX17" fmla="*/ 1231312 w 2515898"/>
              <a:gd name="connsiteY17" fmla="*/ 1319755 h 3854384"/>
              <a:gd name="connsiteX18" fmla="*/ 1290508 w 2515898"/>
              <a:gd name="connsiteY18" fmla="*/ 1320224 h 3854384"/>
              <a:gd name="connsiteX19" fmla="*/ 1290664 w 2515898"/>
              <a:gd name="connsiteY19" fmla="*/ 1320224 h 3854384"/>
              <a:gd name="connsiteX20" fmla="*/ 1891541 w 2515898"/>
              <a:gd name="connsiteY20" fmla="*/ 1495075 h 3854384"/>
              <a:gd name="connsiteX21" fmla="*/ 1922195 w 2515898"/>
              <a:gd name="connsiteY21" fmla="*/ 1513765 h 3854384"/>
              <a:gd name="connsiteX22" fmla="*/ 2340400 w 2515898"/>
              <a:gd name="connsiteY22" fmla="*/ 3230063 h 38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5898" h="3854384">
                <a:moveTo>
                  <a:pt x="2340400" y="3230063"/>
                </a:moveTo>
                <a:cubicBezTo>
                  <a:pt x="1991322" y="3822807"/>
                  <a:pt x="1234987" y="4027061"/>
                  <a:pt x="636613" y="3696595"/>
                </a:cubicBezTo>
                <a:cubicBezTo>
                  <a:pt x="637082" y="3684709"/>
                  <a:pt x="637395" y="3672745"/>
                  <a:pt x="637473" y="3660780"/>
                </a:cubicBezTo>
                <a:cubicBezTo>
                  <a:pt x="639350" y="3440573"/>
                  <a:pt x="585002" y="3232957"/>
                  <a:pt x="487723" y="3051693"/>
                </a:cubicBezTo>
                <a:cubicBezTo>
                  <a:pt x="561542" y="3172822"/>
                  <a:pt x="665390" y="3277999"/>
                  <a:pt x="796138" y="3354946"/>
                </a:cubicBezTo>
                <a:cubicBezTo>
                  <a:pt x="1220286" y="3604790"/>
                  <a:pt x="1766658" y="3463486"/>
                  <a:pt x="2016502" y="3039337"/>
                </a:cubicBezTo>
                <a:cubicBezTo>
                  <a:pt x="2266268" y="2615189"/>
                  <a:pt x="2124963" y="2068817"/>
                  <a:pt x="1700815" y="1818973"/>
                </a:cubicBezTo>
                <a:cubicBezTo>
                  <a:pt x="1570302" y="1742104"/>
                  <a:pt x="1428216" y="1702301"/>
                  <a:pt x="1286754" y="1696358"/>
                </a:cubicBezTo>
                <a:lnTo>
                  <a:pt x="1286520" y="1696358"/>
                </a:lnTo>
                <a:cubicBezTo>
                  <a:pt x="1267205" y="1695498"/>
                  <a:pt x="1247968" y="1695341"/>
                  <a:pt x="1228731" y="1695811"/>
                </a:cubicBezTo>
                <a:lnTo>
                  <a:pt x="1228184" y="1695811"/>
                </a:lnTo>
                <a:cubicBezTo>
                  <a:pt x="1003677" y="1688773"/>
                  <a:pt x="783860" y="1621991"/>
                  <a:pt x="592978" y="1502270"/>
                </a:cubicBezTo>
                <a:cubicBezTo>
                  <a:pt x="420473" y="1394199"/>
                  <a:pt x="271583" y="1242807"/>
                  <a:pt x="164295" y="1053098"/>
                </a:cubicBezTo>
                <a:cubicBezTo>
                  <a:pt x="56928" y="863467"/>
                  <a:pt x="3832" y="657883"/>
                  <a:pt x="0" y="454333"/>
                </a:cubicBezTo>
                <a:cubicBezTo>
                  <a:pt x="199484" y="348765"/>
                  <a:pt x="367376" y="191430"/>
                  <a:pt x="485846" y="0"/>
                </a:cubicBezTo>
                <a:cubicBezTo>
                  <a:pt x="342509" y="261652"/>
                  <a:pt x="333750" y="589303"/>
                  <a:pt x="491477" y="868002"/>
                </a:cubicBezTo>
                <a:cubicBezTo>
                  <a:pt x="648890" y="1146232"/>
                  <a:pt x="933532" y="1307399"/>
                  <a:pt x="1231077" y="1319755"/>
                </a:cubicBezTo>
                <a:lnTo>
                  <a:pt x="1231312" y="1319755"/>
                </a:lnTo>
                <a:cubicBezTo>
                  <a:pt x="1250940" y="1320537"/>
                  <a:pt x="1270724" y="1320771"/>
                  <a:pt x="1290508" y="1320224"/>
                </a:cubicBezTo>
                <a:lnTo>
                  <a:pt x="1290664" y="1320224"/>
                </a:lnTo>
                <a:cubicBezTo>
                  <a:pt x="1495779" y="1326871"/>
                  <a:pt x="1702223" y="1383564"/>
                  <a:pt x="1891541" y="1495075"/>
                </a:cubicBezTo>
                <a:cubicBezTo>
                  <a:pt x="1901863" y="1501175"/>
                  <a:pt x="1912107" y="1507352"/>
                  <a:pt x="1922195" y="1513765"/>
                </a:cubicBezTo>
                <a:cubicBezTo>
                  <a:pt x="2501332" y="1876840"/>
                  <a:pt x="2689477" y="2637320"/>
                  <a:pt x="2340400" y="3230063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6EDBBC7F-6820-94E7-B6CA-CDAFD3A9013C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6D9C55-28AD-82CC-8DCA-CBF0E957ED9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66AAFC-2D60-2EC2-A0B9-C03EABE6986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F20383FE-3731-24DD-D985-8C88BBD3905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053A33-0E3C-E886-C536-8CD1EC4846E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6C6689-16F3-8C22-1037-3A48BE10EC1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2C0829C-BB62-F48B-ADB9-F1BF23A353F6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118714-669B-4254-A56C-2202E87E106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CBF00B-A7C9-9F29-C781-341402D62CC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57591DD0-5D20-AC8C-D886-2C9C7C18AAFC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62F44D-DCC4-D7D1-2E6C-8806A2A6AAD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228EB7-D50B-C24D-791D-1904DBB2466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092E65C-4061-ECEC-4DD8-DF6558E919FC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EA79F4-5446-38E3-F518-79FAD7F0FB5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4D3E95-5BF3-1398-4439-9E86A9C99AD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216EF13E-1169-D5BE-B63F-4070CA0CA3D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356687-DA56-926D-8B10-44B053080DE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23731BB-573F-1127-9897-D7F8AA71B52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9B555BE-CF3F-5457-48FC-42F04F0E8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8381B34B-D388-5763-8B2C-45B3D509D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3D8C6EBC-CFF0-0A21-470E-F4C51CA530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45B1DFD8-C505-68AF-8F4C-BC1A64689C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FFC6FA81-58BD-D0E5-7CB9-80668A6DAF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17BA9EFF-66C5-6F6D-3105-47EB09CB16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3D7707CA-0F51-180B-EC2B-89EDF98CB1FB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AE5B19C-6C6F-7C12-309E-7CE1739FECB2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992A757-646B-82A9-E6FC-A942AC430716}"/>
              </a:ext>
            </a:extLst>
          </p:cNvPr>
          <p:cNvSpPr/>
          <p:nvPr/>
        </p:nvSpPr>
        <p:spPr>
          <a:xfrm>
            <a:off x="1828800" y="-838200"/>
            <a:ext cx="8534400" cy="853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2136242-BB29-0E93-B69D-3344E958442A}"/>
              </a:ext>
            </a:extLst>
          </p:cNvPr>
          <p:cNvSpPr/>
          <p:nvPr/>
        </p:nvSpPr>
        <p:spPr>
          <a:xfrm>
            <a:off x="5083988" y="3437187"/>
            <a:ext cx="2459691" cy="2687842"/>
          </a:xfrm>
          <a:custGeom>
            <a:avLst/>
            <a:gdLst>
              <a:gd name="connsiteX0" fmla="*/ 2384426 w 3124886"/>
              <a:gd name="connsiteY0" fmla="*/ 1549423 h 3414737"/>
              <a:gd name="connsiteX1" fmla="*/ 2534176 w 3124886"/>
              <a:gd name="connsiteY1" fmla="*/ 2158511 h 3414737"/>
              <a:gd name="connsiteX2" fmla="*/ 2533316 w 3124886"/>
              <a:gd name="connsiteY2" fmla="*/ 2194325 h 3414737"/>
              <a:gd name="connsiteX3" fmla="*/ 1256023 w 3124886"/>
              <a:gd name="connsiteY3" fmla="*/ 3414690 h 3414737"/>
              <a:gd name="connsiteX4" fmla="*/ 0 w 3124886"/>
              <a:gd name="connsiteY4" fmla="*/ 2172508 h 3414737"/>
              <a:gd name="connsiteX5" fmla="*/ 31592 w 3124886"/>
              <a:gd name="connsiteY5" fmla="*/ 2155226 h 3414737"/>
              <a:gd name="connsiteX6" fmla="*/ 484908 w 3124886"/>
              <a:gd name="connsiteY6" fmla="*/ 1719817 h 3414737"/>
              <a:gd name="connsiteX7" fmla="*/ 375743 w 3124886"/>
              <a:gd name="connsiteY7" fmla="*/ 2139821 h 3414737"/>
              <a:gd name="connsiteX8" fmla="*/ 1259307 w 3124886"/>
              <a:gd name="connsiteY8" fmla="*/ 3038790 h 3414737"/>
              <a:gd name="connsiteX9" fmla="*/ 2158276 w 3124886"/>
              <a:gd name="connsiteY9" fmla="*/ 2155226 h 3414737"/>
              <a:gd name="connsiteX10" fmla="*/ 2056071 w 3124886"/>
              <a:gd name="connsiteY10" fmla="*/ 1732876 h 3414737"/>
              <a:gd name="connsiteX11" fmla="*/ 2055758 w 3124886"/>
              <a:gd name="connsiteY11" fmla="*/ 1732251 h 3414737"/>
              <a:gd name="connsiteX12" fmla="*/ 2029170 w 3124886"/>
              <a:gd name="connsiteY12" fmla="*/ 1685332 h 3414737"/>
              <a:gd name="connsiteX13" fmla="*/ 2029014 w 3124886"/>
              <a:gd name="connsiteY13" fmla="*/ 1685019 h 3414737"/>
              <a:gd name="connsiteX14" fmla="*/ 1878717 w 3124886"/>
              <a:gd name="connsiteY14" fmla="*/ 1037458 h 3414737"/>
              <a:gd name="connsiteX15" fmla="*/ 2053334 w 3124886"/>
              <a:gd name="connsiteY15" fmla="*/ 441665 h 3414737"/>
              <a:gd name="connsiteX16" fmla="*/ 2489681 w 3124886"/>
              <a:gd name="connsiteY16" fmla="*/ 0 h 3414737"/>
              <a:gd name="connsiteX17" fmla="*/ 3124886 w 3124886"/>
              <a:gd name="connsiteY17" fmla="*/ 193541 h 3414737"/>
              <a:gd name="connsiteX18" fmla="*/ 2377231 w 3124886"/>
              <a:gd name="connsiteY18" fmla="*/ 632390 h 3414737"/>
              <a:gd name="connsiteX19" fmla="*/ 2356353 w 3124886"/>
              <a:gd name="connsiteY19" fmla="*/ 1499845 h 3414737"/>
              <a:gd name="connsiteX20" fmla="*/ 2356665 w 3124886"/>
              <a:gd name="connsiteY20" fmla="*/ 1500393 h 3414737"/>
              <a:gd name="connsiteX21" fmla="*/ 2384348 w 3124886"/>
              <a:gd name="connsiteY21" fmla="*/ 1549189 h 3414737"/>
              <a:gd name="connsiteX22" fmla="*/ 2384426 w 3124886"/>
              <a:gd name="connsiteY22" fmla="*/ 1549423 h 341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886" h="3414737">
                <a:moveTo>
                  <a:pt x="2384426" y="1549423"/>
                </a:moveTo>
                <a:cubicBezTo>
                  <a:pt x="2481704" y="1730687"/>
                  <a:pt x="2536052" y="1938304"/>
                  <a:pt x="2534176" y="2158511"/>
                </a:cubicBezTo>
                <a:cubicBezTo>
                  <a:pt x="2534097" y="2170475"/>
                  <a:pt x="2533785" y="2182440"/>
                  <a:pt x="2533316" y="2194325"/>
                </a:cubicBezTo>
                <a:cubicBezTo>
                  <a:pt x="2508449" y="2877389"/>
                  <a:pt x="1943934" y="3420633"/>
                  <a:pt x="1256023" y="3414690"/>
                </a:cubicBezTo>
                <a:cubicBezTo>
                  <a:pt x="568190" y="3408669"/>
                  <a:pt x="13216" y="2855962"/>
                  <a:pt x="0" y="2172508"/>
                </a:cubicBezTo>
                <a:cubicBezTo>
                  <a:pt x="10557" y="2166956"/>
                  <a:pt x="21114" y="2161169"/>
                  <a:pt x="31592" y="2155226"/>
                </a:cubicBezTo>
                <a:cubicBezTo>
                  <a:pt x="223726" y="2046531"/>
                  <a:pt x="376525" y="1895216"/>
                  <a:pt x="484908" y="1719817"/>
                </a:cubicBezTo>
                <a:cubicBezTo>
                  <a:pt x="416485" y="1844622"/>
                  <a:pt x="377073" y="1987569"/>
                  <a:pt x="375743" y="2139821"/>
                </a:cubicBezTo>
                <a:cubicBezTo>
                  <a:pt x="371442" y="2632002"/>
                  <a:pt x="767048" y="3034489"/>
                  <a:pt x="1259307" y="3038790"/>
                </a:cubicBezTo>
                <a:cubicBezTo>
                  <a:pt x="1751488" y="3043013"/>
                  <a:pt x="2153975" y="2647407"/>
                  <a:pt x="2158276" y="2155226"/>
                </a:cubicBezTo>
                <a:cubicBezTo>
                  <a:pt x="2159605" y="2002739"/>
                  <a:pt x="2122539" y="1858933"/>
                  <a:pt x="2056071" y="1732876"/>
                </a:cubicBezTo>
                <a:cubicBezTo>
                  <a:pt x="2055914" y="1732720"/>
                  <a:pt x="2055758" y="1732486"/>
                  <a:pt x="2055758" y="1732251"/>
                </a:cubicBezTo>
                <a:cubicBezTo>
                  <a:pt x="2047391" y="1716298"/>
                  <a:pt x="2038476" y="1700659"/>
                  <a:pt x="2029170" y="1685332"/>
                </a:cubicBezTo>
                <a:cubicBezTo>
                  <a:pt x="2029092" y="1685254"/>
                  <a:pt x="2029092" y="1685176"/>
                  <a:pt x="2029014" y="1685019"/>
                </a:cubicBezTo>
                <a:cubicBezTo>
                  <a:pt x="1922586" y="1486865"/>
                  <a:pt x="1870349" y="1262826"/>
                  <a:pt x="1878717" y="1037458"/>
                </a:cubicBezTo>
                <a:cubicBezTo>
                  <a:pt x="1886067" y="833986"/>
                  <a:pt x="1942761" y="629419"/>
                  <a:pt x="2053334" y="441665"/>
                </a:cubicBezTo>
                <a:cubicBezTo>
                  <a:pt x="2163906" y="253910"/>
                  <a:pt x="2315298" y="105099"/>
                  <a:pt x="2489681" y="0"/>
                </a:cubicBezTo>
                <a:cubicBezTo>
                  <a:pt x="2680563" y="119722"/>
                  <a:pt x="2900379" y="186503"/>
                  <a:pt x="3124886" y="193541"/>
                </a:cubicBezTo>
                <a:cubicBezTo>
                  <a:pt x="2827029" y="200657"/>
                  <a:pt x="2539493" y="356741"/>
                  <a:pt x="2377231" y="632390"/>
                </a:cubicBezTo>
                <a:cubicBezTo>
                  <a:pt x="2214735" y="908275"/>
                  <a:pt x="2217707" y="1235770"/>
                  <a:pt x="2356353" y="1499845"/>
                </a:cubicBezTo>
                <a:cubicBezTo>
                  <a:pt x="2356431" y="1500002"/>
                  <a:pt x="2356509" y="1500236"/>
                  <a:pt x="2356665" y="1500393"/>
                </a:cubicBezTo>
                <a:cubicBezTo>
                  <a:pt x="2365345" y="1516893"/>
                  <a:pt x="2374573" y="1533236"/>
                  <a:pt x="2384348" y="1549189"/>
                </a:cubicBezTo>
                <a:cubicBezTo>
                  <a:pt x="2384348" y="1549267"/>
                  <a:pt x="2384348" y="1549345"/>
                  <a:pt x="2384426" y="1549423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156A9D7-C811-59DA-6F9C-5F044FFFB52B}"/>
              </a:ext>
            </a:extLst>
          </p:cNvPr>
          <p:cNvSpPr/>
          <p:nvPr/>
        </p:nvSpPr>
        <p:spPr>
          <a:xfrm>
            <a:off x="3634722" y="1569333"/>
            <a:ext cx="1980339" cy="3033777"/>
          </a:xfrm>
          <a:custGeom>
            <a:avLst/>
            <a:gdLst>
              <a:gd name="connsiteX0" fmla="*/ 2515898 w 2515898"/>
              <a:gd name="connsiteY0" fmla="*/ 3400052 h 3854227"/>
              <a:gd name="connsiteX1" fmla="*/ 2030130 w 2515898"/>
              <a:gd name="connsiteY1" fmla="*/ 3854228 h 3854227"/>
              <a:gd name="connsiteX2" fmla="*/ 2024421 w 2515898"/>
              <a:gd name="connsiteY2" fmla="*/ 2986382 h 3854227"/>
              <a:gd name="connsiteX3" fmla="*/ 1283101 w 2515898"/>
              <a:gd name="connsiteY3" fmla="*/ 2534630 h 3854227"/>
              <a:gd name="connsiteX4" fmla="*/ 1226954 w 2515898"/>
              <a:gd name="connsiteY4" fmla="*/ 2534239 h 3854227"/>
              <a:gd name="connsiteX5" fmla="*/ 624357 w 2515898"/>
              <a:gd name="connsiteY5" fmla="*/ 2359309 h 3854227"/>
              <a:gd name="connsiteX6" fmla="*/ 593704 w 2515898"/>
              <a:gd name="connsiteY6" fmla="*/ 2340620 h 3854227"/>
              <a:gd name="connsiteX7" fmla="*/ 175498 w 2515898"/>
              <a:gd name="connsiteY7" fmla="*/ 624321 h 3854227"/>
              <a:gd name="connsiteX8" fmla="*/ 175577 w 2515898"/>
              <a:gd name="connsiteY8" fmla="*/ 624321 h 3854227"/>
              <a:gd name="connsiteX9" fmla="*/ 1879285 w 2515898"/>
              <a:gd name="connsiteY9" fmla="*/ 157789 h 3854227"/>
              <a:gd name="connsiteX10" fmla="*/ 1878425 w 2515898"/>
              <a:gd name="connsiteY10" fmla="*/ 193604 h 3854227"/>
              <a:gd name="connsiteX11" fmla="*/ 2028801 w 2515898"/>
              <a:gd name="connsiteY11" fmla="*/ 803864 h 3854227"/>
              <a:gd name="connsiteX12" fmla="*/ 1719760 w 2515898"/>
              <a:gd name="connsiteY12" fmla="*/ 499438 h 3854227"/>
              <a:gd name="connsiteX13" fmla="*/ 499474 w 2515898"/>
              <a:gd name="connsiteY13" fmla="*/ 815047 h 3854227"/>
              <a:gd name="connsiteX14" fmla="*/ 815083 w 2515898"/>
              <a:gd name="connsiteY14" fmla="*/ 2035411 h 3854227"/>
              <a:gd name="connsiteX15" fmla="*/ 1229144 w 2515898"/>
              <a:gd name="connsiteY15" fmla="*/ 2158026 h 3854227"/>
              <a:gd name="connsiteX16" fmla="*/ 1287714 w 2515898"/>
              <a:gd name="connsiteY16" fmla="*/ 2158574 h 3854227"/>
              <a:gd name="connsiteX17" fmla="*/ 1922920 w 2515898"/>
              <a:gd name="connsiteY17" fmla="*/ 2352115 h 3854227"/>
              <a:gd name="connsiteX18" fmla="*/ 2351604 w 2515898"/>
              <a:gd name="connsiteY18" fmla="*/ 2801286 h 3854227"/>
              <a:gd name="connsiteX19" fmla="*/ 2515898 w 2515898"/>
              <a:gd name="connsiteY19" fmla="*/ 3400052 h 38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15898" h="3854227">
                <a:moveTo>
                  <a:pt x="2515898" y="3400052"/>
                </a:moveTo>
                <a:cubicBezTo>
                  <a:pt x="2316492" y="3505620"/>
                  <a:pt x="2148601" y="3662876"/>
                  <a:pt x="2030130" y="3854228"/>
                </a:cubicBezTo>
                <a:cubicBezTo>
                  <a:pt x="2173389" y="3592576"/>
                  <a:pt x="2182148" y="3265003"/>
                  <a:pt x="2024421" y="2986382"/>
                </a:cubicBezTo>
                <a:cubicBezTo>
                  <a:pt x="1866617" y="2707605"/>
                  <a:pt x="1581193" y="2546438"/>
                  <a:pt x="1283101" y="2534630"/>
                </a:cubicBezTo>
                <a:cubicBezTo>
                  <a:pt x="1264411" y="2533848"/>
                  <a:pt x="1245644" y="2533691"/>
                  <a:pt x="1226954" y="2534239"/>
                </a:cubicBezTo>
                <a:cubicBezTo>
                  <a:pt x="1021292" y="2527826"/>
                  <a:pt x="814145" y="2471133"/>
                  <a:pt x="624357" y="2359309"/>
                </a:cubicBezTo>
                <a:cubicBezTo>
                  <a:pt x="614035" y="2353210"/>
                  <a:pt x="603791" y="2347032"/>
                  <a:pt x="593704" y="2340620"/>
                </a:cubicBezTo>
                <a:cubicBezTo>
                  <a:pt x="14566" y="1977544"/>
                  <a:pt x="-173579" y="1217065"/>
                  <a:pt x="175498" y="624321"/>
                </a:cubicBezTo>
                <a:lnTo>
                  <a:pt x="175577" y="624321"/>
                </a:lnTo>
                <a:cubicBezTo>
                  <a:pt x="524654" y="31577"/>
                  <a:pt x="1280911" y="-172677"/>
                  <a:pt x="1879285" y="157789"/>
                </a:cubicBezTo>
                <a:cubicBezTo>
                  <a:pt x="1878816" y="169675"/>
                  <a:pt x="1878503" y="181640"/>
                  <a:pt x="1878425" y="193604"/>
                </a:cubicBezTo>
                <a:cubicBezTo>
                  <a:pt x="1876548" y="414358"/>
                  <a:pt x="1931131" y="622366"/>
                  <a:pt x="2028801" y="803864"/>
                </a:cubicBezTo>
                <a:cubicBezTo>
                  <a:pt x="1954981" y="682266"/>
                  <a:pt x="1850899" y="576698"/>
                  <a:pt x="1719760" y="499438"/>
                </a:cubicBezTo>
                <a:cubicBezTo>
                  <a:pt x="1295612" y="249594"/>
                  <a:pt x="749240" y="390977"/>
                  <a:pt x="499474" y="815047"/>
                </a:cubicBezTo>
                <a:cubicBezTo>
                  <a:pt x="249631" y="1239195"/>
                  <a:pt x="391013" y="1785567"/>
                  <a:pt x="815083" y="2035411"/>
                </a:cubicBezTo>
                <a:cubicBezTo>
                  <a:pt x="945596" y="2112280"/>
                  <a:pt x="1087683" y="2152083"/>
                  <a:pt x="1229144" y="2158026"/>
                </a:cubicBezTo>
                <a:cubicBezTo>
                  <a:pt x="1248693" y="2158886"/>
                  <a:pt x="1268243" y="2159043"/>
                  <a:pt x="1287714" y="2158574"/>
                </a:cubicBezTo>
                <a:cubicBezTo>
                  <a:pt x="1512222" y="2165612"/>
                  <a:pt x="1732038" y="2232393"/>
                  <a:pt x="1922920" y="2352115"/>
                </a:cubicBezTo>
                <a:cubicBezTo>
                  <a:pt x="2095426" y="2460185"/>
                  <a:pt x="2244316" y="2611577"/>
                  <a:pt x="2351604" y="2801286"/>
                </a:cubicBezTo>
                <a:cubicBezTo>
                  <a:pt x="2458970" y="2990918"/>
                  <a:pt x="2512067" y="3196501"/>
                  <a:pt x="2515898" y="3400052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EBE4BE9-3C58-F7A3-2B0B-193B339F556B}"/>
              </a:ext>
            </a:extLst>
          </p:cNvPr>
          <p:cNvSpPr/>
          <p:nvPr/>
        </p:nvSpPr>
        <p:spPr>
          <a:xfrm>
            <a:off x="5510791" y="1594816"/>
            <a:ext cx="3061206" cy="1851419"/>
          </a:xfrm>
          <a:custGeom>
            <a:avLst/>
            <a:gdLst>
              <a:gd name="connsiteX0" fmla="*/ 3276669 w 3889073"/>
              <a:gd name="connsiteY0" fmla="*/ 2352115 h 2352114"/>
              <a:gd name="connsiteX1" fmla="*/ 3246016 w 3889073"/>
              <a:gd name="connsiteY1" fmla="*/ 2333425 h 2352114"/>
              <a:gd name="connsiteX2" fmla="*/ 2645139 w 3889073"/>
              <a:gd name="connsiteY2" fmla="*/ 2158573 h 2352114"/>
              <a:gd name="connsiteX3" fmla="*/ 3060607 w 3889073"/>
              <a:gd name="connsiteY3" fmla="*/ 2043152 h 2352114"/>
              <a:gd name="connsiteX4" fmla="*/ 3397329 w 3889073"/>
              <a:gd name="connsiteY4" fmla="*/ 828497 h 2352114"/>
              <a:gd name="connsiteX5" fmla="*/ 2182674 w 3889073"/>
              <a:gd name="connsiteY5" fmla="*/ 491696 h 2352114"/>
              <a:gd name="connsiteX6" fmla="*/ 1869020 w 3889073"/>
              <a:gd name="connsiteY6" fmla="*/ 789632 h 2352114"/>
              <a:gd name="connsiteX7" fmla="*/ 1840712 w 3889073"/>
              <a:gd name="connsiteY7" fmla="*/ 837646 h 2352114"/>
              <a:gd name="connsiteX8" fmla="*/ 1840321 w 3889073"/>
              <a:gd name="connsiteY8" fmla="*/ 838350 h 2352114"/>
              <a:gd name="connsiteX9" fmla="*/ 1354475 w 3889073"/>
              <a:gd name="connsiteY9" fmla="*/ 1292682 h 2352114"/>
              <a:gd name="connsiteX10" fmla="*/ 751174 w 3889073"/>
              <a:gd name="connsiteY10" fmla="*/ 1439383 h 2352114"/>
              <a:gd name="connsiteX11" fmla="*/ 150532 w 3889073"/>
              <a:gd name="connsiteY11" fmla="*/ 1282360 h 2352114"/>
              <a:gd name="connsiteX12" fmla="*/ 0 w 3889073"/>
              <a:gd name="connsiteY12" fmla="*/ 634408 h 2352114"/>
              <a:gd name="connsiteX13" fmla="*/ 754458 w 3889073"/>
              <a:gd name="connsiteY13" fmla="*/ 1063483 h 2352114"/>
              <a:gd name="connsiteX14" fmla="*/ 1517206 w 3889073"/>
              <a:gd name="connsiteY14" fmla="*/ 645747 h 2352114"/>
              <a:gd name="connsiteX15" fmla="*/ 1544262 w 3889073"/>
              <a:gd name="connsiteY15" fmla="*/ 599923 h 2352114"/>
              <a:gd name="connsiteX16" fmla="*/ 1997578 w 3889073"/>
              <a:gd name="connsiteY16" fmla="*/ 164514 h 2352114"/>
              <a:gd name="connsiteX17" fmla="*/ 2029170 w 3889073"/>
              <a:gd name="connsiteY17" fmla="*/ 147232 h 2352114"/>
              <a:gd name="connsiteX18" fmla="*/ 3724512 w 3889073"/>
              <a:gd name="connsiteY18" fmla="*/ 643323 h 2352114"/>
              <a:gd name="connsiteX19" fmla="*/ 3276669 w 3889073"/>
              <a:gd name="connsiteY19" fmla="*/ 2352115 h 235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89073" h="2352114">
                <a:moveTo>
                  <a:pt x="3276669" y="2352115"/>
                </a:moveTo>
                <a:cubicBezTo>
                  <a:pt x="3266582" y="2345702"/>
                  <a:pt x="3256338" y="2339525"/>
                  <a:pt x="3246016" y="2333425"/>
                </a:cubicBezTo>
                <a:cubicBezTo>
                  <a:pt x="3056697" y="2221914"/>
                  <a:pt x="2850254" y="2165220"/>
                  <a:pt x="2645139" y="2158573"/>
                </a:cubicBezTo>
                <a:cubicBezTo>
                  <a:pt x="2786444" y="2154976"/>
                  <a:pt x="2929000" y="2117598"/>
                  <a:pt x="3060607" y="2043152"/>
                </a:cubicBezTo>
                <a:cubicBezTo>
                  <a:pt x="3488978" y="1800737"/>
                  <a:pt x="3639744" y="1256868"/>
                  <a:pt x="3397329" y="828497"/>
                </a:cubicBezTo>
                <a:cubicBezTo>
                  <a:pt x="3154914" y="400048"/>
                  <a:pt x="2611123" y="249281"/>
                  <a:pt x="2182674" y="491696"/>
                </a:cubicBezTo>
                <a:cubicBezTo>
                  <a:pt x="2050597" y="566454"/>
                  <a:pt x="1944951" y="669832"/>
                  <a:pt x="1869020" y="789632"/>
                </a:cubicBezTo>
                <a:cubicBezTo>
                  <a:pt x="1859089" y="805350"/>
                  <a:pt x="1849627" y="821381"/>
                  <a:pt x="1840712" y="837646"/>
                </a:cubicBezTo>
                <a:cubicBezTo>
                  <a:pt x="1840556" y="837881"/>
                  <a:pt x="1840478" y="838115"/>
                  <a:pt x="1840321" y="838350"/>
                </a:cubicBezTo>
                <a:cubicBezTo>
                  <a:pt x="1721851" y="1029779"/>
                  <a:pt x="1553959" y="1187115"/>
                  <a:pt x="1354475" y="1292682"/>
                </a:cubicBezTo>
                <a:cubicBezTo>
                  <a:pt x="1174618" y="1388006"/>
                  <a:pt x="969113" y="1441259"/>
                  <a:pt x="751174" y="1439383"/>
                </a:cubicBezTo>
                <a:cubicBezTo>
                  <a:pt x="533313" y="1437506"/>
                  <a:pt x="328746" y="1380734"/>
                  <a:pt x="150532" y="1282360"/>
                </a:cubicBezTo>
                <a:cubicBezTo>
                  <a:pt x="158821" y="1056836"/>
                  <a:pt x="106506" y="832719"/>
                  <a:pt x="0" y="634408"/>
                </a:cubicBezTo>
                <a:cubicBezTo>
                  <a:pt x="154911" y="889335"/>
                  <a:pt x="434236" y="1060746"/>
                  <a:pt x="754458" y="1063483"/>
                </a:cubicBezTo>
                <a:cubicBezTo>
                  <a:pt x="1075463" y="1066298"/>
                  <a:pt x="1358306" y="899032"/>
                  <a:pt x="1517206" y="645747"/>
                </a:cubicBezTo>
                <a:cubicBezTo>
                  <a:pt x="1526824" y="630811"/>
                  <a:pt x="1535739" y="615484"/>
                  <a:pt x="1544262" y="599923"/>
                </a:cubicBezTo>
                <a:cubicBezTo>
                  <a:pt x="1652645" y="424524"/>
                  <a:pt x="1805445" y="273210"/>
                  <a:pt x="1997578" y="164514"/>
                </a:cubicBezTo>
                <a:cubicBezTo>
                  <a:pt x="2008057" y="158571"/>
                  <a:pt x="2018613" y="152784"/>
                  <a:pt x="2029170" y="147232"/>
                </a:cubicBezTo>
                <a:cubicBezTo>
                  <a:pt x="2633253" y="-172599"/>
                  <a:pt x="3385756" y="44714"/>
                  <a:pt x="3724512" y="643323"/>
                </a:cubicBezTo>
                <a:cubicBezTo>
                  <a:pt x="4063267" y="1242088"/>
                  <a:pt x="3862063" y="1999205"/>
                  <a:pt x="3276669" y="235211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9729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8CC7B-03C4-4641-EA6B-79B5759A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64443073-EE37-9D75-74C2-5E0FDD9E1FE8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25CFAF4C-856C-00DC-A3DF-8269B1C8364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505327E-A7A7-536D-CA85-C522DD324245}"/>
              </a:ext>
            </a:extLst>
          </p:cNvPr>
          <p:cNvSpPr/>
          <p:nvPr/>
        </p:nvSpPr>
        <p:spPr>
          <a:xfrm>
            <a:off x="4333982" y="4246434"/>
            <a:ext cx="2953948" cy="1919637"/>
          </a:xfrm>
          <a:custGeom>
            <a:avLst/>
            <a:gdLst>
              <a:gd name="connsiteX0" fmla="*/ 3697589 w 3697588"/>
              <a:gd name="connsiteY0" fmla="*/ 496935 h 2402894"/>
              <a:gd name="connsiteX1" fmla="*/ 2861267 w 3697588"/>
              <a:gd name="connsiteY1" fmla="*/ 440240 h 2402894"/>
              <a:gd name="connsiteX2" fmla="*/ 2390804 w 3697588"/>
              <a:gd name="connsiteY2" fmla="*/ 1133570 h 2402894"/>
              <a:gd name="connsiteX3" fmla="*/ 2390804 w 3697588"/>
              <a:gd name="connsiteY3" fmla="*/ 1133717 h 2402894"/>
              <a:gd name="connsiteX4" fmla="*/ 2391468 w 3697588"/>
              <a:gd name="connsiteY4" fmla="*/ 1269106 h 2402894"/>
              <a:gd name="connsiteX5" fmla="*/ 2391468 w 3697588"/>
              <a:gd name="connsiteY5" fmla="*/ 1269253 h 2402894"/>
              <a:gd name="connsiteX6" fmla="*/ 2276824 w 3697588"/>
              <a:gd name="connsiteY6" fmla="*/ 1720154 h 2402894"/>
              <a:gd name="connsiteX7" fmla="*/ 2216291 w 3697588"/>
              <a:gd name="connsiteY7" fmla="*/ 1831846 h 2402894"/>
              <a:gd name="connsiteX8" fmla="*/ 682726 w 3697588"/>
              <a:gd name="connsiteY8" fmla="*/ 2286585 h 2402894"/>
              <a:gd name="connsiteX9" fmla="*/ 67795 w 3697588"/>
              <a:gd name="connsiteY9" fmla="*/ 810011 h 2402894"/>
              <a:gd name="connsiteX10" fmla="*/ 192922 w 3697588"/>
              <a:gd name="connsiteY10" fmla="*/ 787643 h 2402894"/>
              <a:gd name="connsiteX11" fmla="*/ 617395 w 3697588"/>
              <a:gd name="connsiteY11" fmla="*/ 595708 h 2402894"/>
              <a:gd name="connsiteX12" fmla="*/ 436754 w 3697588"/>
              <a:gd name="connsiteY12" fmla="*/ 844928 h 2402894"/>
              <a:gd name="connsiteX13" fmla="*/ 835168 w 3697588"/>
              <a:gd name="connsiteY13" fmla="*/ 1966127 h 2402894"/>
              <a:gd name="connsiteX14" fmla="*/ 1956365 w 3697588"/>
              <a:gd name="connsiteY14" fmla="*/ 1567713 h 2402894"/>
              <a:gd name="connsiteX15" fmla="*/ 2035650 w 3697588"/>
              <a:gd name="connsiteY15" fmla="*/ 1270951 h 2402894"/>
              <a:gd name="connsiteX16" fmla="*/ 2035650 w 3697588"/>
              <a:gd name="connsiteY16" fmla="*/ 1270730 h 2402894"/>
              <a:gd name="connsiteX17" fmla="*/ 2034985 w 3697588"/>
              <a:gd name="connsiteY17" fmla="*/ 1134899 h 2402894"/>
              <a:gd name="connsiteX18" fmla="*/ 2034985 w 3697588"/>
              <a:gd name="connsiteY18" fmla="*/ 1134677 h 2402894"/>
              <a:gd name="connsiteX19" fmla="*/ 2210163 w 3697588"/>
              <a:gd name="connsiteY19" fmla="*/ 570756 h 2402894"/>
              <a:gd name="connsiteX20" fmla="*/ 2705726 w 3697588"/>
              <a:gd name="connsiteY20" fmla="*/ 121258 h 2402894"/>
              <a:gd name="connsiteX21" fmla="*/ 3365172 w 3697588"/>
              <a:gd name="connsiteY21" fmla="*/ 7794 h 2402894"/>
              <a:gd name="connsiteX22" fmla="*/ 3697589 w 3697588"/>
              <a:gd name="connsiteY22" fmla="*/ 496935 h 240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697588" h="2402894">
                <a:moveTo>
                  <a:pt x="3697589" y="496935"/>
                </a:moveTo>
                <a:cubicBezTo>
                  <a:pt x="3457005" y="336373"/>
                  <a:pt x="3140017" y="304335"/>
                  <a:pt x="2861267" y="440240"/>
                </a:cubicBezTo>
                <a:cubicBezTo>
                  <a:pt x="2582740" y="575997"/>
                  <a:pt x="2412729" y="845297"/>
                  <a:pt x="2390804" y="1133570"/>
                </a:cubicBezTo>
                <a:lnTo>
                  <a:pt x="2390804" y="1133717"/>
                </a:lnTo>
                <a:cubicBezTo>
                  <a:pt x="2387408" y="1178527"/>
                  <a:pt x="2387556" y="1223853"/>
                  <a:pt x="2391468" y="1269106"/>
                </a:cubicBezTo>
                <a:lnTo>
                  <a:pt x="2391468" y="1269253"/>
                </a:lnTo>
                <a:cubicBezTo>
                  <a:pt x="2383570" y="1421178"/>
                  <a:pt x="2346290" y="1574209"/>
                  <a:pt x="2276824" y="1720154"/>
                </a:cubicBezTo>
                <a:cubicBezTo>
                  <a:pt x="2258442" y="1758836"/>
                  <a:pt x="2238215" y="1796116"/>
                  <a:pt x="2216291" y="1831846"/>
                </a:cubicBezTo>
                <a:cubicBezTo>
                  <a:pt x="1900999" y="2347487"/>
                  <a:pt x="1240668" y="2552046"/>
                  <a:pt x="682726" y="2286585"/>
                </a:cubicBezTo>
                <a:cubicBezTo>
                  <a:pt x="124785" y="2021271"/>
                  <a:pt x="-133221" y="1379912"/>
                  <a:pt x="67795" y="810011"/>
                </a:cubicBezTo>
                <a:cubicBezTo>
                  <a:pt x="109430" y="804770"/>
                  <a:pt x="151213" y="797387"/>
                  <a:pt x="192922" y="787643"/>
                </a:cubicBezTo>
                <a:cubicBezTo>
                  <a:pt x="350604" y="750880"/>
                  <a:pt x="493522" y="684441"/>
                  <a:pt x="617395" y="595708"/>
                </a:cubicBezTo>
                <a:cubicBezTo>
                  <a:pt x="544311" y="664952"/>
                  <a:pt x="482597" y="748592"/>
                  <a:pt x="436754" y="844928"/>
                </a:cubicBezTo>
                <a:cubicBezTo>
                  <a:pt x="237141" y="1264529"/>
                  <a:pt x="415493" y="1766587"/>
                  <a:pt x="835168" y="1966127"/>
                </a:cubicBezTo>
                <a:cubicBezTo>
                  <a:pt x="1254768" y="2165739"/>
                  <a:pt x="1756826" y="1987387"/>
                  <a:pt x="1956365" y="1567713"/>
                </a:cubicBezTo>
                <a:cubicBezTo>
                  <a:pt x="2002135" y="1471598"/>
                  <a:pt x="2027972" y="1371127"/>
                  <a:pt x="2035650" y="1270951"/>
                </a:cubicBezTo>
                <a:lnTo>
                  <a:pt x="2035650" y="1270730"/>
                </a:lnTo>
                <a:cubicBezTo>
                  <a:pt x="2039193" y="1225256"/>
                  <a:pt x="2038898" y="1179856"/>
                  <a:pt x="2034985" y="1134899"/>
                </a:cubicBezTo>
                <a:lnTo>
                  <a:pt x="2034985" y="1134677"/>
                </a:lnTo>
                <a:cubicBezTo>
                  <a:pt x="2045542" y="934990"/>
                  <a:pt x="2106075" y="740767"/>
                  <a:pt x="2210163" y="570756"/>
                </a:cubicBezTo>
                <a:cubicBezTo>
                  <a:pt x="2325103" y="383102"/>
                  <a:pt x="2493194" y="224829"/>
                  <a:pt x="2705726" y="121258"/>
                </a:cubicBezTo>
                <a:cubicBezTo>
                  <a:pt x="2918257" y="17613"/>
                  <a:pt x="3146439" y="-17305"/>
                  <a:pt x="3365172" y="7794"/>
                </a:cubicBezTo>
                <a:cubicBezTo>
                  <a:pt x="3433235" y="195522"/>
                  <a:pt x="3547584" y="364204"/>
                  <a:pt x="3697589" y="49693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3665CC5-4BE6-B0AA-ACA0-36A1F4D06FE0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FE01195-F71E-A477-5618-13B6C64C7235}"/>
              </a:ext>
            </a:extLst>
          </p:cNvPr>
          <p:cNvSpPr/>
          <p:nvPr/>
        </p:nvSpPr>
        <p:spPr>
          <a:xfrm>
            <a:off x="3315058" y="3042558"/>
            <a:ext cx="2784591" cy="2110352"/>
          </a:xfrm>
          <a:custGeom>
            <a:avLst/>
            <a:gdLst>
              <a:gd name="connsiteX0" fmla="*/ 3485596 w 3485596"/>
              <a:gd name="connsiteY0" fmla="*/ 2077701 h 2641621"/>
              <a:gd name="connsiteX1" fmla="*/ 3310418 w 3485596"/>
              <a:gd name="connsiteY1" fmla="*/ 2641622 h 2641621"/>
              <a:gd name="connsiteX2" fmla="*/ 2833385 w 3485596"/>
              <a:gd name="connsiteY2" fmla="*/ 1953460 h 2641621"/>
              <a:gd name="connsiteX3" fmla="*/ 1998023 w 3485596"/>
              <a:gd name="connsiteY3" fmla="*/ 2017906 h 2641621"/>
              <a:gd name="connsiteX4" fmla="*/ 1997949 w 3485596"/>
              <a:gd name="connsiteY4" fmla="*/ 2017980 h 2641621"/>
              <a:gd name="connsiteX5" fmla="*/ 1892901 w 3485596"/>
              <a:gd name="connsiteY5" fmla="*/ 2102652 h 2641621"/>
              <a:gd name="connsiteX6" fmla="*/ 1892828 w 3485596"/>
              <a:gd name="connsiteY6" fmla="*/ 2102652 h 2641621"/>
              <a:gd name="connsiteX7" fmla="*/ 1468355 w 3485596"/>
              <a:gd name="connsiteY7" fmla="*/ 2294588 h 2641621"/>
              <a:gd name="connsiteX8" fmla="*/ 1343228 w 3485596"/>
              <a:gd name="connsiteY8" fmla="*/ 2316956 h 2641621"/>
              <a:gd name="connsiteX9" fmla="*/ 31571 w 3485596"/>
              <a:gd name="connsiteY9" fmla="*/ 1401424 h 2641621"/>
              <a:gd name="connsiteX10" fmla="*/ 802634 w 3485596"/>
              <a:gd name="connsiteY10" fmla="*/ 0 h 2641621"/>
              <a:gd name="connsiteX11" fmla="*/ 898085 w 3485596"/>
              <a:gd name="connsiteY11" fmla="*/ 83861 h 2641621"/>
              <a:gd name="connsiteX12" fmla="*/ 1313109 w 3485596"/>
              <a:gd name="connsiteY12" fmla="*/ 296097 h 2641621"/>
              <a:gd name="connsiteX13" fmla="*/ 1005348 w 3485596"/>
              <a:gd name="connsiteY13" fmla="*/ 310197 h 2641621"/>
              <a:gd name="connsiteX14" fmla="*/ 377128 w 3485596"/>
              <a:gd name="connsiteY14" fmla="*/ 1320737 h 2641621"/>
              <a:gd name="connsiteX15" fmla="*/ 1387668 w 3485596"/>
              <a:gd name="connsiteY15" fmla="*/ 1948956 h 2641621"/>
              <a:gd name="connsiteX16" fmla="*/ 1669518 w 3485596"/>
              <a:gd name="connsiteY16" fmla="*/ 1825675 h 2641621"/>
              <a:gd name="connsiteX17" fmla="*/ 1669666 w 3485596"/>
              <a:gd name="connsiteY17" fmla="*/ 1825601 h 2641621"/>
              <a:gd name="connsiteX18" fmla="*/ 1774787 w 3485596"/>
              <a:gd name="connsiteY18" fmla="*/ 1740928 h 2641621"/>
              <a:gd name="connsiteX19" fmla="*/ 1774861 w 3485596"/>
              <a:gd name="connsiteY19" fmla="*/ 1740854 h 2641621"/>
              <a:gd name="connsiteX20" fmla="*/ 2325347 w 3485596"/>
              <a:gd name="connsiteY20" fmla="*/ 1525886 h 2641621"/>
              <a:gd name="connsiteX21" fmla="*/ 2985826 w 3485596"/>
              <a:gd name="connsiteY21" fmla="*/ 1633001 h 2641621"/>
              <a:gd name="connsiteX22" fmla="*/ 3485596 w 3485596"/>
              <a:gd name="connsiteY22" fmla="*/ 2077701 h 26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85596" h="2641621">
                <a:moveTo>
                  <a:pt x="3485596" y="2077701"/>
                </a:moveTo>
                <a:cubicBezTo>
                  <a:pt x="3381508" y="2247712"/>
                  <a:pt x="3320975" y="2441935"/>
                  <a:pt x="3310418" y="2641622"/>
                </a:cubicBezTo>
                <a:cubicBezTo>
                  <a:pt x="3285614" y="2353867"/>
                  <a:pt x="3113094" y="2086412"/>
                  <a:pt x="2833385" y="1953460"/>
                </a:cubicBezTo>
                <a:cubicBezTo>
                  <a:pt x="2553528" y="1820360"/>
                  <a:pt x="2237056" y="1855351"/>
                  <a:pt x="1998023" y="2017906"/>
                </a:cubicBezTo>
                <a:lnTo>
                  <a:pt x="1997949" y="2017980"/>
                </a:lnTo>
                <a:cubicBezTo>
                  <a:pt x="1960965" y="2043152"/>
                  <a:pt x="1925752" y="2071426"/>
                  <a:pt x="1892901" y="2102652"/>
                </a:cubicBezTo>
                <a:lnTo>
                  <a:pt x="1892828" y="2102652"/>
                </a:lnTo>
                <a:cubicBezTo>
                  <a:pt x="1768955" y="2191386"/>
                  <a:pt x="1626037" y="2257825"/>
                  <a:pt x="1468355" y="2294588"/>
                </a:cubicBezTo>
                <a:cubicBezTo>
                  <a:pt x="1426646" y="2304332"/>
                  <a:pt x="1384863" y="2311715"/>
                  <a:pt x="1343228" y="2316956"/>
                </a:cubicBezTo>
                <a:cubicBezTo>
                  <a:pt x="743503" y="2391737"/>
                  <a:pt x="171905" y="2003068"/>
                  <a:pt x="31571" y="1401424"/>
                </a:cubicBezTo>
                <a:cubicBezTo>
                  <a:pt x="-108837" y="799780"/>
                  <a:pt x="231700" y="198210"/>
                  <a:pt x="802634" y="0"/>
                </a:cubicBezTo>
                <a:cubicBezTo>
                  <a:pt x="832606" y="29307"/>
                  <a:pt x="864423" y="57285"/>
                  <a:pt x="898085" y="83861"/>
                </a:cubicBezTo>
                <a:cubicBezTo>
                  <a:pt x="1025206" y="184184"/>
                  <a:pt x="1166352" y="254684"/>
                  <a:pt x="1313109" y="296097"/>
                </a:cubicBezTo>
                <a:cubicBezTo>
                  <a:pt x="1213376" y="282071"/>
                  <a:pt x="1109362" y="285910"/>
                  <a:pt x="1005348" y="310197"/>
                </a:cubicBezTo>
                <a:cubicBezTo>
                  <a:pt x="552823" y="415762"/>
                  <a:pt x="271564" y="868213"/>
                  <a:pt x="377128" y="1320737"/>
                </a:cubicBezTo>
                <a:cubicBezTo>
                  <a:pt x="482693" y="1773262"/>
                  <a:pt x="935144" y="2054521"/>
                  <a:pt x="1387668" y="1948956"/>
                </a:cubicBezTo>
                <a:cubicBezTo>
                  <a:pt x="1491461" y="1924743"/>
                  <a:pt x="1586321" y="1882296"/>
                  <a:pt x="1669518" y="1825675"/>
                </a:cubicBezTo>
                <a:cubicBezTo>
                  <a:pt x="1669592" y="1825675"/>
                  <a:pt x="1669592" y="1825601"/>
                  <a:pt x="1669666" y="1825601"/>
                </a:cubicBezTo>
                <a:cubicBezTo>
                  <a:pt x="1707167" y="1800059"/>
                  <a:pt x="1742232" y="1771785"/>
                  <a:pt x="1774787" y="1740928"/>
                </a:cubicBezTo>
                <a:lnTo>
                  <a:pt x="1774861" y="1740854"/>
                </a:lnTo>
                <a:cubicBezTo>
                  <a:pt x="1937637" y="1624364"/>
                  <a:pt x="2127358" y="1550543"/>
                  <a:pt x="2325347" y="1525886"/>
                </a:cubicBezTo>
                <a:cubicBezTo>
                  <a:pt x="2543784" y="1498646"/>
                  <a:pt x="2772261" y="1531423"/>
                  <a:pt x="2985826" y="1633001"/>
                </a:cubicBezTo>
                <a:cubicBezTo>
                  <a:pt x="3199317" y="1734506"/>
                  <a:pt x="3368885" y="1891081"/>
                  <a:pt x="3485596" y="2077701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F1BB6BD-1C3A-7C60-38B2-86EFE89F8669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A6098D6-9F13-7058-CA8D-91F3FC3746EE}"/>
              </a:ext>
            </a:extLst>
          </p:cNvPr>
          <p:cNvSpPr/>
          <p:nvPr/>
        </p:nvSpPr>
        <p:spPr>
          <a:xfrm>
            <a:off x="3669065" y="1403764"/>
            <a:ext cx="1557758" cy="3029536"/>
          </a:xfrm>
          <a:custGeom>
            <a:avLst/>
            <a:gdLst>
              <a:gd name="connsiteX0" fmla="*/ 1882221 w 1949915"/>
              <a:gd name="connsiteY0" fmla="*/ 3577237 h 3792204"/>
              <a:gd name="connsiteX1" fmla="*/ 1331735 w 1949915"/>
              <a:gd name="connsiteY1" fmla="*/ 3792204 h 3792204"/>
              <a:gd name="connsiteX2" fmla="*/ 1572762 w 1949915"/>
              <a:gd name="connsiteY2" fmla="*/ 2989767 h 3792204"/>
              <a:gd name="connsiteX3" fmla="*/ 1001163 w 1949915"/>
              <a:gd name="connsiteY3" fmla="*/ 2376755 h 3792204"/>
              <a:gd name="connsiteX4" fmla="*/ 1001089 w 1949915"/>
              <a:gd name="connsiteY4" fmla="*/ 2376755 h 3792204"/>
              <a:gd name="connsiteX5" fmla="*/ 869983 w 1949915"/>
              <a:gd name="connsiteY5" fmla="*/ 2347447 h 3792204"/>
              <a:gd name="connsiteX6" fmla="*/ 454959 w 1949915"/>
              <a:gd name="connsiteY6" fmla="*/ 2135211 h 3792204"/>
              <a:gd name="connsiteX7" fmla="*/ 359508 w 1949915"/>
              <a:gd name="connsiteY7" fmla="*/ 2051350 h 3792204"/>
              <a:gd name="connsiteX8" fmla="*/ 257487 w 1949915"/>
              <a:gd name="connsiteY8" fmla="*/ 454964 h 3792204"/>
              <a:gd name="connsiteX9" fmla="*/ 1833941 w 1949915"/>
              <a:gd name="connsiteY9" fmla="*/ 184040 h 3792204"/>
              <a:gd name="connsiteX10" fmla="*/ 1827888 w 1949915"/>
              <a:gd name="connsiteY10" fmla="*/ 311013 h 3792204"/>
              <a:gd name="connsiteX11" fmla="*/ 1920460 w 1949915"/>
              <a:gd name="connsiteY11" fmla="*/ 767450 h 3792204"/>
              <a:gd name="connsiteX12" fmla="*/ 1717747 w 1949915"/>
              <a:gd name="connsiteY12" fmla="*/ 535946 h 3792204"/>
              <a:gd name="connsiteX13" fmla="*/ 535941 w 1949915"/>
              <a:gd name="connsiteY13" fmla="*/ 674878 h 3792204"/>
              <a:gd name="connsiteX14" fmla="*/ 674873 w 1949915"/>
              <a:gd name="connsiteY14" fmla="*/ 1856683 h 3792204"/>
              <a:gd name="connsiteX15" fmla="*/ 947126 w 1949915"/>
              <a:gd name="connsiteY15" fmla="*/ 2000192 h 3792204"/>
              <a:gd name="connsiteX16" fmla="*/ 1079118 w 1949915"/>
              <a:gd name="connsiteY16" fmla="*/ 2029647 h 3792204"/>
              <a:gd name="connsiteX17" fmla="*/ 1590257 w 1949915"/>
              <a:gd name="connsiteY17" fmla="*/ 2325966 h 3792204"/>
              <a:gd name="connsiteX18" fmla="*/ 1918393 w 1949915"/>
              <a:gd name="connsiteY18" fmla="*/ 2909154 h 3792204"/>
              <a:gd name="connsiteX19" fmla="*/ 1882221 w 1949915"/>
              <a:gd name="connsiteY19" fmla="*/ 3577237 h 3792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49915" h="3792204">
                <a:moveTo>
                  <a:pt x="1882221" y="3577237"/>
                </a:moveTo>
                <a:cubicBezTo>
                  <a:pt x="1684232" y="3601893"/>
                  <a:pt x="1494511" y="3675715"/>
                  <a:pt x="1331735" y="3792204"/>
                </a:cubicBezTo>
                <a:cubicBezTo>
                  <a:pt x="1541535" y="3593404"/>
                  <a:pt x="1643187" y="3291622"/>
                  <a:pt x="1572762" y="2989767"/>
                </a:cubicBezTo>
                <a:cubicBezTo>
                  <a:pt x="1502336" y="2687838"/>
                  <a:pt x="1277476" y="2462166"/>
                  <a:pt x="1001163" y="2376755"/>
                </a:cubicBezTo>
                <a:lnTo>
                  <a:pt x="1001089" y="2376755"/>
                </a:lnTo>
                <a:cubicBezTo>
                  <a:pt x="958494" y="2363541"/>
                  <a:pt x="914718" y="2353649"/>
                  <a:pt x="869983" y="2347447"/>
                </a:cubicBezTo>
                <a:cubicBezTo>
                  <a:pt x="723226" y="2306034"/>
                  <a:pt x="582080" y="2235535"/>
                  <a:pt x="454959" y="2135211"/>
                </a:cubicBezTo>
                <a:cubicBezTo>
                  <a:pt x="421297" y="2108636"/>
                  <a:pt x="389480" y="2080657"/>
                  <a:pt x="359508" y="2051350"/>
                </a:cubicBezTo>
                <a:cubicBezTo>
                  <a:pt x="-72937" y="1629092"/>
                  <a:pt x="-125424" y="939823"/>
                  <a:pt x="257487" y="454964"/>
                </a:cubicBezTo>
                <a:cubicBezTo>
                  <a:pt x="640325" y="-29894"/>
                  <a:pt x="1322950" y="-138707"/>
                  <a:pt x="1833941" y="184040"/>
                </a:cubicBezTo>
                <a:cubicBezTo>
                  <a:pt x="1829734" y="225749"/>
                  <a:pt x="1827667" y="268123"/>
                  <a:pt x="1827888" y="311013"/>
                </a:cubicBezTo>
                <a:cubicBezTo>
                  <a:pt x="1828700" y="472829"/>
                  <a:pt x="1861550" y="626968"/>
                  <a:pt x="1920460" y="767450"/>
                </a:cubicBezTo>
                <a:cubicBezTo>
                  <a:pt x="1869228" y="680858"/>
                  <a:pt x="1801460" y="602016"/>
                  <a:pt x="1717747" y="535946"/>
                </a:cubicBezTo>
                <a:cubicBezTo>
                  <a:pt x="1353069" y="248043"/>
                  <a:pt x="823918" y="310201"/>
                  <a:pt x="535941" y="674878"/>
                </a:cubicBezTo>
                <a:cubicBezTo>
                  <a:pt x="248038" y="1039555"/>
                  <a:pt x="310196" y="1568706"/>
                  <a:pt x="674873" y="1856683"/>
                </a:cubicBezTo>
                <a:cubicBezTo>
                  <a:pt x="758586" y="1922827"/>
                  <a:pt x="850937" y="1970442"/>
                  <a:pt x="947126" y="2000192"/>
                </a:cubicBezTo>
                <a:cubicBezTo>
                  <a:pt x="990459" y="2013701"/>
                  <a:pt x="1034604" y="2023446"/>
                  <a:pt x="1079118" y="2029647"/>
                </a:cubicBezTo>
                <a:cubicBezTo>
                  <a:pt x="1271571" y="2084274"/>
                  <a:pt x="1447561" y="2186517"/>
                  <a:pt x="1590257" y="2325966"/>
                </a:cubicBezTo>
                <a:cubicBezTo>
                  <a:pt x="1747718" y="2479735"/>
                  <a:pt x="1864651" y="2678831"/>
                  <a:pt x="1918393" y="2909154"/>
                </a:cubicBezTo>
                <a:cubicBezTo>
                  <a:pt x="1972061" y="3139402"/>
                  <a:pt x="1955378" y="3369577"/>
                  <a:pt x="1882221" y="3577237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1D00EA2-C43C-7175-A91D-920162555035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D83C348-C1BB-A712-6ECC-6FB953DA281B}"/>
              </a:ext>
            </a:extLst>
          </p:cNvPr>
          <p:cNvSpPr/>
          <p:nvPr/>
        </p:nvSpPr>
        <p:spPr>
          <a:xfrm>
            <a:off x="4531157" y="691930"/>
            <a:ext cx="2503655" cy="2570014"/>
          </a:xfrm>
          <a:custGeom>
            <a:avLst/>
            <a:gdLst>
              <a:gd name="connsiteX0" fmla="*/ 3133936 w 3133936"/>
              <a:gd name="connsiteY0" fmla="*/ 1063632 h 3216999"/>
              <a:gd name="connsiteX1" fmla="*/ 3030956 w 3133936"/>
              <a:gd name="connsiteY1" fmla="*/ 1138043 h 3216999"/>
              <a:gd name="connsiteX2" fmla="*/ 2731684 w 3133936"/>
              <a:gd name="connsiteY2" fmla="*/ 1495117 h 3216999"/>
              <a:gd name="connsiteX3" fmla="*/ 2786385 w 3133936"/>
              <a:gd name="connsiteY3" fmla="*/ 1192228 h 3216999"/>
              <a:gd name="connsiteX4" fmla="*/ 1940910 w 3133936"/>
              <a:gd name="connsiteY4" fmla="*/ 354873 h 3216999"/>
              <a:gd name="connsiteX5" fmla="*/ 1103629 w 3133936"/>
              <a:gd name="connsiteY5" fmla="*/ 1200349 h 3216999"/>
              <a:gd name="connsiteX6" fmla="*/ 1161136 w 3133936"/>
              <a:gd name="connsiteY6" fmla="*/ 1502573 h 3216999"/>
              <a:gd name="connsiteX7" fmla="*/ 1220266 w 3133936"/>
              <a:gd name="connsiteY7" fmla="*/ 1623788 h 3216999"/>
              <a:gd name="connsiteX8" fmla="*/ 1307449 w 3133936"/>
              <a:gd name="connsiteY8" fmla="*/ 2208674 h 3216999"/>
              <a:gd name="connsiteX9" fmla="*/ 1056088 w 3133936"/>
              <a:gd name="connsiteY9" fmla="*/ 2828699 h 3216999"/>
              <a:gd name="connsiteX10" fmla="*/ 511139 w 3133936"/>
              <a:gd name="connsiteY10" fmla="*/ 3216999 h 3216999"/>
              <a:gd name="connsiteX11" fmla="*/ 0 w 3133936"/>
              <a:gd name="connsiteY11" fmla="*/ 2920681 h 3216999"/>
              <a:gd name="connsiteX12" fmla="*/ 777560 w 3133936"/>
              <a:gd name="connsiteY12" fmla="*/ 2608785 h 3216999"/>
              <a:gd name="connsiteX13" fmla="*/ 900768 w 3133936"/>
              <a:gd name="connsiteY13" fmla="*/ 1780363 h 3216999"/>
              <a:gd name="connsiteX14" fmla="*/ 900620 w 3133936"/>
              <a:gd name="connsiteY14" fmla="*/ 1779993 h 3216999"/>
              <a:gd name="connsiteX15" fmla="*/ 841342 w 3133936"/>
              <a:gd name="connsiteY15" fmla="*/ 1658484 h 3216999"/>
              <a:gd name="connsiteX16" fmla="*/ 748770 w 3133936"/>
              <a:gd name="connsiteY16" fmla="*/ 1202046 h 3216999"/>
              <a:gd name="connsiteX17" fmla="*/ 754823 w 3133936"/>
              <a:gd name="connsiteY17" fmla="*/ 1075074 h 3216999"/>
              <a:gd name="connsiteX18" fmla="*/ 1939212 w 3133936"/>
              <a:gd name="connsiteY18" fmla="*/ 14 h 3216999"/>
              <a:gd name="connsiteX19" fmla="*/ 3133936 w 3133936"/>
              <a:gd name="connsiteY19" fmla="*/ 1063632 h 32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33936" h="3216999">
                <a:moveTo>
                  <a:pt x="3133936" y="1063632"/>
                </a:moveTo>
                <a:cubicBezTo>
                  <a:pt x="3098723" y="1086368"/>
                  <a:pt x="3064323" y="1111172"/>
                  <a:pt x="3030956" y="1138043"/>
                </a:cubicBezTo>
                <a:cubicBezTo>
                  <a:pt x="2904869" y="1239548"/>
                  <a:pt x="2804841" y="1361427"/>
                  <a:pt x="2731684" y="1495117"/>
                </a:cubicBezTo>
                <a:cubicBezTo>
                  <a:pt x="2767487" y="1401069"/>
                  <a:pt x="2786902" y="1298900"/>
                  <a:pt x="2786385" y="1192228"/>
                </a:cubicBezTo>
                <a:cubicBezTo>
                  <a:pt x="2784171" y="727523"/>
                  <a:pt x="2405615" y="352658"/>
                  <a:pt x="1940910" y="354873"/>
                </a:cubicBezTo>
                <a:cubicBezTo>
                  <a:pt x="1476279" y="357088"/>
                  <a:pt x="1101340" y="735643"/>
                  <a:pt x="1103629" y="1200349"/>
                </a:cubicBezTo>
                <a:cubicBezTo>
                  <a:pt x="1104146" y="1306947"/>
                  <a:pt x="1124446" y="1408894"/>
                  <a:pt x="1161136" y="1502573"/>
                </a:cubicBezTo>
                <a:cubicBezTo>
                  <a:pt x="1177598" y="1544725"/>
                  <a:pt x="1197382" y="1585253"/>
                  <a:pt x="1220266" y="1623788"/>
                </a:cubicBezTo>
                <a:cubicBezTo>
                  <a:pt x="1297705" y="1808489"/>
                  <a:pt x="1327529" y="2010021"/>
                  <a:pt x="1307449" y="2208674"/>
                </a:cubicBezTo>
                <a:cubicBezTo>
                  <a:pt x="1285377" y="2427628"/>
                  <a:pt x="1202549" y="2643112"/>
                  <a:pt x="1056088" y="2828699"/>
                </a:cubicBezTo>
                <a:cubicBezTo>
                  <a:pt x="909479" y="3014286"/>
                  <a:pt x="719020" y="3144802"/>
                  <a:pt x="511139" y="3216999"/>
                </a:cubicBezTo>
                <a:cubicBezTo>
                  <a:pt x="368442" y="3077551"/>
                  <a:pt x="192452" y="2975308"/>
                  <a:pt x="0" y="2920681"/>
                </a:cubicBezTo>
                <a:cubicBezTo>
                  <a:pt x="286279" y="2960692"/>
                  <a:pt x="585551" y="2851953"/>
                  <a:pt x="777560" y="2608785"/>
                </a:cubicBezTo>
                <a:cubicBezTo>
                  <a:pt x="969569" y="2365692"/>
                  <a:pt x="1005889" y="2049441"/>
                  <a:pt x="900768" y="1780363"/>
                </a:cubicBezTo>
                <a:cubicBezTo>
                  <a:pt x="900694" y="1780215"/>
                  <a:pt x="900694" y="1780141"/>
                  <a:pt x="900620" y="1779993"/>
                </a:cubicBezTo>
                <a:cubicBezTo>
                  <a:pt x="884232" y="1738211"/>
                  <a:pt x="864521" y="1697535"/>
                  <a:pt x="841342" y="1658484"/>
                </a:cubicBezTo>
                <a:cubicBezTo>
                  <a:pt x="782432" y="1518002"/>
                  <a:pt x="749582" y="1363863"/>
                  <a:pt x="748770" y="1202046"/>
                </a:cubicBezTo>
                <a:cubicBezTo>
                  <a:pt x="748548" y="1159156"/>
                  <a:pt x="750615" y="1116783"/>
                  <a:pt x="754823" y="1075074"/>
                </a:cubicBezTo>
                <a:cubicBezTo>
                  <a:pt x="815283" y="473725"/>
                  <a:pt x="1321402" y="2967"/>
                  <a:pt x="1939212" y="14"/>
                </a:cubicBezTo>
                <a:cubicBezTo>
                  <a:pt x="2557023" y="-2939"/>
                  <a:pt x="3067719" y="462874"/>
                  <a:pt x="3133936" y="1063632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25CD588-4B0B-743A-D5F1-37F358912ED3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DF51C49-44CC-C2F2-ED42-4B761CD44736}"/>
              </a:ext>
            </a:extLst>
          </p:cNvPr>
          <p:cNvSpPr/>
          <p:nvPr/>
        </p:nvSpPr>
        <p:spPr>
          <a:xfrm>
            <a:off x="5506009" y="1389665"/>
            <a:ext cx="3001700" cy="1632252"/>
          </a:xfrm>
          <a:custGeom>
            <a:avLst/>
            <a:gdLst>
              <a:gd name="connsiteX0" fmla="*/ 3405968 w 3757361"/>
              <a:gd name="connsiteY0" fmla="*/ 2043162 h 2043161"/>
              <a:gd name="connsiteX1" fmla="*/ 3283646 w 3757361"/>
              <a:gd name="connsiteY1" fmla="*/ 2009057 h 2043161"/>
              <a:gd name="connsiteX2" fmla="*/ 2818350 w 3757361"/>
              <a:gd name="connsiteY2" fmla="*/ 1997614 h 2043161"/>
              <a:gd name="connsiteX3" fmla="*/ 3088758 w 3757361"/>
              <a:gd name="connsiteY3" fmla="*/ 1851670 h 2043161"/>
              <a:gd name="connsiteX4" fmla="*/ 3216321 w 3757361"/>
              <a:gd name="connsiteY4" fmla="*/ 668535 h 2043161"/>
              <a:gd name="connsiteX5" fmla="*/ 2033261 w 3757361"/>
              <a:gd name="connsiteY5" fmla="*/ 541046 h 2043161"/>
              <a:gd name="connsiteX6" fmla="*/ 1832762 w 3757361"/>
              <a:gd name="connsiteY6" fmla="*/ 774617 h 2043161"/>
              <a:gd name="connsiteX7" fmla="*/ 1774812 w 3757361"/>
              <a:gd name="connsiteY7" fmla="*/ 896348 h 2043161"/>
              <a:gd name="connsiteX8" fmla="*/ 1371969 w 3757361"/>
              <a:gd name="connsiteY8" fmla="*/ 1329088 h 2043161"/>
              <a:gd name="connsiteX9" fmla="*/ 730462 w 3757361"/>
              <a:gd name="connsiteY9" fmla="*/ 1519178 h 2043161"/>
              <a:gd name="connsiteX10" fmla="*/ 87183 w 3757361"/>
              <a:gd name="connsiteY10" fmla="*/ 1335289 h 2043161"/>
              <a:gd name="connsiteX11" fmla="*/ 0 w 3757361"/>
              <a:gd name="connsiteY11" fmla="*/ 750403 h 2043161"/>
              <a:gd name="connsiteX12" fmla="*/ 728764 w 3757361"/>
              <a:gd name="connsiteY12" fmla="*/ 1164245 h 2043161"/>
              <a:gd name="connsiteX13" fmla="*/ 1453468 w 3757361"/>
              <a:gd name="connsiteY13" fmla="*/ 743612 h 2043161"/>
              <a:gd name="connsiteX14" fmla="*/ 1511418 w 3757361"/>
              <a:gd name="connsiteY14" fmla="*/ 621733 h 2043161"/>
              <a:gd name="connsiteX15" fmla="*/ 1810689 w 3757361"/>
              <a:gd name="connsiteY15" fmla="*/ 264659 h 2043161"/>
              <a:gd name="connsiteX16" fmla="*/ 1913670 w 3757361"/>
              <a:gd name="connsiteY16" fmla="*/ 190247 h 2043161"/>
              <a:gd name="connsiteX17" fmla="*/ 3492708 w 3757361"/>
              <a:gd name="connsiteY17" fmla="*/ 445964 h 2043161"/>
              <a:gd name="connsiteX18" fmla="*/ 3405968 w 3757361"/>
              <a:gd name="connsiteY18" fmla="*/ 2043162 h 20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57361" h="2043161">
                <a:moveTo>
                  <a:pt x="3405968" y="2043162"/>
                </a:moveTo>
                <a:cubicBezTo>
                  <a:pt x="3366252" y="2029800"/>
                  <a:pt x="3325429" y="2018358"/>
                  <a:pt x="3283646" y="2009057"/>
                </a:cubicBezTo>
                <a:cubicBezTo>
                  <a:pt x="3125816" y="1973844"/>
                  <a:pt x="2968281" y="1971555"/>
                  <a:pt x="2818350" y="1997614"/>
                </a:cubicBezTo>
                <a:cubicBezTo>
                  <a:pt x="2914097" y="1966978"/>
                  <a:pt x="3005857" y="1918478"/>
                  <a:pt x="3088758" y="1851670"/>
                </a:cubicBezTo>
                <a:cubicBezTo>
                  <a:pt x="3450704" y="1560149"/>
                  <a:pt x="3507768" y="1030481"/>
                  <a:pt x="3216321" y="668535"/>
                </a:cubicBezTo>
                <a:cubicBezTo>
                  <a:pt x="2924874" y="306663"/>
                  <a:pt x="2395133" y="249599"/>
                  <a:pt x="2033261" y="541046"/>
                </a:cubicBezTo>
                <a:cubicBezTo>
                  <a:pt x="1950138" y="608002"/>
                  <a:pt x="1883108" y="687434"/>
                  <a:pt x="1832762" y="774617"/>
                </a:cubicBezTo>
                <a:cubicBezTo>
                  <a:pt x="1810025" y="813742"/>
                  <a:pt x="1790684" y="854491"/>
                  <a:pt x="1774812" y="896348"/>
                </a:cubicBezTo>
                <a:cubicBezTo>
                  <a:pt x="1678697" y="1071969"/>
                  <a:pt x="1539765" y="1220940"/>
                  <a:pt x="1371969" y="1329088"/>
                </a:cubicBezTo>
                <a:cubicBezTo>
                  <a:pt x="1186973" y="1448384"/>
                  <a:pt x="966912" y="1517997"/>
                  <a:pt x="730462" y="1519178"/>
                </a:cubicBezTo>
                <a:cubicBezTo>
                  <a:pt x="494012" y="1520286"/>
                  <a:pt x="273287" y="1452813"/>
                  <a:pt x="87183" y="1335289"/>
                </a:cubicBezTo>
                <a:cubicBezTo>
                  <a:pt x="107262" y="1136636"/>
                  <a:pt x="77439" y="935104"/>
                  <a:pt x="0" y="750403"/>
                </a:cubicBezTo>
                <a:cubicBezTo>
                  <a:pt x="147052" y="999329"/>
                  <a:pt x="418715" y="1165796"/>
                  <a:pt x="728764" y="1164245"/>
                </a:cubicBezTo>
                <a:cubicBezTo>
                  <a:pt x="1038666" y="1162769"/>
                  <a:pt x="1308704" y="993866"/>
                  <a:pt x="1453468" y="743612"/>
                </a:cubicBezTo>
                <a:cubicBezTo>
                  <a:pt x="1475910" y="704855"/>
                  <a:pt x="1495325" y="664106"/>
                  <a:pt x="1511418" y="621733"/>
                </a:cubicBezTo>
                <a:cubicBezTo>
                  <a:pt x="1584575" y="488042"/>
                  <a:pt x="1684602" y="366163"/>
                  <a:pt x="1810689" y="264659"/>
                </a:cubicBezTo>
                <a:cubicBezTo>
                  <a:pt x="1844057" y="237788"/>
                  <a:pt x="1878457" y="212984"/>
                  <a:pt x="1913670" y="190247"/>
                </a:cubicBezTo>
                <a:cubicBezTo>
                  <a:pt x="2421487" y="-137446"/>
                  <a:pt x="3105146" y="-35203"/>
                  <a:pt x="3492708" y="445964"/>
                </a:cubicBezTo>
                <a:cubicBezTo>
                  <a:pt x="3880270" y="927205"/>
                  <a:pt x="3834427" y="1616844"/>
                  <a:pt x="3405968" y="2043162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250CF74-FD6B-9321-AD0F-6334C299A84B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722318E-CC34-AF1E-1FDE-B1C78D2DCAE2}"/>
              </a:ext>
            </a:extLst>
          </p:cNvPr>
          <p:cNvSpPr/>
          <p:nvPr/>
        </p:nvSpPr>
        <p:spPr>
          <a:xfrm>
            <a:off x="6602055" y="2105744"/>
            <a:ext cx="2274889" cy="2777498"/>
          </a:xfrm>
          <a:custGeom>
            <a:avLst/>
            <a:gdLst>
              <a:gd name="connsiteX0" fmla="*/ 2818572 w 2847580"/>
              <a:gd name="connsiteY0" fmla="*/ 2540782 h 3476716"/>
              <a:gd name="connsiteX1" fmla="*/ 1515773 w 2847580"/>
              <a:gd name="connsiteY1" fmla="*/ 3468864 h 3476716"/>
              <a:gd name="connsiteX2" fmla="*/ 1466165 w 2847580"/>
              <a:gd name="connsiteY2" fmla="*/ 3351931 h 3476716"/>
              <a:gd name="connsiteX3" fmla="*/ 1185201 w 2847580"/>
              <a:gd name="connsiteY3" fmla="*/ 2981200 h 3476716"/>
              <a:gd name="connsiteX4" fmla="*/ 1467789 w 2847580"/>
              <a:gd name="connsiteY4" fmla="*/ 3101455 h 3476716"/>
              <a:gd name="connsiteX5" fmla="*/ 2472276 w 2847580"/>
              <a:gd name="connsiteY5" fmla="*/ 2463491 h 3476716"/>
              <a:gd name="connsiteX6" fmla="*/ 1834312 w 2847580"/>
              <a:gd name="connsiteY6" fmla="*/ 1459005 h 3476716"/>
              <a:gd name="connsiteX7" fmla="*/ 1526920 w 2847580"/>
              <a:gd name="connsiteY7" fmla="*/ 1447784 h 3476716"/>
              <a:gd name="connsiteX8" fmla="*/ 1526773 w 2847580"/>
              <a:gd name="connsiteY8" fmla="*/ 1447784 h 3476716"/>
              <a:gd name="connsiteX9" fmla="*/ 1395666 w 2847580"/>
              <a:gd name="connsiteY9" fmla="*/ 1478420 h 3476716"/>
              <a:gd name="connsiteX10" fmla="*/ 1395518 w 2847580"/>
              <a:gd name="connsiteY10" fmla="*/ 1478420 h 3476716"/>
              <a:gd name="connsiteX11" fmla="*/ 805981 w 2847580"/>
              <a:gd name="connsiteY11" fmla="*/ 1433462 h 3476716"/>
              <a:gd name="connsiteX12" fmla="*/ 257341 w 2847580"/>
              <a:gd name="connsiteY12" fmla="*/ 1050330 h 3476716"/>
              <a:gd name="connsiteX13" fmla="*/ 0 w 2847580"/>
              <a:gd name="connsiteY13" fmla="*/ 432741 h 3476716"/>
              <a:gd name="connsiteX14" fmla="*/ 402843 w 2847580"/>
              <a:gd name="connsiteY14" fmla="*/ 0 h 3476716"/>
              <a:gd name="connsiteX15" fmla="*/ 533728 w 2847580"/>
              <a:gd name="connsiteY15" fmla="*/ 827758 h 3476716"/>
              <a:gd name="connsiteX16" fmla="*/ 1314315 w 2847580"/>
              <a:gd name="connsiteY16" fmla="*/ 1132124 h 3476716"/>
              <a:gd name="connsiteX17" fmla="*/ 1446381 w 2847580"/>
              <a:gd name="connsiteY17" fmla="*/ 1101266 h 3476716"/>
              <a:gd name="connsiteX18" fmla="*/ 1911677 w 2847580"/>
              <a:gd name="connsiteY18" fmla="*/ 1112709 h 3476716"/>
              <a:gd name="connsiteX19" fmla="*/ 2033999 w 2847580"/>
              <a:gd name="connsiteY19" fmla="*/ 1146814 h 3476716"/>
              <a:gd name="connsiteX20" fmla="*/ 2818572 w 2847580"/>
              <a:gd name="connsiteY20" fmla="*/ 2540782 h 347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47580" h="3476716">
                <a:moveTo>
                  <a:pt x="2818572" y="2540782"/>
                </a:moveTo>
                <a:cubicBezTo>
                  <a:pt x="2683996" y="3143828"/>
                  <a:pt x="2116162" y="3538034"/>
                  <a:pt x="1515773" y="3468864"/>
                </a:cubicBezTo>
                <a:cubicBezTo>
                  <a:pt x="1501452" y="3429443"/>
                  <a:pt x="1484916" y="3390466"/>
                  <a:pt x="1466165" y="3351931"/>
                </a:cubicBezTo>
                <a:cubicBezTo>
                  <a:pt x="1395371" y="3206650"/>
                  <a:pt x="1299107" y="3082188"/>
                  <a:pt x="1185201" y="2981200"/>
                </a:cubicBezTo>
                <a:cubicBezTo>
                  <a:pt x="1268841" y="3036787"/>
                  <a:pt x="1363923" y="3078275"/>
                  <a:pt x="1467789" y="3101455"/>
                </a:cubicBezTo>
                <a:cubicBezTo>
                  <a:pt x="1921274" y="3202664"/>
                  <a:pt x="2371067" y="2917049"/>
                  <a:pt x="2472276" y="2463491"/>
                </a:cubicBezTo>
                <a:cubicBezTo>
                  <a:pt x="2573485" y="2010007"/>
                  <a:pt x="2287870" y="1560287"/>
                  <a:pt x="1834312" y="1459005"/>
                </a:cubicBezTo>
                <a:cubicBezTo>
                  <a:pt x="1730298" y="1435751"/>
                  <a:pt x="1626431" y="1432946"/>
                  <a:pt x="1526920" y="1447784"/>
                </a:cubicBezTo>
                <a:lnTo>
                  <a:pt x="1526773" y="1447784"/>
                </a:lnTo>
                <a:cubicBezTo>
                  <a:pt x="1482111" y="1454501"/>
                  <a:pt x="1438261" y="1464763"/>
                  <a:pt x="1395666" y="1478420"/>
                </a:cubicBezTo>
                <a:lnTo>
                  <a:pt x="1395518" y="1478420"/>
                </a:lnTo>
                <a:cubicBezTo>
                  <a:pt x="1198268" y="1512894"/>
                  <a:pt x="995111" y="1497170"/>
                  <a:pt x="805981" y="1433462"/>
                </a:cubicBezTo>
                <a:cubicBezTo>
                  <a:pt x="597362" y="1363111"/>
                  <a:pt x="405722" y="1234514"/>
                  <a:pt x="257341" y="1050330"/>
                </a:cubicBezTo>
                <a:cubicBezTo>
                  <a:pt x="109034" y="866219"/>
                  <a:pt x="24214" y="651473"/>
                  <a:pt x="0" y="432741"/>
                </a:cubicBezTo>
                <a:cubicBezTo>
                  <a:pt x="167796" y="324592"/>
                  <a:pt x="306727" y="175621"/>
                  <a:pt x="402843" y="0"/>
                </a:cubicBezTo>
                <a:cubicBezTo>
                  <a:pt x="299936" y="270186"/>
                  <a:pt x="339283" y="586363"/>
                  <a:pt x="533728" y="827758"/>
                </a:cubicBezTo>
                <a:cubicBezTo>
                  <a:pt x="728100" y="1069080"/>
                  <a:pt x="1028479" y="1174866"/>
                  <a:pt x="1314315" y="1132124"/>
                </a:cubicBezTo>
                <a:cubicBezTo>
                  <a:pt x="1358903" y="1125480"/>
                  <a:pt x="1403048" y="1115219"/>
                  <a:pt x="1446381" y="1101266"/>
                </a:cubicBezTo>
                <a:cubicBezTo>
                  <a:pt x="1596312" y="1075207"/>
                  <a:pt x="1753847" y="1077496"/>
                  <a:pt x="1911677" y="1112709"/>
                </a:cubicBezTo>
                <a:cubicBezTo>
                  <a:pt x="1953460" y="1122010"/>
                  <a:pt x="1994283" y="1133453"/>
                  <a:pt x="2033999" y="1146814"/>
                </a:cubicBezTo>
                <a:cubicBezTo>
                  <a:pt x="2606852" y="1339562"/>
                  <a:pt x="2953222" y="1937736"/>
                  <a:pt x="2818572" y="2540782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5F6F71-A411-6A41-43B0-FA8D787CCC14}"/>
              </a:ext>
            </a:extLst>
          </p:cNvPr>
          <p:cNvSpPr/>
          <p:nvPr/>
        </p:nvSpPr>
        <p:spPr>
          <a:xfrm>
            <a:off x="1657350" y="-1009650"/>
            <a:ext cx="8877300" cy="8877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429DC01-4ECB-6BD8-3088-6E8EE7D8F4EC}"/>
              </a:ext>
            </a:extLst>
          </p:cNvPr>
          <p:cNvSpPr/>
          <p:nvPr/>
        </p:nvSpPr>
        <p:spPr>
          <a:xfrm>
            <a:off x="6104544" y="3250916"/>
            <a:ext cx="1765711" cy="2907321"/>
          </a:xfrm>
          <a:custGeom>
            <a:avLst/>
            <a:gdLst>
              <a:gd name="connsiteX0" fmla="*/ 1537920 w 2210219"/>
              <a:gd name="connsiteY0" fmla="*/ 3517955 h 3639222"/>
              <a:gd name="connsiteX1" fmla="*/ 0 w 2210219"/>
              <a:gd name="connsiteY1" fmla="*/ 3077980 h 3639222"/>
              <a:gd name="connsiteX2" fmla="*/ 60533 w 2210219"/>
              <a:gd name="connsiteY2" fmla="*/ 2966288 h 3639222"/>
              <a:gd name="connsiteX3" fmla="*/ 175178 w 2210219"/>
              <a:gd name="connsiteY3" fmla="*/ 2515387 h 3639222"/>
              <a:gd name="connsiteX4" fmla="*/ 257341 w 2210219"/>
              <a:gd name="connsiteY4" fmla="*/ 2811411 h 3639222"/>
              <a:gd name="connsiteX5" fmla="*/ 1382378 w 2210219"/>
              <a:gd name="connsiteY5" fmla="*/ 3198973 h 3639222"/>
              <a:gd name="connsiteX6" fmla="*/ 1770014 w 2210219"/>
              <a:gd name="connsiteY6" fmla="*/ 2073936 h 3639222"/>
              <a:gd name="connsiteX7" fmla="*/ 1587158 w 2210219"/>
              <a:gd name="connsiteY7" fmla="*/ 1826635 h 3639222"/>
              <a:gd name="connsiteX8" fmla="*/ 1587084 w 2210219"/>
              <a:gd name="connsiteY8" fmla="*/ 1826635 h 3639222"/>
              <a:gd name="connsiteX9" fmla="*/ 1481446 w 2210219"/>
              <a:gd name="connsiteY9" fmla="*/ 1743143 h 3639222"/>
              <a:gd name="connsiteX10" fmla="*/ 1481298 w 2210219"/>
              <a:gd name="connsiteY10" fmla="*/ 1743069 h 3639222"/>
              <a:gd name="connsiteX11" fmla="*/ 1148881 w 2210219"/>
              <a:gd name="connsiteY11" fmla="*/ 1253929 h 3639222"/>
              <a:gd name="connsiteX12" fmla="*/ 1106286 w 2210219"/>
              <a:gd name="connsiteY12" fmla="*/ 586215 h 3639222"/>
              <a:gd name="connsiteX13" fmla="*/ 1428738 w 2210219"/>
              <a:gd name="connsiteY13" fmla="*/ 0 h 3639222"/>
              <a:gd name="connsiteX14" fmla="*/ 2018275 w 2210219"/>
              <a:gd name="connsiteY14" fmla="*/ 44957 h 3639222"/>
              <a:gd name="connsiteX15" fmla="*/ 1452582 w 2210219"/>
              <a:gd name="connsiteY15" fmla="*/ 663506 h 3639222"/>
              <a:gd name="connsiteX16" fmla="*/ 1701581 w 2210219"/>
              <a:gd name="connsiteY16" fmla="*/ 1463803 h 3639222"/>
              <a:gd name="connsiteX17" fmla="*/ 1701876 w 2210219"/>
              <a:gd name="connsiteY17" fmla="*/ 1464024 h 3639222"/>
              <a:gd name="connsiteX18" fmla="*/ 1807884 w 2210219"/>
              <a:gd name="connsiteY18" fmla="*/ 1547664 h 3639222"/>
              <a:gd name="connsiteX19" fmla="*/ 1807958 w 2210219"/>
              <a:gd name="connsiteY19" fmla="*/ 1547738 h 3639222"/>
              <a:gd name="connsiteX20" fmla="*/ 2088922 w 2210219"/>
              <a:gd name="connsiteY20" fmla="*/ 1918468 h 3639222"/>
              <a:gd name="connsiteX21" fmla="*/ 2138530 w 2210219"/>
              <a:gd name="connsiteY21" fmla="*/ 2035402 h 3639222"/>
              <a:gd name="connsiteX22" fmla="*/ 1537920 w 2210219"/>
              <a:gd name="connsiteY22" fmla="*/ 3517955 h 363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10219" h="3639222">
                <a:moveTo>
                  <a:pt x="1537920" y="3517955"/>
                </a:moveTo>
                <a:cubicBezTo>
                  <a:pt x="982562" y="3788732"/>
                  <a:pt x="320311" y="3590521"/>
                  <a:pt x="0" y="3077980"/>
                </a:cubicBezTo>
                <a:cubicBezTo>
                  <a:pt x="21925" y="3042250"/>
                  <a:pt x="42152" y="3004970"/>
                  <a:pt x="60533" y="2966288"/>
                </a:cubicBezTo>
                <a:cubicBezTo>
                  <a:pt x="129999" y="2820343"/>
                  <a:pt x="167279" y="2667312"/>
                  <a:pt x="175178" y="2515387"/>
                </a:cubicBezTo>
                <a:cubicBezTo>
                  <a:pt x="183815" y="2615489"/>
                  <a:pt x="210686" y="2715665"/>
                  <a:pt x="257341" y="2811411"/>
                </a:cubicBezTo>
                <a:cubicBezTo>
                  <a:pt x="461014" y="3229092"/>
                  <a:pt x="964697" y="3402572"/>
                  <a:pt x="1382378" y="3198973"/>
                </a:cubicBezTo>
                <a:cubicBezTo>
                  <a:pt x="1800059" y="2995374"/>
                  <a:pt x="1973613" y="2491617"/>
                  <a:pt x="1770014" y="2073936"/>
                </a:cubicBezTo>
                <a:cubicBezTo>
                  <a:pt x="1723285" y="1978116"/>
                  <a:pt x="1660832" y="1895215"/>
                  <a:pt x="1587158" y="1826635"/>
                </a:cubicBezTo>
                <a:lnTo>
                  <a:pt x="1587084" y="1826635"/>
                </a:lnTo>
                <a:cubicBezTo>
                  <a:pt x="1554013" y="1795851"/>
                  <a:pt x="1518578" y="1767873"/>
                  <a:pt x="1481446" y="1743143"/>
                </a:cubicBezTo>
                <a:cubicBezTo>
                  <a:pt x="1481372" y="1743143"/>
                  <a:pt x="1481372" y="1743069"/>
                  <a:pt x="1481298" y="1743069"/>
                </a:cubicBezTo>
                <a:cubicBezTo>
                  <a:pt x="1331293" y="1610338"/>
                  <a:pt x="1216944" y="1441657"/>
                  <a:pt x="1148881" y="1253929"/>
                </a:cubicBezTo>
                <a:cubicBezTo>
                  <a:pt x="1073731" y="1047008"/>
                  <a:pt x="1054759" y="816980"/>
                  <a:pt x="1106286" y="586215"/>
                </a:cubicBezTo>
                <a:cubicBezTo>
                  <a:pt x="1157813" y="355376"/>
                  <a:pt x="1272753" y="155173"/>
                  <a:pt x="1428738" y="0"/>
                </a:cubicBezTo>
                <a:cubicBezTo>
                  <a:pt x="1617868" y="63708"/>
                  <a:pt x="1821024" y="79432"/>
                  <a:pt x="2018275" y="44957"/>
                </a:cubicBezTo>
                <a:cubicBezTo>
                  <a:pt x="1742774" y="133100"/>
                  <a:pt x="1520128" y="360839"/>
                  <a:pt x="1452582" y="663506"/>
                </a:cubicBezTo>
                <a:cubicBezTo>
                  <a:pt x="1385036" y="966026"/>
                  <a:pt x="1489714" y="1266921"/>
                  <a:pt x="1701581" y="1463803"/>
                </a:cubicBezTo>
                <a:cubicBezTo>
                  <a:pt x="1701655" y="1463877"/>
                  <a:pt x="1701803" y="1463951"/>
                  <a:pt x="1701876" y="1464024"/>
                </a:cubicBezTo>
                <a:cubicBezTo>
                  <a:pt x="1734727" y="1494587"/>
                  <a:pt x="1770161" y="1522565"/>
                  <a:pt x="1807884" y="1547664"/>
                </a:cubicBezTo>
                <a:lnTo>
                  <a:pt x="1807958" y="1547738"/>
                </a:lnTo>
                <a:cubicBezTo>
                  <a:pt x="1921864" y="1648725"/>
                  <a:pt x="2018127" y="1773188"/>
                  <a:pt x="2088922" y="1918468"/>
                </a:cubicBezTo>
                <a:cubicBezTo>
                  <a:pt x="2107673" y="1957003"/>
                  <a:pt x="2124208" y="1995981"/>
                  <a:pt x="2138530" y="2035402"/>
                </a:cubicBezTo>
                <a:cubicBezTo>
                  <a:pt x="2345082" y="2603383"/>
                  <a:pt x="2093277" y="3247178"/>
                  <a:pt x="1537920" y="351795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D7597-7BA6-5E70-0740-E75915D9ACEA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ABE04DFE-7024-F915-4996-1E0AFF9FBE5B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49141D-F2DA-AE7E-422B-8E5CA36BC80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9132DF-2F79-42A8-8B1B-F5BC4DA423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0D6FEA3C-BEC5-9A82-B01A-65D22A0953D1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1E3425-9A37-8837-82CF-0C3A66F22F9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B78C0DC-DB41-3960-6CD0-E68CCD4DCEA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0276455D-6420-0529-C828-3542ABCC7DF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C926B2-1640-C92B-25A4-D86677ECB6B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D02FEE3-E785-16E9-215C-807D2ED7710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EA4BD7B8-EDD7-0F33-B2FF-179E4D0FD43F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168FDCF-36B7-DFBC-5AF6-154090DF84B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3FC7AC-30CD-48A4-69BD-C55F15BF642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2E0350B3-B32F-DC5F-36FC-1262E2FC09E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C5C7B6-C84D-A0C3-3094-09DC7E529B5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466155-20D1-32DB-6159-F7ED17144E7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8BFCDA41-C7D2-49F3-58E2-500BFB4FE7E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83AB6D-910F-563C-DB05-DC21C672AB5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7C4043B-01DA-68E8-BDFD-0B83FA7D70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EE19B095-391C-1511-44D7-C3B5459E4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D36F9C10-60CE-5EB6-4B26-C17B77D4A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92799F8-F67E-9D3A-F4FF-BE7256487B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F011A2F1-5393-CB93-3E96-B7CF4989F0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670EEED6-3F3B-B84D-1E77-B852412D58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D8E035C-2734-5CF1-DFEF-782010E4F9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1DEF2B4E-3426-9F23-4F28-8287E72FF01F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EAFE10-D3E7-CF70-755B-F6FAB7E3446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BDD0B66-0DE3-2C2B-9362-4DDD6BA1023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9213640B-2824-D618-A2E7-D12CD00A8E7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207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92A31-37BF-4971-C19F-80560E0F3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EA831F1C-DB93-38E5-7BC3-C970BEFD450F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7DA6FD5-817B-A5A7-F12C-107DFE2746B3}"/>
              </a:ext>
            </a:extLst>
          </p:cNvPr>
          <p:cNvSpPr/>
          <p:nvPr/>
        </p:nvSpPr>
        <p:spPr>
          <a:xfrm rot="1365405">
            <a:off x="3257705" y="2844369"/>
            <a:ext cx="2598586" cy="1740075"/>
          </a:xfrm>
          <a:custGeom>
            <a:avLst/>
            <a:gdLst>
              <a:gd name="connsiteX0" fmla="*/ 3416333 w 3416332"/>
              <a:gd name="connsiteY0" fmla="*/ 1728520 h 2287657"/>
              <a:gd name="connsiteX1" fmla="*/ 3247404 w 3416332"/>
              <a:gd name="connsiteY1" fmla="*/ 2287658 h 2287657"/>
              <a:gd name="connsiteX2" fmla="*/ 2765272 w 3416332"/>
              <a:gd name="connsiteY2" fmla="*/ 1584799 h 2287657"/>
              <a:gd name="connsiteX3" fmla="*/ 1926358 w 3416332"/>
              <a:gd name="connsiteY3" fmla="*/ 1731904 h 2287657"/>
              <a:gd name="connsiteX4" fmla="*/ 1926220 w 3416332"/>
              <a:gd name="connsiteY4" fmla="*/ 1732042 h 2287657"/>
              <a:gd name="connsiteX5" fmla="*/ 1887337 w 3416332"/>
              <a:gd name="connsiteY5" fmla="*/ 1770511 h 2287657"/>
              <a:gd name="connsiteX6" fmla="*/ 1887199 w 3416332"/>
              <a:gd name="connsiteY6" fmla="*/ 1770648 h 2287657"/>
              <a:gd name="connsiteX7" fmla="*/ 1542503 w 3416332"/>
              <a:gd name="connsiteY7" fmla="*/ 1992066 h 2287657"/>
              <a:gd name="connsiteX8" fmla="*/ 1372676 w 3416332"/>
              <a:gd name="connsiteY8" fmla="*/ 2046281 h 2287657"/>
              <a:gd name="connsiteX9" fmla="*/ 83331 w 3416332"/>
              <a:gd name="connsiteY9" fmla="*/ 1378990 h 2287657"/>
              <a:gd name="connsiteX10" fmla="*/ 537285 w 3416332"/>
              <a:gd name="connsiteY10" fmla="*/ 0 h 2287657"/>
              <a:gd name="connsiteX11" fmla="*/ 695578 w 3416332"/>
              <a:gd name="connsiteY11" fmla="*/ 81771 h 2287657"/>
              <a:gd name="connsiteX12" fmla="*/ 1096906 w 3416332"/>
              <a:gd name="connsiteY12" fmla="*/ 168929 h 2287657"/>
              <a:gd name="connsiteX13" fmla="*/ 821895 w 3416332"/>
              <a:gd name="connsiteY13" fmla="*/ 227219 h 2287657"/>
              <a:gd name="connsiteX14" fmla="*/ 390663 w 3416332"/>
              <a:gd name="connsiteY14" fmla="*/ 1253502 h 2287657"/>
              <a:gd name="connsiteX15" fmla="*/ 1417015 w 3416332"/>
              <a:gd name="connsiteY15" fmla="*/ 1684734 h 2287657"/>
              <a:gd name="connsiteX16" fmla="*/ 1653005 w 3416332"/>
              <a:gd name="connsiteY16" fmla="*/ 1535004 h 2287657"/>
              <a:gd name="connsiteX17" fmla="*/ 1653143 w 3416332"/>
              <a:gd name="connsiteY17" fmla="*/ 1534866 h 2287657"/>
              <a:gd name="connsiteX18" fmla="*/ 1692164 w 3416332"/>
              <a:gd name="connsiteY18" fmla="*/ 1496260 h 2287657"/>
              <a:gd name="connsiteX19" fmla="*/ 1692302 w 3416332"/>
              <a:gd name="connsiteY19" fmla="*/ 1496121 h 2287657"/>
              <a:gd name="connsiteX20" fmla="*/ 2207032 w 3416332"/>
              <a:gd name="connsiteY20" fmla="*/ 1220282 h 2287657"/>
              <a:gd name="connsiteX21" fmla="*/ 2893868 w 3416332"/>
              <a:gd name="connsiteY21" fmla="*/ 1278710 h 2287657"/>
              <a:gd name="connsiteX22" fmla="*/ 3416333 w 3416332"/>
              <a:gd name="connsiteY22" fmla="*/ 1728520 h 228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6332" h="2287657">
                <a:moveTo>
                  <a:pt x="3416333" y="1728520"/>
                </a:moveTo>
                <a:cubicBezTo>
                  <a:pt x="3312323" y="1895654"/>
                  <a:pt x="3253205" y="2088755"/>
                  <a:pt x="3247404" y="2287658"/>
                </a:cubicBezTo>
                <a:cubicBezTo>
                  <a:pt x="3238494" y="1988889"/>
                  <a:pt x="3058860" y="1708146"/>
                  <a:pt x="2765272" y="1584799"/>
                </a:cubicBezTo>
                <a:cubicBezTo>
                  <a:pt x="2471890" y="1461521"/>
                  <a:pt x="2145980" y="1529479"/>
                  <a:pt x="1926358" y="1731904"/>
                </a:cubicBezTo>
                <a:cubicBezTo>
                  <a:pt x="1926312" y="1731950"/>
                  <a:pt x="1926266" y="1731996"/>
                  <a:pt x="1926220" y="1732042"/>
                </a:cubicBezTo>
                <a:cubicBezTo>
                  <a:pt x="1912822" y="1744404"/>
                  <a:pt x="1899838" y="1757181"/>
                  <a:pt x="1887337" y="1770511"/>
                </a:cubicBezTo>
                <a:cubicBezTo>
                  <a:pt x="1887337" y="1770580"/>
                  <a:pt x="1887268" y="1770648"/>
                  <a:pt x="1887199" y="1770648"/>
                </a:cubicBezTo>
                <a:cubicBezTo>
                  <a:pt x="1789750" y="1862572"/>
                  <a:pt x="1674000" y="1938404"/>
                  <a:pt x="1542503" y="1992066"/>
                </a:cubicBezTo>
                <a:cubicBezTo>
                  <a:pt x="1486493" y="2014926"/>
                  <a:pt x="1429792" y="2032952"/>
                  <a:pt x="1372676" y="2046281"/>
                </a:cubicBezTo>
                <a:cubicBezTo>
                  <a:pt x="846482" y="2169145"/>
                  <a:pt x="294112" y="1895239"/>
                  <a:pt x="83331" y="1378990"/>
                </a:cubicBezTo>
                <a:cubicBezTo>
                  <a:pt x="-127451" y="862672"/>
                  <a:pt x="75319" y="280467"/>
                  <a:pt x="537285" y="0"/>
                </a:cubicBezTo>
                <a:cubicBezTo>
                  <a:pt x="587011" y="31009"/>
                  <a:pt x="639844" y="58359"/>
                  <a:pt x="695578" y="81771"/>
                </a:cubicBezTo>
                <a:cubicBezTo>
                  <a:pt x="826799" y="136884"/>
                  <a:pt x="962647" y="165131"/>
                  <a:pt x="1096906" y="168929"/>
                </a:cubicBezTo>
                <a:cubicBezTo>
                  <a:pt x="1004983" y="171554"/>
                  <a:pt x="912023" y="190408"/>
                  <a:pt x="821895" y="227219"/>
                </a:cubicBezTo>
                <a:cubicBezTo>
                  <a:pt x="419394" y="391520"/>
                  <a:pt x="226361" y="851069"/>
                  <a:pt x="390663" y="1253502"/>
                </a:cubicBezTo>
                <a:cubicBezTo>
                  <a:pt x="554965" y="1655934"/>
                  <a:pt x="1014513" y="1849036"/>
                  <a:pt x="1417015" y="1684734"/>
                </a:cubicBezTo>
                <a:cubicBezTo>
                  <a:pt x="1506590" y="1648199"/>
                  <a:pt x="1585806" y="1596954"/>
                  <a:pt x="1653005" y="1535004"/>
                </a:cubicBezTo>
                <a:lnTo>
                  <a:pt x="1653143" y="1534866"/>
                </a:lnTo>
                <a:cubicBezTo>
                  <a:pt x="1666679" y="1522434"/>
                  <a:pt x="1679663" y="1509589"/>
                  <a:pt x="1692164" y="1496260"/>
                </a:cubicBezTo>
                <a:cubicBezTo>
                  <a:pt x="1692210" y="1496214"/>
                  <a:pt x="1692256" y="1496168"/>
                  <a:pt x="1692302" y="1496121"/>
                </a:cubicBezTo>
                <a:cubicBezTo>
                  <a:pt x="1837128" y="1359652"/>
                  <a:pt x="2015450" y="1264897"/>
                  <a:pt x="2207032" y="1220282"/>
                </a:cubicBezTo>
                <a:cubicBezTo>
                  <a:pt x="2428657" y="1168623"/>
                  <a:pt x="2668030" y="1183817"/>
                  <a:pt x="2893868" y="1278710"/>
                </a:cubicBezTo>
                <a:cubicBezTo>
                  <a:pt x="3119774" y="1373672"/>
                  <a:pt x="3298234" y="1534037"/>
                  <a:pt x="3416333" y="1728520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69A6D83-812B-54EC-D61B-97C96F16D78C}"/>
              </a:ext>
            </a:extLst>
          </p:cNvPr>
          <p:cNvSpPr/>
          <p:nvPr/>
        </p:nvSpPr>
        <p:spPr>
          <a:xfrm rot="1365405">
            <a:off x="4936166" y="591641"/>
            <a:ext cx="1740444" cy="2598586"/>
          </a:xfrm>
          <a:custGeom>
            <a:avLst/>
            <a:gdLst>
              <a:gd name="connsiteX0" fmla="*/ 2288141 w 2288141"/>
              <a:gd name="connsiteY0" fmla="*/ 537285 h 3416332"/>
              <a:gd name="connsiteX1" fmla="*/ 2206370 w 2288141"/>
              <a:gd name="connsiteY1" fmla="*/ 695578 h 3416332"/>
              <a:gd name="connsiteX2" fmla="*/ 2119143 w 2288141"/>
              <a:gd name="connsiteY2" fmla="*/ 1096906 h 3416332"/>
              <a:gd name="connsiteX3" fmla="*/ 2060922 w 2288141"/>
              <a:gd name="connsiteY3" fmla="*/ 821895 h 3416332"/>
              <a:gd name="connsiteX4" fmla="*/ 1034640 w 2288141"/>
              <a:gd name="connsiteY4" fmla="*/ 390663 h 3416332"/>
              <a:gd name="connsiteX5" fmla="*/ 603407 w 2288141"/>
              <a:gd name="connsiteY5" fmla="*/ 1417015 h 3416332"/>
              <a:gd name="connsiteX6" fmla="*/ 753897 w 2288141"/>
              <a:gd name="connsiteY6" fmla="*/ 1653903 h 3416332"/>
              <a:gd name="connsiteX7" fmla="*/ 791881 w 2288141"/>
              <a:gd name="connsiteY7" fmla="*/ 1692164 h 3416332"/>
              <a:gd name="connsiteX8" fmla="*/ 1067790 w 2288141"/>
              <a:gd name="connsiteY8" fmla="*/ 2207032 h 3416332"/>
              <a:gd name="connsiteX9" fmla="*/ 1009431 w 2288141"/>
              <a:gd name="connsiteY9" fmla="*/ 2893868 h 3416332"/>
              <a:gd name="connsiteX10" fmla="*/ 559621 w 2288141"/>
              <a:gd name="connsiteY10" fmla="*/ 3416333 h 3416332"/>
              <a:gd name="connsiteX11" fmla="*/ 0 w 2288141"/>
              <a:gd name="connsiteY11" fmla="*/ 3247404 h 3416332"/>
              <a:gd name="connsiteX12" fmla="*/ 703342 w 2288141"/>
              <a:gd name="connsiteY12" fmla="*/ 2765272 h 3416332"/>
              <a:gd name="connsiteX13" fmla="*/ 556237 w 2288141"/>
              <a:gd name="connsiteY13" fmla="*/ 1926358 h 3416332"/>
              <a:gd name="connsiteX14" fmla="*/ 517631 w 2288141"/>
              <a:gd name="connsiteY14" fmla="*/ 1887337 h 3416332"/>
              <a:gd name="connsiteX15" fmla="*/ 517492 w 2288141"/>
              <a:gd name="connsiteY15" fmla="*/ 1887199 h 3416332"/>
              <a:gd name="connsiteX16" fmla="*/ 296075 w 2288141"/>
              <a:gd name="connsiteY16" fmla="*/ 1542503 h 3416332"/>
              <a:gd name="connsiteX17" fmla="*/ 241860 w 2288141"/>
              <a:gd name="connsiteY17" fmla="*/ 1372676 h 3416332"/>
              <a:gd name="connsiteX18" fmla="*/ 909151 w 2288141"/>
              <a:gd name="connsiteY18" fmla="*/ 83331 h 3416332"/>
              <a:gd name="connsiteX19" fmla="*/ 2288141 w 2288141"/>
              <a:gd name="connsiteY19" fmla="*/ 537285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88141" h="3416332">
                <a:moveTo>
                  <a:pt x="2288141" y="537285"/>
                </a:moveTo>
                <a:cubicBezTo>
                  <a:pt x="2257132" y="587011"/>
                  <a:pt x="2229782" y="639844"/>
                  <a:pt x="2206370" y="695578"/>
                </a:cubicBezTo>
                <a:cubicBezTo>
                  <a:pt x="2151188" y="826799"/>
                  <a:pt x="2122941" y="962647"/>
                  <a:pt x="2119143" y="1096906"/>
                </a:cubicBezTo>
                <a:cubicBezTo>
                  <a:pt x="2116588" y="1004983"/>
                  <a:pt x="2097733" y="912023"/>
                  <a:pt x="2060922" y="821895"/>
                </a:cubicBezTo>
                <a:cubicBezTo>
                  <a:pt x="1896620" y="419394"/>
                  <a:pt x="1437072" y="226361"/>
                  <a:pt x="1034640" y="390663"/>
                </a:cubicBezTo>
                <a:cubicBezTo>
                  <a:pt x="632138" y="554965"/>
                  <a:pt x="439105" y="1014513"/>
                  <a:pt x="603407" y="1417015"/>
                </a:cubicBezTo>
                <a:cubicBezTo>
                  <a:pt x="640149" y="1507005"/>
                  <a:pt x="691601" y="1586497"/>
                  <a:pt x="753897" y="1653903"/>
                </a:cubicBezTo>
                <a:cubicBezTo>
                  <a:pt x="766190" y="1667163"/>
                  <a:pt x="778829" y="1679940"/>
                  <a:pt x="791881" y="1692164"/>
                </a:cubicBezTo>
                <a:cubicBezTo>
                  <a:pt x="928351" y="1836990"/>
                  <a:pt x="1023106" y="2015381"/>
                  <a:pt x="1067790" y="2207032"/>
                </a:cubicBezTo>
                <a:cubicBezTo>
                  <a:pt x="1119518" y="2428657"/>
                  <a:pt x="1104325" y="2668030"/>
                  <a:pt x="1009431" y="2893868"/>
                </a:cubicBezTo>
                <a:cubicBezTo>
                  <a:pt x="914469" y="3119774"/>
                  <a:pt x="754104" y="3298165"/>
                  <a:pt x="559621" y="3416333"/>
                </a:cubicBezTo>
                <a:cubicBezTo>
                  <a:pt x="392349" y="3312254"/>
                  <a:pt x="199110" y="3253136"/>
                  <a:pt x="0" y="3247404"/>
                </a:cubicBezTo>
                <a:cubicBezTo>
                  <a:pt x="298976" y="3238702"/>
                  <a:pt x="579926" y="3058998"/>
                  <a:pt x="703342" y="2765272"/>
                </a:cubicBezTo>
                <a:cubicBezTo>
                  <a:pt x="826620" y="2471890"/>
                  <a:pt x="758662" y="2145980"/>
                  <a:pt x="556237" y="1926358"/>
                </a:cubicBezTo>
                <a:cubicBezTo>
                  <a:pt x="543875" y="1912960"/>
                  <a:pt x="530960" y="1899907"/>
                  <a:pt x="517631" y="1887337"/>
                </a:cubicBezTo>
                <a:cubicBezTo>
                  <a:pt x="517561" y="1887337"/>
                  <a:pt x="517492" y="1887268"/>
                  <a:pt x="517492" y="1887199"/>
                </a:cubicBezTo>
                <a:cubicBezTo>
                  <a:pt x="425569" y="1789750"/>
                  <a:pt x="349737" y="1674000"/>
                  <a:pt x="296075" y="1542503"/>
                </a:cubicBezTo>
                <a:cubicBezTo>
                  <a:pt x="273215" y="1486493"/>
                  <a:pt x="255189" y="1429792"/>
                  <a:pt x="241860" y="1372676"/>
                </a:cubicBezTo>
                <a:cubicBezTo>
                  <a:pt x="118927" y="846482"/>
                  <a:pt x="392902" y="294112"/>
                  <a:pt x="909151" y="83331"/>
                </a:cubicBezTo>
                <a:cubicBezTo>
                  <a:pt x="1425470" y="-127451"/>
                  <a:pt x="2007674" y="75319"/>
                  <a:pt x="2288141" y="537285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E31525-82A6-CCBB-6E1A-1639BEF9BCB9}"/>
              </a:ext>
            </a:extLst>
          </p:cNvPr>
          <p:cNvSpPr/>
          <p:nvPr/>
        </p:nvSpPr>
        <p:spPr>
          <a:xfrm rot="1365405">
            <a:off x="6330736" y="2270172"/>
            <a:ext cx="2598586" cy="1740444"/>
          </a:xfrm>
          <a:custGeom>
            <a:avLst/>
            <a:gdLst>
              <a:gd name="connsiteX0" fmla="*/ 2879048 w 3416332"/>
              <a:gd name="connsiteY0" fmla="*/ 2288141 h 2288141"/>
              <a:gd name="connsiteX1" fmla="*/ 2720754 w 3416332"/>
              <a:gd name="connsiteY1" fmla="*/ 2206370 h 2288141"/>
              <a:gd name="connsiteX2" fmla="*/ 2319496 w 3416332"/>
              <a:gd name="connsiteY2" fmla="*/ 2119143 h 2288141"/>
              <a:gd name="connsiteX3" fmla="*/ 2594437 w 3416332"/>
              <a:gd name="connsiteY3" fmla="*/ 2060922 h 2288141"/>
              <a:gd name="connsiteX4" fmla="*/ 3025670 w 3416332"/>
              <a:gd name="connsiteY4" fmla="*/ 1034640 h 2288141"/>
              <a:gd name="connsiteX5" fmla="*/ 1999318 w 3416332"/>
              <a:gd name="connsiteY5" fmla="*/ 603407 h 2288141"/>
              <a:gd name="connsiteX6" fmla="*/ 1762430 w 3416332"/>
              <a:gd name="connsiteY6" fmla="*/ 753897 h 2288141"/>
              <a:gd name="connsiteX7" fmla="*/ 1762016 w 3416332"/>
              <a:gd name="connsiteY7" fmla="*/ 754311 h 2288141"/>
              <a:gd name="connsiteX8" fmla="*/ 1725758 w 3416332"/>
              <a:gd name="connsiteY8" fmla="*/ 790224 h 2288141"/>
              <a:gd name="connsiteX9" fmla="*/ 1725274 w 3416332"/>
              <a:gd name="connsiteY9" fmla="*/ 790777 h 2288141"/>
              <a:gd name="connsiteX10" fmla="*/ 1724860 w 3416332"/>
              <a:gd name="connsiteY10" fmla="*/ 791122 h 2288141"/>
              <a:gd name="connsiteX11" fmla="*/ 1209301 w 3416332"/>
              <a:gd name="connsiteY11" fmla="*/ 1067790 h 2288141"/>
              <a:gd name="connsiteX12" fmla="*/ 522465 w 3416332"/>
              <a:gd name="connsiteY12" fmla="*/ 1009431 h 2288141"/>
              <a:gd name="connsiteX13" fmla="*/ 0 w 3416332"/>
              <a:gd name="connsiteY13" fmla="*/ 559690 h 2288141"/>
              <a:gd name="connsiteX14" fmla="*/ 168929 w 3416332"/>
              <a:gd name="connsiteY14" fmla="*/ 0 h 2288141"/>
              <a:gd name="connsiteX15" fmla="*/ 651061 w 3416332"/>
              <a:gd name="connsiteY15" fmla="*/ 703342 h 2288141"/>
              <a:gd name="connsiteX16" fmla="*/ 1489491 w 3416332"/>
              <a:gd name="connsiteY16" fmla="*/ 556651 h 2288141"/>
              <a:gd name="connsiteX17" fmla="*/ 1489837 w 3416332"/>
              <a:gd name="connsiteY17" fmla="*/ 556306 h 2288141"/>
              <a:gd name="connsiteX18" fmla="*/ 1489975 w 3416332"/>
              <a:gd name="connsiteY18" fmla="*/ 556237 h 2288141"/>
              <a:gd name="connsiteX19" fmla="*/ 1528927 w 3416332"/>
              <a:gd name="connsiteY19" fmla="*/ 517700 h 2288141"/>
              <a:gd name="connsiteX20" fmla="*/ 1529134 w 3416332"/>
              <a:gd name="connsiteY20" fmla="*/ 517492 h 2288141"/>
              <a:gd name="connsiteX21" fmla="*/ 1873829 w 3416332"/>
              <a:gd name="connsiteY21" fmla="*/ 296075 h 2288141"/>
              <a:gd name="connsiteX22" fmla="*/ 2043656 w 3416332"/>
              <a:gd name="connsiteY22" fmla="*/ 241860 h 2288141"/>
              <a:gd name="connsiteX23" fmla="*/ 3333002 w 3416332"/>
              <a:gd name="connsiteY23" fmla="*/ 909151 h 2288141"/>
              <a:gd name="connsiteX24" fmla="*/ 2879048 w 3416332"/>
              <a:gd name="connsiteY24" fmla="*/ 2288141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16332" h="2288141">
                <a:moveTo>
                  <a:pt x="2879048" y="2288141"/>
                </a:moveTo>
                <a:cubicBezTo>
                  <a:pt x="2829322" y="2257201"/>
                  <a:pt x="2776489" y="2229782"/>
                  <a:pt x="2720754" y="2206370"/>
                </a:cubicBezTo>
                <a:cubicBezTo>
                  <a:pt x="2589465" y="2151188"/>
                  <a:pt x="2453755" y="2122941"/>
                  <a:pt x="2319496" y="2119143"/>
                </a:cubicBezTo>
                <a:cubicBezTo>
                  <a:pt x="2411419" y="2116518"/>
                  <a:pt x="2504379" y="2097733"/>
                  <a:pt x="2594437" y="2060922"/>
                </a:cubicBezTo>
                <a:cubicBezTo>
                  <a:pt x="2996870" y="1896620"/>
                  <a:pt x="3189971" y="1437072"/>
                  <a:pt x="3025670" y="1034640"/>
                </a:cubicBezTo>
                <a:cubicBezTo>
                  <a:pt x="2861299" y="632138"/>
                  <a:pt x="2401819" y="439105"/>
                  <a:pt x="1999318" y="603407"/>
                </a:cubicBezTo>
                <a:cubicBezTo>
                  <a:pt x="1909328" y="640149"/>
                  <a:pt x="1829836" y="691601"/>
                  <a:pt x="1762430" y="753897"/>
                </a:cubicBezTo>
                <a:cubicBezTo>
                  <a:pt x="1762292" y="754104"/>
                  <a:pt x="1762154" y="754173"/>
                  <a:pt x="1762016" y="754311"/>
                </a:cubicBezTo>
                <a:cubicBezTo>
                  <a:pt x="1749515" y="765914"/>
                  <a:pt x="1737360" y="777862"/>
                  <a:pt x="1725758" y="790224"/>
                </a:cubicBezTo>
                <a:cubicBezTo>
                  <a:pt x="1725619" y="790431"/>
                  <a:pt x="1725481" y="790569"/>
                  <a:pt x="1725274" y="790777"/>
                </a:cubicBezTo>
                <a:cubicBezTo>
                  <a:pt x="1725136" y="790845"/>
                  <a:pt x="1724998" y="790984"/>
                  <a:pt x="1724860" y="791122"/>
                </a:cubicBezTo>
                <a:cubicBezTo>
                  <a:pt x="1579895" y="928075"/>
                  <a:pt x="1401297" y="1023037"/>
                  <a:pt x="1209301" y="1067790"/>
                </a:cubicBezTo>
                <a:cubicBezTo>
                  <a:pt x="987676" y="1119518"/>
                  <a:pt x="748302" y="1104325"/>
                  <a:pt x="522465" y="1009431"/>
                </a:cubicBezTo>
                <a:cubicBezTo>
                  <a:pt x="296559" y="914538"/>
                  <a:pt x="118168" y="754173"/>
                  <a:pt x="0" y="559690"/>
                </a:cubicBezTo>
                <a:cubicBezTo>
                  <a:pt x="104078" y="392419"/>
                  <a:pt x="163197" y="199110"/>
                  <a:pt x="168929" y="0"/>
                </a:cubicBezTo>
                <a:cubicBezTo>
                  <a:pt x="177631" y="298976"/>
                  <a:pt x="357334" y="579926"/>
                  <a:pt x="651061" y="703342"/>
                </a:cubicBezTo>
                <a:cubicBezTo>
                  <a:pt x="944235" y="826551"/>
                  <a:pt x="1269870" y="758731"/>
                  <a:pt x="1489491" y="556651"/>
                </a:cubicBezTo>
                <a:cubicBezTo>
                  <a:pt x="1489630" y="556513"/>
                  <a:pt x="1489698" y="556444"/>
                  <a:pt x="1489837" y="556306"/>
                </a:cubicBezTo>
                <a:cubicBezTo>
                  <a:pt x="1489837" y="556306"/>
                  <a:pt x="1489975" y="556306"/>
                  <a:pt x="1489975" y="556237"/>
                </a:cubicBezTo>
                <a:cubicBezTo>
                  <a:pt x="1503373" y="543875"/>
                  <a:pt x="1516357" y="531029"/>
                  <a:pt x="1528927" y="517700"/>
                </a:cubicBezTo>
                <a:lnTo>
                  <a:pt x="1529134" y="517492"/>
                </a:lnTo>
                <a:cubicBezTo>
                  <a:pt x="1626582" y="425569"/>
                  <a:pt x="1742333" y="349737"/>
                  <a:pt x="1873829" y="296075"/>
                </a:cubicBezTo>
                <a:cubicBezTo>
                  <a:pt x="1929840" y="273215"/>
                  <a:pt x="1986541" y="255189"/>
                  <a:pt x="2043656" y="241860"/>
                </a:cubicBezTo>
                <a:cubicBezTo>
                  <a:pt x="2569851" y="118927"/>
                  <a:pt x="3122220" y="392902"/>
                  <a:pt x="3333002" y="909151"/>
                </a:cubicBezTo>
                <a:cubicBezTo>
                  <a:pt x="3543784" y="1425470"/>
                  <a:pt x="3341013" y="2007674"/>
                  <a:pt x="2879048" y="2288141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6B37A44-C70B-9EF7-9CD5-860596E60689}"/>
              </a:ext>
            </a:extLst>
          </p:cNvPr>
          <p:cNvSpPr/>
          <p:nvPr/>
        </p:nvSpPr>
        <p:spPr>
          <a:xfrm rot="1365405">
            <a:off x="5510363" y="3664671"/>
            <a:ext cx="1740075" cy="2598586"/>
          </a:xfrm>
          <a:custGeom>
            <a:avLst/>
            <a:gdLst>
              <a:gd name="connsiteX0" fmla="*/ 2046281 w 2287657"/>
              <a:gd name="connsiteY0" fmla="*/ 2043656 h 3416332"/>
              <a:gd name="connsiteX1" fmla="*/ 1378990 w 2287657"/>
              <a:gd name="connsiteY1" fmla="*/ 3333002 h 3416332"/>
              <a:gd name="connsiteX2" fmla="*/ 0 w 2287657"/>
              <a:gd name="connsiteY2" fmla="*/ 2879048 h 3416332"/>
              <a:gd name="connsiteX3" fmla="*/ 81771 w 2287657"/>
              <a:gd name="connsiteY3" fmla="*/ 2720754 h 3416332"/>
              <a:gd name="connsiteX4" fmla="*/ 168929 w 2287657"/>
              <a:gd name="connsiteY4" fmla="*/ 2319427 h 3416332"/>
              <a:gd name="connsiteX5" fmla="*/ 227219 w 2287657"/>
              <a:gd name="connsiteY5" fmla="*/ 2594437 h 3416332"/>
              <a:gd name="connsiteX6" fmla="*/ 1253502 w 2287657"/>
              <a:gd name="connsiteY6" fmla="*/ 3025670 h 3416332"/>
              <a:gd name="connsiteX7" fmla="*/ 1684734 w 2287657"/>
              <a:gd name="connsiteY7" fmla="*/ 1999318 h 3416332"/>
              <a:gd name="connsiteX8" fmla="*/ 1534590 w 2287657"/>
              <a:gd name="connsiteY8" fmla="*/ 1762845 h 3416332"/>
              <a:gd name="connsiteX9" fmla="*/ 1534521 w 2287657"/>
              <a:gd name="connsiteY9" fmla="*/ 1762776 h 3416332"/>
              <a:gd name="connsiteX10" fmla="*/ 1497019 w 2287657"/>
              <a:gd name="connsiteY10" fmla="*/ 1724860 h 3416332"/>
              <a:gd name="connsiteX11" fmla="*/ 1496743 w 2287657"/>
              <a:gd name="connsiteY11" fmla="*/ 1724583 h 3416332"/>
              <a:gd name="connsiteX12" fmla="*/ 1220282 w 2287657"/>
              <a:gd name="connsiteY12" fmla="*/ 1209301 h 3416332"/>
              <a:gd name="connsiteX13" fmla="*/ 1278710 w 2287657"/>
              <a:gd name="connsiteY13" fmla="*/ 522465 h 3416332"/>
              <a:gd name="connsiteX14" fmla="*/ 1728451 w 2287657"/>
              <a:gd name="connsiteY14" fmla="*/ 0 h 3416332"/>
              <a:gd name="connsiteX15" fmla="*/ 2287658 w 2287657"/>
              <a:gd name="connsiteY15" fmla="*/ 168929 h 3416332"/>
              <a:gd name="connsiteX16" fmla="*/ 1584799 w 2287657"/>
              <a:gd name="connsiteY16" fmla="*/ 651061 h 3416332"/>
              <a:gd name="connsiteX17" fmla="*/ 1731904 w 2287657"/>
              <a:gd name="connsiteY17" fmla="*/ 1489975 h 3416332"/>
              <a:gd name="connsiteX18" fmla="*/ 1732042 w 2287657"/>
              <a:gd name="connsiteY18" fmla="*/ 1490113 h 3416332"/>
              <a:gd name="connsiteX19" fmla="*/ 1770511 w 2287657"/>
              <a:gd name="connsiteY19" fmla="*/ 1528996 h 3416332"/>
              <a:gd name="connsiteX20" fmla="*/ 1770648 w 2287657"/>
              <a:gd name="connsiteY20" fmla="*/ 1529134 h 3416332"/>
              <a:gd name="connsiteX21" fmla="*/ 1992066 w 2287657"/>
              <a:gd name="connsiteY21" fmla="*/ 1873829 h 3416332"/>
              <a:gd name="connsiteX22" fmla="*/ 2046281 w 2287657"/>
              <a:gd name="connsiteY22" fmla="*/ 2043656 h 341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87657" h="3416332">
                <a:moveTo>
                  <a:pt x="2046281" y="2043656"/>
                </a:moveTo>
                <a:cubicBezTo>
                  <a:pt x="2169145" y="2569851"/>
                  <a:pt x="1895239" y="3122220"/>
                  <a:pt x="1378990" y="3333002"/>
                </a:cubicBezTo>
                <a:cubicBezTo>
                  <a:pt x="862672" y="3543784"/>
                  <a:pt x="280467" y="3341013"/>
                  <a:pt x="0" y="2879048"/>
                </a:cubicBezTo>
                <a:cubicBezTo>
                  <a:pt x="30940" y="2829322"/>
                  <a:pt x="58359" y="2776489"/>
                  <a:pt x="81771" y="2720754"/>
                </a:cubicBezTo>
                <a:cubicBezTo>
                  <a:pt x="136884" y="2589534"/>
                  <a:pt x="165131" y="2453617"/>
                  <a:pt x="168929" y="2319427"/>
                </a:cubicBezTo>
                <a:cubicBezTo>
                  <a:pt x="171554" y="2411350"/>
                  <a:pt x="190408" y="2504310"/>
                  <a:pt x="227219" y="2594437"/>
                </a:cubicBezTo>
                <a:cubicBezTo>
                  <a:pt x="391520" y="2996870"/>
                  <a:pt x="851069" y="3189971"/>
                  <a:pt x="1253502" y="3025670"/>
                </a:cubicBezTo>
                <a:cubicBezTo>
                  <a:pt x="1655934" y="2861299"/>
                  <a:pt x="1849036" y="2401819"/>
                  <a:pt x="1684734" y="1999318"/>
                </a:cubicBezTo>
                <a:cubicBezTo>
                  <a:pt x="1648061" y="1909466"/>
                  <a:pt x="1596747" y="1830182"/>
                  <a:pt x="1534590" y="1762845"/>
                </a:cubicBezTo>
                <a:lnTo>
                  <a:pt x="1534521" y="1762776"/>
                </a:lnTo>
                <a:cubicBezTo>
                  <a:pt x="1522434" y="1749653"/>
                  <a:pt x="1509934" y="1737084"/>
                  <a:pt x="1497019" y="1724860"/>
                </a:cubicBezTo>
                <a:cubicBezTo>
                  <a:pt x="1496950" y="1724791"/>
                  <a:pt x="1496812" y="1724722"/>
                  <a:pt x="1496743" y="1724583"/>
                </a:cubicBezTo>
                <a:cubicBezTo>
                  <a:pt x="1359928" y="1579688"/>
                  <a:pt x="1265035" y="1401159"/>
                  <a:pt x="1220282" y="1209301"/>
                </a:cubicBezTo>
                <a:cubicBezTo>
                  <a:pt x="1168623" y="987676"/>
                  <a:pt x="1183817" y="748302"/>
                  <a:pt x="1278710" y="522465"/>
                </a:cubicBezTo>
                <a:cubicBezTo>
                  <a:pt x="1373603" y="296559"/>
                  <a:pt x="1533968" y="118168"/>
                  <a:pt x="1728451" y="0"/>
                </a:cubicBezTo>
                <a:cubicBezTo>
                  <a:pt x="1895584" y="103941"/>
                  <a:pt x="2088686" y="163128"/>
                  <a:pt x="2287658" y="168929"/>
                </a:cubicBezTo>
                <a:cubicBezTo>
                  <a:pt x="1988889" y="177839"/>
                  <a:pt x="1708146" y="357472"/>
                  <a:pt x="1584799" y="651061"/>
                </a:cubicBezTo>
                <a:cubicBezTo>
                  <a:pt x="1461521" y="944443"/>
                  <a:pt x="1529479" y="1270353"/>
                  <a:pt x="1731904" y="1489975"/>
                </a:cubicBezTo>
                <a:cubicBezTo>
                  <a:pt x="1731950" y="1490021"/>
                  <a:pt x="1731996" y="1490067"/>
                  <a:pt x="1732042" y="1490113"/>
                </a:cubicBezTo>
                <a:cubicBezTo>
                  <a:pt x="1744404" y="1503511"/>
                  <a:pt x="1757181" y="1516495"/>
                  <a:pt x="1770511" y="1528996"/>
                </a:cubicBezTo>
                <a:cubicBezTo>
                  <a:pt x="1770580" y="1528996"/>
                  <a:pt x="1770648" y="1529065"/>
                  <a:pt x="1770648" y="1529134"/>
                </a:cubicBezTo>
                <a:cubicBezTo>
                  <a:pt x="1862572" y="1626582"/>
                  <a:pt x="1938404" y="1742333"/>
                  <a:pt x="1992066" y="1873829"/>
                </a:cubicBezTo>
                <a:cubicBezTo>
                  <a:pt x="2014926" y="1929840"/>
                  <a:pt x="2032952" y="1986541"/>
                  <a:pt x="2046281" y="2043656"/>
                </a:cubicBezTo>
                <a:close/>
              </a:path>
            </a:pathLst>
          </a:custGeom>
          <a:gradFill>
            <a:gsLst>
              <a:gs pos="2000">
                <a:srgbClr val="FF0066"/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D869BD15-BD8A-489E-46F4-5D36D4BF2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F0E89FDD-9543-962D-D5EB-744F356DE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47632DC5-1CAB-24E2-D679-F1D0B619D4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F66BE34E-811F-A39C-7766-5282C0DBD2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4C545824-D0A6-D35D-7D2D-EE9C27F369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308DEBE4-F704-F1B6-614F-E80A3F95C5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A1BB1B09-FBFB-BEB5-2C84-52B8571F39D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8F7300C-867C-49EA-75E2-38F15A597E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7953C0E4-849D-4AD7-1357-875C34C3AE16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B0D1E5-3020-6D49-1D55-CE867D147E7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19ADAA-D96A-7E58-FB27-141085253C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00AD8D89-0923-9801-5DF8-D0D00C100C4D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80C06D4-7708-5890-9475-D376E601E5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94851F-7ED5-7745-F321-9B7DFFB26BC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20A573F-14EE-1E64-0D7D-DB2F24AC1F29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0EA0CA-FD27-0548-82E5-4D438137AD5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72F9ED-7753-8CB7-2D60-03F609F962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B581309F-2FB2-8F29-9F7B-3C407B822295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18DC70-7EC9-11EC-3BC9-D85B6EB707B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CCF63B-372F-FA20-865E-148AB494FE9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601C7BF4-B0FF-9F3F-E200-CD03EBC202E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6D09AB2-A67B-73FF-BEBB-9DCA1341A6A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15ABE50-516D-4FBF-81DB-2D5E9498677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36400D71-5D72-9BF7-D816-73DA4BE1B375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A87C80E-A0B6-7FBA-E71C-0EB36EFF914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51AD109-951E-F20E-276B-90D0B4367E8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428EE0A0-E5D8-3BBC-7A88-11F766D9928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85176A7-5D52-2C73-5083-29FF06B3C2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7FF4201-09DE-B2B4-D5A0-1106AE8454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26592B2F-587D-94FE-DB88-8C968685762D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26110B0-0FCC-A43C-8CEF-FECA6112909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4FCA39D-785B-D9BF-2141-4994E6FCA17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234131E-1886-8DF6-99AE-271872700CC7}"/>
              </a:ext>
            </a:extLst>
          </p:cNvPr>
          <p:cNvSpPr/>
          <p:nvPr/>
        </p:nvSpPr>
        <p:spPr>
          <a:xfrm rot="1365405">
            <a:off x="3853616" y="4094157"/>
            <a:ext cx="2712609" cy="1695665"/>
          </a:xfrm>
          <a:custGeom>
            <a:avLst/>
            <a:gdLst>
              <a:gd name="connsiteX0" fmla="*/ 3566237 w 3566236"/>
              <a:gd name="connsiteY0" fmla="*/ 547170 h 2229272"/>
              <a:gd name="connsiteX1" fmla="*/ 2727875 w 3566236"/>
              <a:gd name="connsiteY1" fmla="*/ 390672 h 2229272"/>
              <a:gd name="connsiteX2" fmla="*/ 2238699 w 3566236"/>
              <a:gd name="connsiteY2" fmla="*/ 1089318 h 2229272"/>
              <a:gd name="connsiteX3" fmla="*/ 2238699 w 3566236"/>
              <a:gd name="connsiteY3" fmla="*/ 1089525 h 2229272"/>
              <a:gd name="connsiteX4" fmla="*/ 2238699 w 3566236"/>
              <a:gd name="connsiteY4" fmla="*/ 1089802 h 2229272"/>
              <a:gd name="connsiteX5" fmla="*/ 2238699 w 3566236"/>
              <a:gd name="connsiteY5" fmla="*/ 1089871 h 2229272"/>
              <a:gd name="connsiteX6" fmla="*/ 2238423 w 3566236"/>
              <a:gd name="connsiteY6" fmla="*/ 1142013 h 2229272"/>
              <a:gd name="connsiteX7" fmla="*/ 2151265 w 3566236"/>
              <a:gd name="connsiteY7" fmla="*/ 1543341 h 2229272"/>
              <a:gd name="connsiteX8" fmla="*/ 2069494 w 3566236"/>
              <a:gd name="connsiteY8" fmla="*/ 1701635 h 2229272"/>
              <a:gd name="connsiteX9" fmla="*/ 685946 w 3566236"/>
              <a:gd name="connsiteY9" fmla="*/ 2141638 h 2229272"/>
              <a:gd name="connsiteX10" fmla="*/ 31777 w 3566236"/>
              <a:gd name="connsiteY10" fmla="*/ 845593 h 2229272"/>
              <a:gd name="connsiteX11" fmla="*/ 201604 w 3566236"/>
              <a:gd name="connsiteY11" fmla="*/ 791378 h 2229272"/>
              <a:gd name="connsiteX12" fmla="*/ 546299 w 3566236"/>
              <a:gd name="connsiteY12" fmla="*/ 569961 h 2229272"/>
              <a:gd name="connsiteX13" fmla="*/ 393738 w 3566236"/>
              <a:gd name="connsiteY13" fmla="*/ 804915 h 2229272"/>
              <a:gd name="connsiteX14" fmla="*/ 814542 w 3566236"/>
              <a:gd name="connsiteY14" fmla="*/ 1835548 h 2229272"/>
              <a:gd name="connsiteX15" fmla="*/ 1845176 w 3566236"/>
              <a:gd name="connsiteY15" fmla="*/ 1414745 h 2229272"/>
              <a:gd name="connsiteX16" fmla="*/ 1906159 w 3566236"/>
              <a:gd name="connsiteY16" fmla="*/ 1140839 h 2229272"/>
              <a:gd name="connsiteX17" fmla="*/ 1906159 w 3566236"/>
              <a:gd name="connsiteY17" fmla="*/ 1140356 h 2229272"/>
              <a:gd name="connsiteX18" fmla="*/ 1906504 w 3566236"/>
              <a:gd name="connsiteY18" fmla="*/ 1087454 h 2229272"/>
              <a:gd name="connsiteX19" fmla="*/ 1906504 w 3566236"/>
              <a:gd name="connsiteY19" fmla="*/ 1086970 h 2229272"/>
              <a:gd name="connsiteX20" fmla="*/ 2075433 w 3566236"/>
              <a:gd name="connsiteY20" fmla="*/ 527832 h 2229272"/>
              <a:gd name="connsiteX21" fmla="*/ 2602387 w 3566236"/>
              <a:gd name="connsiteY21" fmla="*/ 83340 h 2229272"/>
              <a:gd name="connsiteX22" fmla="*/ 3289776 w 3566236"/>
              <a:gd name="connsiteY22" fmla="*/ 31888 h 2229272"/>
              <a:gd name="connsiteX23" fmla="*/ 3566237 w 3566236"/>
              <a:gd name="connsiteY23" fmla="*/ 547170 h 222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566236" h="2229272">
                <a:moveTo>
                  <a:pt x="3566237" y="547170"/>
                </a:moveTo>
                <a:cubicBezTo>
                  <a:pt x="3348687" y="341844"/>
                  <a:pt x="3022915" y="270226"/>
                  <a:pt x="2727875" y="390672"/>
                </a:cubicBezTo>
                <a:cubicBezTo>
                  <a:pt x="2432837" y="511188"/>
                  <a:pt x="2250302" y="790342"/>
                  <a:pt x="2238699" y="1089318"/>
                </a:cubicBezTo>
                <a:lnTo>
                  <a:pt x="2238699" y="1089525"/>
                </a:lnTo>
                <a:cubicBezTo>
                  <a:pt x="2238630" y="1089595"/>
                  <a:pt x="2238630" y="1089732"/>
                  <a:pt x="2238699" y="1089802"/>
                </a:cubicBezTo>
                <a:lnTo>
                  <a:pt x="2238699" y="1089871"/>
                </a:lnTo>
                <a:cubicBezTo>
                  <a:pt x="2238008" y="1107206"/>
                  <a:pt x="2237939" y="1124609"/>
                  <a:pt x="2238423" y="1142013"/>
                </a:cubicBezTo>
                <a:cubicBezTo>
                  <a:pt x="2234624" y="1276204"/>
                  <a:pt x="2206377" y="1412120"/>
                  <a:pt x="2151265" y="1543341"/>
                </a:cubicBezTo>
                <a:cubicBezTo>
                  <a:pt x="2127852" y="1599075"/>
                  <a:pt x="2100434" y="1651909"/>
                  <a:pt x="2069494" y="1701635"/>
                </a:cubicBezTo>
                <a:cubicBezTo>
                  <a:pt x="1784331" y="2160699"/>
                  <a:pt x="1200054" y="2357599"/>
                  <a:pt x="685946" y="2141638"/>
                </a:cubicBezTo>
                <a:cubicBezTo>
                  <a:pt x="171837" y="1925607"/>
                  <a:pt x="-96474" y="1370545"/>
                  <a:pt x="31777" y="845593"/>
                </a:cubicBezTo>
                <a:cubicBezTo>
                  <a:pt x="88892" y="832264"/>
                  <a:pt x="145593" y="814239"/>
                  <a:pt x="201604" y="791378"/>
                </a:cubicBezTo>
                <a:cubicBezTo>
                  <a:pt x="333101" y="737716"/>
                  <a:pt x="448851" y="661884"/>
                  <a:pt x="546299" y="569961"/>
                </a:cubicBezTo>
                <a:cubicBezTo>
                  <a:pt x="483452" y="636676"/>
                  <a:pt x="431309" y="715478"/>
                  <a:pt x="393738" y="804915"/>
                </a:cubicBezTo>
                <a:cubicBezTo>
                  <a:pt x="225361" y="1205690"/>
                  <a:pt x="413767" y="1667172"/>
                  <a:pt x="814542" y="1835548"/>
                </a:cubicBezTo>
                <a:cubicBezTo>
                  <a:pt x="1215317" y="2003925"/>
                  <a:pt x="1676799" y="1815520"/>
                  <a:pt x="1845176" y="1414745"/>
                </a:cubicBezTo>
                <a:cubicBezTo>
                  <a:pt x="1882815" y="1325170"/>
                  <a:pt x="1902636" y="1232556"/>
                  <a:pt x="1906159" y="1140839"/>
                </a:cubicBezTo>
                <a:lnTo>
                  <a:pt x="1906159" y="1140356"/>
                </a:lnTo>
                <a:cubicBezTo>
                  <a:pt x="1906918" y="1122676"/>
                  <a:pt x="1906987" y="1105065"/>
                  <a:pt x="1906504" y="1087454"/>
                </a:cubicBezTo>
                <a:cubicBezTo>
                  <a:pt x="1906435" y="1087315"/>
                  <a:pt x="1906435" y="1087108"/>
                  <a:pt x="1906504" y="1086970"/>
                </a:cubicBezTo>
                <a:cubicBezTo>
                  <a:pt x="1912305" y="888067"/>
                  <a:pt x="1971423" y="694966"/>
                  <a:pt x="2075433" y="527832"/>
                </a:cubicBezTo>
                <a:cubicBezTo>
                  <a:pt x="2195466" y="334524"/>
                  <a:pt x="2375583" y="175954"/>
                  <a:pt x="2602387" y="83340"/>
                </a:cubicBezTo>
                <a:cubicBezTo>
                  <a:pt x="2829192" y="-9274"/>
                  <a:pt x="3068704" y="-22051"/>
                  <a:pt x="3289776" y="31888"/>
                </a:cubicBezTo>
                <a:cubicBezTo>
                  <a:pt x="3334529" y="223746"/>
                  <a:pt x="3429422" y="402275"/>
                  <a:pt x="3566237" y="54717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62D7C7-159C-9726-F0D2-92FEC7A5E211}"/>
              </a:ext>
            </a:extLst>
          </p:cNvPr>
          <p:cNvSpPr/>
          <p:nvPr/>
        </p:nvSpPr>
        <p:spPr>
          <a:xfrm rot="1365405">
            <a:off x="3720485" y="1183139"/>
            <a:ext cx="1695697" cy="2712136"/>
          </a:xfrm>
          <a:custGeom>
            <a:avLst/>
            <a:gdLst>
              <a:gd name="connsiteX0" fmla="*/ 2197426 w 2229313"/>
              <a:gd name="connsiteY0" fmla="*/ 3289776 h 3565614"/>
              <a:gd name="connsiteX1" fmla="*/ 1682696 w 2229313"/>
              <a:gd name="connsiteY1" fmla="*/ 3565615 h 3565614"/>
              <a:gd name="connsiteX2" fmla="*/ 1838572 w 2229313"/>
              <a:gd name="connsiteY2" fmla="*/ 2727875 h 3565614"/>
              <a:gd name="connsiteX3" fmla="*/ 1139857 w 2229313"/>
              <a:gd name="connsiteY3" fmla="*/ 2238699 h 3565614"/>
              <a:gd name="connsiteX4" fmla="*/ 1139443 w 2229313"/>
              <a:gd name="connsiteY4" fmla="*/ 2238699 h 3565614"/>
              <a:gd name="connsiteX5" fmla="*/ 1087300 w 2229313"/>
              <a:gd name="connsiteY5" fmla="*/ 2238423 h 3565614"/>
              <a:gd name="connsiteX6" fmla="*/ 685972 w 2229313"/>
              <a:gd name="connsiteY6" fmla="*/ 2151265 h 3565614"/>
              <a:gd name="connsiteX7" fmla="*/ 527679 w 2229313"/>
              <a:gd name="connsiteY7" fmla="*/ 2069494 h 3565614"/>
              <a:gd name="connsiteX8" fmla="*/ 87676 w 2229313"/>
              <a:gd name="connsiteY8" fmla="*/ 685946 h 3565614"/>
              <a:gd name="connsiteX9" fmla="*/ 1383720 w 2229313"/>
              <a:gd name="connsiteY9" fmla="*/ 31777 h 3565614"/>
              <a:gd name="connsiteX10" fmla="*/ 1437935 w 2229313"/>
              <a:gd name="connsiteY10" fmla="*/ 201604 h 3565614"/>
              <a:gd name="connsiteX11" fmla="*/ 1659353 w 2229313"/>
              <a:gd name="connsiteY11" fmla="*/ 546299 h 3565614"/>
              <a:gd name="connsiteX12" fmla="*/ 1424399 w 2229313"/>
              <a:gd name="connsiteY12" fmla="*/ 393738 h 3565614"/>
              <a:gd name="connsiteX13" fmla="*/ 393765 w 2229313"/>
              <a:gd name="connsiteY13" fmla="*/ 814542 h 3565614"/>
              <a:gd name="connsiteX14" fmla="*/ 814569 w 2229313"/>
              <a:gd name="connsiteY14" fmla="*/ 1845176 h 3565614"/>
              <a:gd name="connsiteX15" fmla="*/ 1088474 w 2229313"/>
              <a:gd name="connsiteY15" fmla="*/ 1906159 h 3565614"/>
              <a:gd name="connsiteX16" fmla="*/ 1141860 w 2229313"/>
              <a:gd name="connsiteY16" fmla="*/ 1906504 h 3565614"/>
              <a:gd name="connsiteX17" fmla="*/ 1701481 w 2229313"/>
              <a:gd name="connsiteY17" fmla="*/ 2075433 h 3565614"/>
              <a:gd name="connsiteX18" fmla="*/ 2145974 w 2229313"/>
              <a:gd name="connsiteY18" fmla="*/ 2602387 h 3565614"/>
              <a:gd name="connsiteX19" fmla="*/ 2197426 w 2229313"/>
              <a:gd name="connsiteY19" fmla="*/ 3289776 h 35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9313" h="3565614">
                <a:moveTo>
                  <a:pt x="2197426" y="3289776"/>
                </a:moveTo>
                <a:cubicBezTo>
                  <a:pt x="2005844" y="3334391"/>
                  <a:pt x="1827522" y="3429146"/>
                  <a:pt x="1682696" y="3565615"/>
                </a:cubicBezTo>
                <a:cubicBezTo>
                  <a:pt x="1887607" y="3347996"/>
                  <a:pt x="1958950" y="3022638"/>
                  <a:pt x="1838572" y="2727875"/>
                </a:cubicBezTo>
                <a:cubicBezTo>
                  <a:pt x="1718126" y="2432767"/>
                  <a:pt x="1438902" y="2250233"/>
                  <a:pt x="1139857" y="2238699"/>
                </a:cubicBezTo>
                <a:lnTo>
                  <a:pt x="1139443" y="2238699"/>
                </a:lnTo>
                <a:cubicBezTo>
                  <a:pt x="1122108" y="2238008"/>
                  <a:pt x="1104704" y="2237939"/>
                  <a:pt x="1087300" y="2238423"/>
                </a:cubicBezTo>
                <a:cubicBezTo>
                  <a:pt x="953041" y="2234624"/>
                  <a:pt x="817193" y="2206377"/>
                  <a:pt x="685972" y="2151265"/>
                </a:cubicBezTo>
                <a:cubicBezTo>
                  <a:pt x="630238" y="2127852"/>
                  <a:pt x="577405" y="2100503"/>
                  <a:pt x="527679" y="2069494"/>
                </a:cubicBezTo>
                <a:cubicBezTo>
                  <a:pt x="68545" y="1784400"/>
                  <a:pt x="-128355" y="1200054"/>
                  <a:pt x="87676" y="685946"/>
                </a:cubicBezTo>
                <a:cubicBezTo>
                  <a:pt x="303706" y="171837"/>
                  <a:pt x="858769" y="-96474"/>
                  <a:pt x="1383720" y="31777"/>
                </a:cubicBezTo>
                <a:cubicBezTo>
                  <a:pt x="1397050" y="88892"/>
                  <a:pt x="1415075" y="145593"/>
                  <a:pt x="1437935" y="201604"/>
                </a:cubicBezTo>
                <a:cubicBezTo>
                  <a:pt x="1491598" y="333101"/>
                  <a:pt x="1567429" y="448851"/>
                  <a:pt x="1659353" y="546299"/>
                </a:cubicBezTo>
                <a:cubicBezTo>
                  <a:pt x="1592637" y="483452"/>
                  <a:pt x="1513836" y="431309"/>
                  <a:pt x="1424399" y="393738"/>
                </a:cubicBezTo>
                <a:cubicBezTo>
                  <a:pt x="1023624" y="225361"/>
                  <a:pt x="562142" y="413767"/>
                  <a:pt x="393765" y="814542"/>
                </a:cubicBezTo>
                <a:cubicBezTo>
                  <a:pt x="225388" y="1215317"/>
                  <a:pt x="413793" y="1676799"/>
                  <a:pt x="814569" y="1845176"/>
                </a:cubicBezTo>
                <a:cubicBezTo>
                  <a:pt x="904144" y="1882815"/>
                  <a:pt x="996758" y="1902636"/>
                  <a:pt x="1088474" y="1906159"/>
                </a:cubicBezTo>
                <a:cubicBezTo>
                  <a:pt x="1106293" y="1906918"/>
                  <a:pt x="1124111" y="1906987"/>
                  <a:pt x="1141860" y="1906504"/>
                </a:cubicBezTo>
                <a:cubicBezTo>
                  <a:pt x="1340970" y="1912236"/>
                  <a:pt x="1534210" y="1971355"/>
                  <a:pt x="1701481" y="2075433"/>
                </a:cubicBezTo>
                <a:cubicBezTo>
                  <a:pt x="1894790" y="2195466"/>
                  <a:pt x="2053360" y="2375583"/>
                  <a:pt x="2145974" y="2602387"/>
                </a:cubicBezTo>
                <a:cubicBezTo>
                  <a:pt x="2238588" y="2829192"/>
                  <a:pt x="2251365" y="3068704"/>
                  <a:pt x="2197426" y="328977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A7AEEA-77E8-34E7-E47F-57767BD3187D}"/>
              </a:ext>
            </a:extLst>
          </p:cNvPr>
          <p:cNvSpPr/>
          <p:nvPr/>
        </p:nvSpPr>
        <p:spPr>
          <a:xfrm rot="1365405">
            <a:off x="5625588" y="1054467"/>
            <a:ext cx="2712223" cy="1695697"/>
          </a:xfrm>
          <a:custGeom>
            <a:avLst/>
            <a:gdLst>
              <a:gd name="connsiteX0" fmla="*/ 3533977 w 3565729"/>
              <a:gd name="connsiteY0" fmla="*/ 1383720 h 2229313"/>
              <a:gd name="connsiteX1" fmla="*/ 3364149 w 3565729"/>
              <a:gd name="connsiteY1" fmla="*/ 1437935 h 2229313"/>
              <a:gd name="connsiteX2" fmla="*/ 3019454 w 3565729"/>
              <a:gd name="connsiteY2" fmla="*/ 1659353 h 2229313"/>
              <a:gd name="connsiteX3" fmla="*/ 3172015 w 3565729"/>
              <a:gd name="connsiteY3" fmla="*/ 1424399 h 2229313"/>
              <a:gd name="connsiteX4" fmla="*/ 2751211 w 3565729"/>
              <a:gd name="connsiteY4" fmla="*/ 393765 h 2229313"/>
              <a:gd name="connsiteX5" fmla="*/ 1720578 w 3565729"/>
              <a:gd name="connsiteY5" fmla="*/ 814569 h 2229313"/>
              <a:gd name="connsiteX6" fmla="*/ 1659595 w 3565729"/>
              <a:gd name="connsiteY6" fmla="*/ 1088474 h 2229313"/>
              <a:gd name="connsiteX7" fmla="*/ 1659249 w 3565729"/>
              <a:gd name="connsiteY7" fmla="*/ 1141860 h 2229313"/>
              <a:gd name="connsiteX8" fmla="*/ 1490320 w 3565729"/>
              <a:gd name="connsiteY8" fmla="*/ 1701550 h 2229313"/>
              <a:gd name="connsiteX9" fmla="*/ 963366 w 3565729"/>
              <a:gd name="connsiteY9" fmla="*/ 2145974 h 2229313"/>
              <a:gd name="connsiteX10" fmla="*/ 275909 w 3565729"/>
              <a:gd name="connsiteY10" fmla="*/ 2197426 h 2229313"/>
              <a:gd name="connsiteX11" fmla="*/ 0 w 3565729"/>
              <a:gd name="connsiteY11" fmla="*/ 1682558 h 2229313"/>
              <a:gd name="connsiteX12" fmla="*/ 837809 w 3565729"/>
              <a:gd name="connsiteY12" fmla="*/ 1838572 h 2229313"/>
              <a:gd name="connsiteX13" fmla="*/ 1326985 w 3565729"/>
              <a:gd name="connsiteY13" fmla="*/ 1139788 h 2229313"/>
              <a:gd name="connsiteX14" fmla="*/ 1326985 w 3565729"/>
              <a:gd name="connsiteY14" fmla="*/ 1139512 h 2229313"/>
              <a:gd name="connsiteX15" fmla="*/ 1327261 w 3565729"/>
              <a:gd name="connsiteY15" fmla="*/ 1087300 h 2229313"/>
              <a:gd name="connsiteX16" fmla="*/ 1414489 w 3565729"/>
              <a:gd name="connsiteY16" fmla="*/ 685972 h 2229313"/>
              <a:gd name="connsiteX17" fmla="*/ 1496260 w 3565729"/>
              <a:gd name="connsiteY17" fmla="*/ 527679 h 2229313"/>
              <a:gd name="connsiteX18" fmla="*/ 2879808 w 3565729"/>
              <a:gd name="connsiteY18" fmla="*/ 87676 h 2229313"/>
              <a:gd name="connsiteX19" fmla="*/ 3533977 w 3565729"/>
              <a:gd name="connsiteY19" fmla="*/ 1383720 h 222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65729" h="2229313">
                <a:moveTo>
                  <a:pt x="3533977" y="1383720"/>
                </a:moveTo>
                <a:cubicBezTo>
                  <a:pt x="3476861" y="1397050"/>
                  <a:pt x="3420160" y="1415075"/>
                  <a:pt x="3364149" y="1437935"/>
                </a:cubicBezTo>
                <a:cubicBezTo>
                  <a:pt x="3232653" y="1491598"/>
                  <a:pt x="3116902" y="1567429"/>
                  <a:pt x="3019454" y="1659353"/>
                </a:cubicBezTo>
                <a:cubicBezTo>
                  <a:pt x="3082302" y="1592637"/>
                  <a:pt x="3134445" y="1513836"/>
                  <a:pt x="3172015" y="1424399"/>
                </a:cubicBezTo>
                <a:cubicBezTo>
                  <a:pt x="3340392" y="1023624"/>
                  <a:pt x="3151987" y="562142"/>
                  <a:pt x="2751211" y="393765"/>
                </a:cubicBezTo>
                <a:cubicBezTo>
                  <a:pt x="2350436" y="225388"/>
                  <a:pt x="1888954" y="413793"/>
                  <a:pt x="1720578" y="814569"/>
                </a:cubicBezTo>
                <a:cubicBezTo>
                  <a:pt x="1682938" y="904144"/>
                  <a:pt x="1663117" y="996758"/>
                  <a:pt x="1659595" y="1088474"/>
                </a:cubicBezTo>
                <a:cubicBezTo>
                  <a:pt x="1658835" y="1106293"/>
                  <a:pt x="1658766" y="1124111"/>
                  <a:pt x="1659249" y="1141860"/>
                </a:cubicBezTo>
                <a:cubicBezTo>
                  <a:pt x="1653517" y="1340970"/>
                  <a:pt x="1594399" y="1534279"/>
                  <a:pt x="1490320" y="1701550"/>
                </a:cubicBezTo>
                <a:cubicBezTo>
                  <a:pt x="1370219" y="1894859"/>
                  <a:pt x="1190171" y="2053360"/>
                  <a:pt x="963366" y="2145974"/>
                </a:cubicBezTo>
                <a:cubicBezTo>
                  <a:pt x="736562" y="2238588"/>
                  <a:pt x="496981" y="2251365"/>
                  <a:pt x="275909" y="2197426"/>
                </a:cubicBezTo>
                <a:cubicBezTo>
                  <a:pt x="231224" y="2005775"/>
                  <a:pt x="136469" y="1827384"/>
                  <a:pt x="0" y="1682558"/>
                </a:cubicBezTo>
                <a:cubicBezTo>
                  <a:pt x="217550" y="1887538"/>
                  <a:pt x="543046" y="1958950"/>
                  <a:pt x="837809" y="1838572"/>
                </a:cubicBezTo>
                <a:cubicBezTo>
                  <a:pt x="1132986" y="1718126"/>
                  <a:pt x="1315451" y="1438833"/>
                  <a:pt x="1326985" y="1139788"/>
                </a:cubicBezTo>
                <a:lnTo>
                  <a:pt x="1326985" y="1139512"/>
                </a:lnTo>
                <a:cubicBezTo>
                  <a:pt x="1327745" y="1122177"/>
                  <a:pt x="1327814" y="1104704"/>
                  <a:pt x="1327261" y="1087300"/>
                </a:cubicBezTo>
                <a:cubicBezTo>
                  <a:pt x="1331060" y="953041"/>
                  <a:pt x="1359307" y="817193"/>
                  <a:pt x="1414489" y="685972"/>
                </a:cubicBezTo>
                <a:cubicBezTo>
                  <a:pt x="1437901" y="630238"/>
                  <a:pt x="1465250" y="577405"/>
                  <a:pt x="1496260" y="527679"/>
                </a:cubicBezTo>
                <a:cubicBezTo>
                  <a:pt x="1781353" y="68545"/>
                  <a:pt x="2365630" y="-128355"/>
                  <a:pt x="2879808" y="87676"/>
                </a:cubicBezTo>
                <a:cubicBezTo>
                  <a:pt x="3393916" y="303706"/>
                  <a:pt x="3662158" y="858769"/>
                  <a:pt x="3533977" y="1383720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Lato" panose="020F0502020204030203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0CDD29C-F755-3E76-8A0A-5B1F19AAF0DD}"/>
              </a:ext>
            </a:extLst>
          </p:cNvPr>
          <p:cNvSpPr/>
          <p:nvPr/>
        </p:nvSpPr>
        <p:spPr>
          <a:xfrm rot="1365405">
            <a:off x="6770913" y="2959033"/>
            <a:ext cx="1695665" cy="2712801"/>
          </a:xfrm>
          <a:custGeom>
            <a:avLst/>
            <a:gdLst>
              <a:gd name="connsiteX0" fmla="*/ 2141638 w 2229272"/>
              <a:gd name="connsiteY0" fmla="*/ 2880568 h 3566488"/>
              <a:gd name="connsiteX1" fmla="*/ 845593 w 2229272"/>
              <a:gd name="connsiteY1" fmla="*/ 3534736 h 3566488"/>
              <a:gd name="connsiteX2" fmla="*/ 791378 w 2229272"/>
              <a:gd name="connsiteY2" fmla="*/ 3364909 h 3566488"/>
              <a:gd name="connsiteX3" fmla="*/ 569961 w 2229272"/>
              <a:gd name="connsiteY3" fmla="*/ 3020214 h 3566488"/>
              <a:gd name="connsiteX4" fmla="*/ 804915 w 2229272"/>
              <a:gd name="connsiteY4" fmla="*/ 3172775 h 3566488"/>
              <a:gd name="connsiteX5" fmla="*/ 1835548 w 2229272"/>
              <a:gd name="connsiteY5" fmla="*/ 2751971 h 3566488"/>
              <a:gd name="connsiteX6" fmla="*/ 1414745 w 2229272"/>
              <a:gd name="connsiteY6" fmla="*/ 1721337 h 3566488"/>
              <a:gd name="connsiteX7" fmla="*/ 1140839 w 2229272"/>
              <a:gd name="connsiteY7" fmla="*/ 1660354 h 3566488"/>
              <a:gd name="connsiteX8" fmla="*/ 1140356 w 2229272"/>
              <a:gd name="connsiteY8" fmla="*/ 1660354 h 3566488"/>
              <a:gd name="connsiteX9" fmla="*/ 1087454 w 2229272"/>
              <a:gd name="connsiteY9" fmla="*/ 1660009 h 3566488"/>
              <a:gd name="connsiteX10" fmla="*/ 1086970 w 2229272"/>
              <a:gd name="connsiteY10" fmla="*/ 1660009 h 3566488"/>
              <a:gd name="connsiteX11" fmla="*/ 527763 w 2229272"/>
              <a:gd name="connsiteY11" fmla="*/ 1491080 h 3566488"/>
              <a:gd name="connsiteX12" fmla="*/ 83340 w 2229272"/>
              <a:gd name="connsiteY12" fmla="*/ 964126 h 3566488"/>
              <a:gd name="connsiteX13" fmla="*/ 31888 w 2229272"/>
              <a:gd name="connsiteY13" fmla="*/ 276668 h 3566488"/>
              <a:gd name="connsiteX14" fmla="*/ 547446 w 2229272"/>
              <a:gd name="connsiteY14" fmla="*/ 0 h 3566488"/>
              <a:gd name="connsiteX15" fmla="*/ 390672 w 2229272"/>
              <a:gd name="connsiteY15" fmla="*/ 838568 h 3566488"/>
              <a:gd name="connsiteX16" fmla="*/ 1089318 w 2229272"/>
              <a:gd name="connsiteY16" fmla="*/ 1327745 h 3566488"/>
              <a:gd name="connsiteX17" fmla="*/ 1089802 w 2229272"/>
              <a:gd name="connsiteY17" fmla="*/ 1327745 h 3566488"/>
              <a:gd name="connsiteX18" fmla="*/ 1142013 w 2229272"/>
              <a:gd name="connsiteY18" fmla="*/ 1328021 h 3566488"/>
              <a:gd name="connsiteX19" fmla="*/ 1142083 w 2229272"/>
              <a:gd name="connsiteY19" fmla="*/ 1328021 h 3566488"/>
              <a:gd name="connsiteX20" fmla="*/ 1543341 w 2229272"/>
              <a:gd name="connsiteY20" fmla="*/ 1415248 h 3566488"/>
              <a:gd name="connsiteX21" fmla="*/ 1701635 w 2229272"/>
              <a:gd name="connsiteY21" fmla="*/ 1497019 h 3566488"/>
              <a:gd name="connsiteX22" fmla="*/ 2141638 w 2229272"/>
              <a:gd name="connsiteY22" fmla="*/ 2880568 h 356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29272" h="3566488">
                <a:moveTo>
                  <a:pt x="2141638" y="2880568"/>
                </a:moveTo>
                <a:cubicBezTo>
                  <a:pt x="1925607" y="3394676"/>
                  <a:pt x="1370545" y="3662918"/>
                  <a:pt x="845593" y="3534736"/>
                </a:cubicBezTo>
                <a:cubicBezTo>
                  <a:pt x="832264" y="3477621"/>
                  <a:pt x="814239" y="3420920"/>
                  <a:pt x="791378" y="3364909"/>
                </a:cubicBezTo>
                <a:cubicBezTo>
                  <a:pt x="737716" y="3233412"/>
                  <a:pt x="661884" y="3117662"/>
                  <a:pt x="569961" y="3020214"/>
                </a:cubicBezTo>
                <a:cubicBezTo>
                  <a:pt x="636676" y="3083061"/>
                  <a:pt x="715478" y="3135204"/>
                  <a:pt x="804915" y="3172775"/>
                </a:cubicBezTo>
                <a:cubicBezTo>
                  <a:pt x="1205690" y="3341152"/>
                  <a:pt x="1667172" y="3152746"/>
                  <a:pt x="1835548" y="2751971"/>
                </a:cubicBezTo>
                <a:cubicBezTo>
                  <a:pt x="2003925" y="2351196"/>
                  <a:pt x="1815520" y="1889714"/>
                  <a:pt x="1414745" y="1721337"/>
                </a:cubicBezTo>
                <a:cubicBezTo>
                  <a:pt x="1325170" y="1683698"/>
                  <a:pt x="1232556" y="1663876"/>
                  <a:pt x="1140839" y="1660354"/>
                </a:cubicBezTo>
                <a:lnTo>
                  <a:pt x="1140356" y="1660354"/>
                </a:lnTo>
                <a:cubicBezTo>
                  <a:pt x="1122676" y="1659595"/>
                  <a:pt x="1105065" y="1659525"/>
                  <a:pt x="1087454" y="1660009"/>
                </a:cubicBezTo>
                <a:lnTo>
                  <a:pt x="1086970" y="1660009"/>
                </a:lnTo>
                <a:cubicBezTo>
                  <a:pt x="887998" y="1654208"/>
                  <a:pt x="694897" y="1595020"/>
                  <a:pt x="527763" y="1491080"/>
                </a:cubicBezTo>
                <a:cubicBezTo>
                  <a:pt x="334455" y="1370979"/>
                  <a:pt x="175954" y="1190930"/>
                  <a:pt x="83340" y="964126"/>
                </a:cubicBezTo>
                <a:cubicBezTo>
                  <a:pt x="-9274" y="737321"/>
                  <a:pt x="-22051" y="497740"/>
                  <a:pt x="31888" y="276668"/>
                </a:cubicBezTo>
                <a:cubicBezTo>
                  <a:pt x="223884" y="231915"/>
                  <a:pt x="402482" y="136953"/>
                  <a:pt x="547446" y="0"/>
                </a:cubicBezTo>
                <a:cubicBezTo>
                  <a:pt x="341914" y="217550"/>
                  <a:pt x="270157" y="543460"/>
                  <a:pt x="390672" y="838568"/>
                </a:cubicBezTo>
                <a:cubicBezTo>
                  <a:pt x="511188" y="1133676"/>
                  <a:pt x="790342" y="1316142"/>
                  <a:pt x="1089318" y="1327745"/>
                </a:cubicBezTo>
                <a:lnTo>
                  <a:pt x="1089802" y="1327745"/>
                </a:lnTo>
                <a:cubicBezTo>
                  <a:pt x="1107136" y="1328504"/>
                  <a:pt x="1124541" y="1328574"/>
                  <a:pt x="1142013" y="1328021"/>
                </a:cubicBezTo>
                <a:lnTo>
                  <a:pt x="1142083" y="1328021"/>
                </a:lnTo>
                <a:cubicBezTo>
                  <a:pt x="1276342" y="1331819"/>
                  <a:pt x="1412052" y="1360066"/>
                  <a:pt x="1543341" y="1415248"/>
                </a:cubicBezTo>
                <a:cubicBezTo>
                  <a:pt x="1599075" y="1438661"/>
                  <a:pt x="1651909" y="1466079"/>
                  <a:pt x="1701635" y="1497019"/>
                </a:cubicBezTo>
                <a:cubicBezTo>
                  <a:pt x="2160699" y="1782113"/>
                  <a:pt x="2357599" y="2366390"/>
                  <a:pt x="2141638" y="2880568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903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055B0-CBCA-B422-8E54-C58CF082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69FBD6B7-076D-E7C3-8AB5-12F0452FE368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679526C-52B9-873B-4E39-34192434DA1A}"/>
              </a:ext>
            </a:extLst>
          </p:cNvPr>
          <p:cNvSpPr/>
          <p:nvPr/>
        </p:nvSpPr>
        <p:spPr>
          <a:xfrm rot="10800000">
            <a:off x="4388264" y="381000"/>
            <a:ext cx="3497138" cy="4230671"/>
          </a:xfrm>
          <a:custGeom>
            <a:avLst/>
            <a:gdLst>
              <a:gd name="connsiteX0" fmla="*/ 3086775 w 3086972"/>
              <a:gd name="connsiteY0" fmla="*/ 2215420 h 3734474"/>
              <a:gd name="connsiteX1" fmla="*/ 1519055 w 3086972"/>
              <a:gd name="connsiteY1" fmla="*/ 3734277 h 3734474"/>
              <a:gd name="connsiteX2" fmla="*/ 198 w 3086972"/>
              <a:gd name="connsiteY2" fmla="*/ 2166461 h 3734474"/>
              <a:gd name="connsiteX3" fmla="*/ 194985 w 3086972"/>
              <a:gd name="connsiteY3" fmla="*/ 1439323 h 3734474"/>
              <a:gd name="connsiteX4" fmla="*/ 951270 w 3086972"/>
              <a:gd name="connsiteY4" fmla="*/ 1281113 h 3734474"/>
              <a:gd name="connsiteX5" fmla="*/ 457970 w 3086972"/>
              <a:gd name="connsiteY5" fmla="*/ 2173796 h 3734474"/>
              <a:gd name="connsiteX6" fmla="*/ 1526294 w 3086972"/>
              <a:gd name="connsiteY6" fmla="*/ 3276410 h 3734474"/>
              <a:gd name="connsiteX7" fmla="*/ 2629003 w 3086972"/>
              <a:gd name="connsiteY7" fmla="*/ 2208181 h 3734474"/>
              <a:gd name="connsiteX8" fmla="*/ 2164183 w 3086972"/>
              <a:gd name="connsiteY8" fmla="*/ 1300258 h 3734474"/>
              <a:gd name="connsiteX9" fmla="*/ 2033310 w 3086972"/>
              <a:gd name="connsiteY9" fmla="*/ 1221867 h 3734474"/>
              <a:gd name="connsiteX10" fmla="*/ 1566680 w 3086972"/>
              <a:gd name="connsiteY10" fmla="*/ 730187 h 3734474"/>
              <a:gd name="connsiteX11" fmla="*/ 1591540 w 3086972"/>
              <a:gd name="connsiteY11" fmla="*/ 690086 h 3734474"/>
              <a:gd name="connsiteX12" fmla="*/ 1615162 w 3086972"/>
              <a:gd name="connsiteY12" fmla="*/ 649129 h 3734474"/>
              <a:gd name="connsiteX13" fmla="*/ 1807663 w 3086972"/>
              <a:gd name="connsiteY13" fmla="*/ 0 h 3734474"/>
              <a:gd name="connsiteX14" fmla="*/ 1943108 w 3086972"/>
              <a:gd name="connsiteY14" fmla="*/ 466630 h 3734474"/>
              <a:gd name="connsiteX15" fmla="*/ 2268387 w 3086972"/>
              <a:gd name="connsiteY15" fmla="*/ 827913 h 3734474"/>
              <a:gd name="connsiteX16" fmla="*/ 2400498 w 3086972"/>
              <a:gd name="connsiteY16" fmla="*/ 906971 h 3734474"/>
              <a:gd name="connsiteX17" fmla="*/ 2915039 w 3086972"/>
              <a:gd name="connsiteY17" fmla="*/ 1482471 h 3734474"/>
              <a:gd name="connsiteX18" fmla="*/ 3086775 w 3086972"/>
              <a:gd name="connsiteY18" fmla="*/ 2215420 h 373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86972" h="3734474">
                <a:moveTo>
                  <a:pt x="3086775" y="2215420"/>
                </a:moveTo>
                <a:cubicBezTo>
                  <a:pt x="3073249" y="3067812"/>
                  <a:pt x="2371447" y="3747802"/>
                  <a:pt x="1519055" y="3734277"/>
                </a:cubicBezTo>
                <a:cubicBezTo>
                  <a:pt x="666567" y="3720751"/>
                  <a:pt x="-13327" y="3018854"/>
                  <a:pt x="198" y="2166461"/>
                </a:cubicBezTo>
                <a:cubicBezTo>
                  <a:pt x="4389" y="1902333"/>
                  <a:pt x="74589" y="1654778"/>
                  <a:pt x="194985" y="1439323"/>
                </a:cubicBezTo>
                <a:cubicBezTo>
                  <a:pt x="456636" y="1451420"/>
                  <a:pt x="717336" y="1396460"/>
                  <a:pt x="951270" y="1281113"/>
                </a:cubicBezTo>
                <a:cubicBezTo>
                  <a:pt x="659233" y="1471422"/>
                  <a:pt x="463971" y="1798892"/>
                  <a:pt x="457970" y="2173796"/>
                </a:cubicBezTo>
                <a:cubicBezTo>
                  <a:pt x="448445" y="2773204"/>
                  <a:pt x="926790" y="3266980"/>
                  <a:pt x="1526294" y="3276410"/>
                </a:cubicBezTo>
                <a:cubicBezTo>
                  <a:pt x="2125702" y="3285935"/>
                  <a:pt x="2619478" y="2807589"/>
                  <a:pt x="2629003" y="2208181"/>
                </a:cubicBezTo>
                <a:cubicBezTo>
                  <a:pt x="2635004" y="1833277"/>
                  <a:pt x="2450124" y="1499806"/>
                  <a:pt x="2164183" y="1300258"/>
                </a:cubicBezTo>
                <a:cubicBezTo>
                  <a:pt x="2122654" y="1271206"/>
                  <a:pt x="2078934" y="1245013"/>
                  <a:pt x="2033310" y="1221867"/>
                </a:cubicBezTo>
                <a:cubicBezTo>
                  <a:pt x="1848334" y="1098328"/>
                  <a:pt x="1687552" y="932974"/>
                  <a:pt x="1566680" y="730187"/>
                </a:cubicBezTo>
                <a:cubicBezTo>
                  <a:pt x="1575157" y="717042"/>
                  <a:pt x="1583444" y="703612"/>
                  <a:pt x="1591540" y="690086"/>
                </a:cubicBezTo>
                <a:cubicBezTo>
                  <a:pt x="1599637" y="676561"/>
                  <a:pt x="1607542" y="662845"/>
                  <a:pt x="1615162" y="649129"/>
                </a:cubicBezTo>
                <a:cubicBezTo>
                  <a:pt x="1730224" y="443294"/>
                  <a:pt x="1792994" y="221742"/>
                  <a:pt x="1807663" y="0"/>
                </a:cubicBezTo>
                <a:cubicBezTo>
                  <a:pt x="1816521" y="158877"/>
                  <a:pt x="1860621" y="318230"/>
                  <a:pt x="1943108" y="466630"/>
                </a:cubicBezTo>
                <a:cubicBezTo>
                  <a:pt x="2025690" y="615125"/>
                  <a:pt x="2137989" y="736568"/>
                  <a:pt x="2268387" y="827913"/>
                </a:cubicBezTo>
                <a:cubicBezTo>
                  <a:pt x="2310678" y="857440"/>
                  <a:pt x="2354779" y="883920"/>
                  <a:pt x="2400498" y="906971"/>
                </a:cubicBezTo>
                <a:cubicBezTo>
                  <a:pt x="2617097" y="1051846"/>
                  <a:pt x="2794833" y="1250061"/>
                  <a:pt x="2915039" y="1482471"/>
                </a:cubicBezTo>
                <a:cubicBezTo>
                  <a:pt x="3028577" y="1701641"/>
                  <a:pt x="3090966" y="1951292"/>
                  <a:pt x="3086775" y="2215420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A49121C-831E-25E1-5224-42380BC12E15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AC3F5FF-D772-66BA-0DA2-C12ADADBEDF0}"/>
              </a:ext>
            </a:extLst>
          </p:cNvPr>
          <p:cNvSpPr/>
          <p:nvPr/>
        </p:nvSpPr>
        <p:spPr>
          <a:xfrm rot="10800000">
            <a:off x="5581925" y="2979249"/>
            <a:ext cx="3749652" cy="3497751"/>
          </a:xfrm>
          <a:custGeom>
            <a:avLst/>
            <a:gdLst>
              <a:gd name="connsiteX0" fmla="*/ 3309871 w 3309870"/>
              <a:gd name="connsiteY0" fmla="*/ 2868418 h 3087515"/>
              <a:gd name="connsiteX1" fmla="*/ 2837240 w 3309870"/>
              <a:gd name="connsiteY1" fmla="*/ 2752023 h 3087515"/>
              <a:gd name="connsiteX2" fmla="*/ 2361086 w 3309870"/>
              <a:gd name="connsiteY2" fmla="*/ 2853559 h 3087515"/>
              <a:gd name="connsiteX3" fmla="*/ 2228212 w 3309870"/>
              <a:gd name="connsiteY3" fmla="*/ 2927473 h 3087515"/>
              <a:gd name="connsiteX4" fmla="*/ 2227831 w 3309870"/>
              <a:gd name="connsiteY4" fmla="*/ 2927664 h 3087515"/>
              <a:gd name="connsiteX5" fmla="*/ 1471546 w 3309870"/>
              <a:gd name="connsiteY5" fmla="*/ 3085874 h 3087515"/>
              <a:gd name="connsiteX6" fmla="*/ 750980 w 3309870"/>
              <a:gd name="connsiteY6" fmla="*/ 2868133 h 3087515"/>
              <a:gd name="connsiteX7" fmla="*/ 219485 w 3309870"/>
              <a:gd name="connsiteY7" fmla="*/ 750915 h 3087515"/>
              <a:gd name="connsiteX8" fmla="*/ 2336606 w 3309870"/>
              <a:gd name="connsiteY8" fmla="*/ 219420 h 3087515"/>
              <a:gd name="connsiteX9" fmla="*/ 2868959 w 3309870"/>
              <a:gd name="connsiteY9" fmla="*/ 751773 h 3087515"/>
              <a:gd name="connsiteX10" fmla="*/ 2627881 w 3309870"/>
              <a:gd name="connsiteY10" fmla="*/ 1484912 h 3087515"/>
              <a:gd name="connsiteX11" fmla="*/ 2101434 w 3309870"/>
              <a:gd name="connsiteY11" fmla="*/ 612327 h 3087515"/>
              <a:gd name="connsiteX12" fmla="*/ 612296 w 3309870"/>
              <a:gd name="connsiteY12" fmla="*/ 986088 h 3087515"/>
              <a:gd name="connsiteX13" fmla="*/ 986152 w 3309870"/>
              <a:gd name="connsiteY13" fmla="*/ 2475226 h 3087515"/>
              <a:gd name="connsiteX14" fmla="*/ 2003993 w 3309870"/>
              <a:gd name="connsiteY14" fmla="*/ 2527042 h 3087515"/>
              <a:gd name="connsiteX15" fmla="*/ 2138963 w 3309870"/>
              <a:gd name="connsiteY15" fmla="*/ 2451985 h 3087515"/>
              <a:gd name="connsiteX16" fmla="*/ 2797235 w 3309870"/>
              <a:gd name="connsiteY16" fmla="*/ 2294156 h 3087515"/>
              <a:gd name="connsiteX17" fmla="*/ 2819619 w 3309870"/>
              <a:gd name="connsiteY17" fmla="*/ 2335875 h 3087515"/>
              <a:gd name="connsiteX18" fmla="*/ 2843241 w 3309870"/>
              <a:gd name="connsiteY18" fmla="*/ 2376738 h 3087515"/>
              <a:gd name="connsiteX19" fmla="*/ 3309871 w 3309870"/>
              <a:gd name="connsiteY19" fmla="*/ 2868418 h 308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09870" h="3087515">
                <a:moveTo>
                  <a:pt x="3309871" y="2868418"/>
                </a:moveTo>
                <a:cubicBezTo>
                  <a:pt x="3167663" y="2796409"/>
                  <a:pt x="3007357" y="2754690"/>
                  <a:pt x="2837240" y="2752023"/>
                </a:cubicBezTo>
                <a:cubicBezTo>
                  <a:pt x="2667124" y="2749356"/>
                  <a:pt x="2505485" y="2785932"/>
                  <a:pt x="2361086" y="2853559"/>
                </a:cubicBezTo>
                <a:cubicBezTo>
                  <a:pt x="2314985" y="2874991"/>
                  <a:pt x="2270598" y="2899660"/>
                  <a:pt x="2228212" y="2927473"/>
                </a:cubicBezTo>
                <a:cubicBezTo>
                  <a:pt x="2228117" y="2927568"/>
                  <a:pt x="2227926" y="2927664"/>
                  <a:pt x="2227831" y="2927664"/>
                </a:cubicBezTo>
                <a:cubicBezTo>
                  <a:pt x="1993897" y="3043012"/>
                  <a:pt x="1733198" y="3097971"/>
                  <a:pt x="1471546" y="3085874"/>
                </a:cubicBezTo>
                <a:cubicBezTo>
                  <a:pt x="1224944" y="3074634"/>
                  <a:pt x="977579" y="3003864"/>
                  <a:pt x="750980" y="2868133"/>
                </a:cubicBezTo>
                <a:cubicBezTo>
                  <a:pt x="19460" y="2430173"/>
                  <a:pt x="-218475" y="1482340"/>
                  <a:pt x="219485" y="750915"/>
                </a:cubicBezTo>
                <a:cubicBezTo>
                  <a:pt x="657349" y="19491"/>
                  <a:pt x="1605182" y="-218444"/>
                  <a:pt x="2336606" y="219420"/>
                </a:cubicBezTo>
                <a:cubicBezTo>
                  <a:pt x="2563206" y="355152"/>
                  <a:pt x="2742467" y="539746"/>
                  <a:pt x="2868959" y="751773"/>
                </a:cubicBezTo>
                <a:cubicBezTo>
                  <a:pt x="2727798" y="972086"/>
                  <a:pt x="2645121" y="1224975"/>
                  <a:pt x="2627881" y="1484912"/>
                </a:cubicBezTo>
                <a:cubicBezTo>
                  <a:pt x="2608736" y="1137059"/>
                  <a:pt x="2422808" y="804636"/>
                  <a:pt x="2101434" y="612327"/>
                </a:cubicBezTo>
                <a:cubicBezTo>
                  <a:pt x="1586989" y="304288"/>
                  <a:pt x="920239" y="471738"/>
                  <a:pt x="612296" y="986088"/>
                </a:cubicBezTo>
                <a:cubicBezTo>
                  <a:pt x="304352" y="1500533"/>
                  <a:pt x="471707" y="2167283"/>
                  <a:pt x="986152" y="2475226"/>
                </a:cubicBezTo>
                <a:cubicBezTo>
                  <a:pt x="1307525" y="2667631"/>
                  <a:pt x="1688335" y="2674489"/>
                  <a:pt x="2003993" y="2527042"/>
                </a:cubicBezTo>
                <a:cubicBezTo>
                  <a:pt x="2050571" y="2505325"/>
                  <a:pt x="2095719" y="2480275"/>
                  <a:pt x="2138963" y="2451985"/>
                </a:cubicBezTo>
                <a:cubicBezTo>
                  <a:pt x="2338226" y="2353783"/>
                  <a:pt x="2561492" y="2297490"/>
                  <a:pt x="2797235" y="2294156"/>
                </a:cubicBezTo>
                <a:cubicBezTo>
                  <a:pt x="2804475" y="2308158"/>
                  <a:pt x="2811904" y="2322064"/>
                  <a:pt x="2819619" y="2335875"/>
                </a:cubicBezTo>
                <a:cubicBezTo>
                  <a:pt x="2827334" y="2349687"/>
                  <a:pt x="2835145" y="2363308"/>
                  <a:pt x="2843241" y="2376738"/>
                </a:cubicBezTo>
                <a:cubicBezTo>
                  <a:pt x="2964113" y="2579525"/>
                  <a:pt x="3124895" y="2744879"/>
                  <a:pt x="3309871" y="2868418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FAE1C03-2BE9-1335-0D6E-1C7C39BB7613}"/>
              </a:ext>
            </a:extLst>
          </p:cNvPr>
          <p:cNvSpPr/>
          <p:nvPr/>
        </p:nvSpPr>
        <p:spPr>
          <a:xfrm>
            <a:off x="1847850" y="-819150"/>
            <a:ext cx="8496300" cy="84963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1B8BFF2-584A-3AD3-0063-0E5C725964DB}"/>
              </a:ext>
            </a:extLst>
          </p:cNvPr>
          <p:cNvSpPr/>
          <p:nvPr/>
        </p:nvSpPr>
        <p:spPr>
          <a:xfrm rot="10800000">
            <a:off x="2860423" y="2932226"/>
            <a:ext cx="4047989" cy="3497717"/>
          </a:xfrm>
          <a:custGeom>
            <a:avLst/>
            <a:gdLst>
              <a:gd name="connsiteX0" fmla="*/ 2779872 w 3573216"/>
              <a:gd name="connsiteY0" fmla="*/ 2892603 h 3087484"/>
              <a:gd name="connsiteX1" fmla="*/ 2052637 w 3573216"/>
              <a:gd name="connsiteY1" fmla="*/ 3087484 h 3087484"/>
              <a:gd name="connsiteX2" fmla="*/ 1538097 w 3573216"/>
              <a:gd name="connsiteY2" fmla="*/ 2511984 h 3087484"/>
              <a:gd name="connsiteX3" fmla="*/ 2557272 w 3573216"/>
              <a:gd name="connsiteY3" fmla="*/ 2492458 h 3087484"/>
              <a:gd name="connsiteX4" fmla="*/ 2978087 w 3573216"/>
              <a:gd name="connsiteY4" fmla="*/ 1015987 h 3087484"/>
              <a:gd name="connsiteX5" fmla="*/ 1501521 w 3573216"/>
              <a:gd name="connsiteY5" fmla="*/ 595173 h 3087484"/>
              <a:gd name="connsiteX6" fmla="*/ 947642 w 3573216"/>
              <a:gd name="connsiteY6" fmla="*/ 1450232 h 3087484"/>
              <a:gd name="connsiteX7" fmla="*/ 945261 w 3573216"/>
              <a:gd name="connsiteY7" fmla="*/ 1604918 h 3087484"/>
              <a:gd name="connsiteX8" fmla="*/ 945261 w 3573216"/>
              <a:gd name="connsiteY8" fmla="*/ 1605013 h 3087484"/>
              <a:gd name="connsiteX9" fmla="*/ 752761 w 3573216"/>
              <a:gd name="connsiteY9" fmla="*/ 2254142 h 3087484"/>
              <a:gd name="connsiteX10" fmla="*/ 705517 w 3573216"/>
              <a:gd name="connsiteY10" fmla="*/ 2252618 h 3087484"/>
              <a:gd name="connsiteX11" fmla="*/ 658273 w 3573216"/>
              <a:gd name="connsiteY11" fmla="*/ 2252618 h 3087484"/>
              <a:gd name="connsiteX12" fmla="*/ 0 w 3573216"/>
              <a:gd name="connsiteY12" fmla="*/ 2410447 h 3087484"/>
              <a:gd name="connsiteX13" fmla="*/ 336328 w 3573216"/>
              <a:gd name="connsiteY13" fmla="*/ 2059832 h 3087484"/>
              <a:gd name="connsiteX14" fmla="*/ 486537 w 3573216"/>
              <a:gd name="connsiteY14" fmla="*/ 1597679 h 3087484"/>
              <a:gd name="connsiteX15" fmla="*/ 488918 w 3573216"/>
              <a:gd name="connsiteY15" fmla="*/ 1443755 h 3087484"/>
              <a:gd name="connsiteX16" fmla="*/ 488918 w 3573216"/>
              <a:gd name="connsiteY16" fmla="*/ 1443374 h 3087484"/>
              <a:gd name="connsiteX17" fmla="*/ 729996 w 3573216"/>
              <a:gd name="connsiteY17" fmla="*/ 710235 h 3087484"/>
              <a:gd name="connsiteX18" fmla="*/ 1278922 w 3573216"/>
              <a:gd name="connsiteY18" fmla="*/ 195027 h 3087484"/>
              <a:gd name="connsiteX19" fmla="*/ 3378232 w 3573216"/>
              <a:gd name="connsiteY19" fmla="*/ 793388 h 3087484"/>
              <a:gd name="connsiteX20" fmla="*/ 2779872 w 3573216"/>
              <a:gd name="connsiteY20" fmla="*/ 2892603 h 308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3216" h="3087484">
                <a:moveTo>
                  <a:pt x="2779872" y="2892603"/>
                </a:moveTo>
                <a:cubicBezTo>
                  <a:pt x="2548985" y="3021000"/>
                  <a:pt x="2299526" y="3084055"/>
                  <a:pt x="2052637" y="3087484"/>
                </a:cubicBezTo>
                <a:cubicBezTo>
                  <a:pt x="1932432" y="2855074"/>
                  <a:pt x="1754695" y="2656859"/>
                  <a:pt x="1538097" y="2511984"/>
                </a:cubicBezTo>
                <a:cubicBezTo>
                  <a:pt x="1848898" y="2669432"/>
                  <a:pt x="2229898" y="2674671"/>
                  <a:pt x="2557272" y="2492458"/>
                </a:cubicBezTo>
                <a:cubicBezTo>
                  <a:pt x="3081147" y="2200993"/>
                  <a:pt x="3269552" y="1539862"/>
                  <a:pt x="2978087" y="1015987"/>
                </a:cubicBezTo>
                <a:cubicBezTo>
                  <a:pt x="2686526" y="492017"/>
                  <a:pt x="2025491" y="303612"/>
                  <a:pt x="1501521" y="595173"/>
                </a:cubicBezTo>
                <a:cubicBezTo>
                  <a:pt x="1174433" y="777195"/>
                  <a:pt x="978027" y="1103427"/>
                  <a:pt x="947642" y="1450232"/>
                </a:cubicBezTo>
                <a:cubicBezTo>
                  <a:pt x="943261" y="1501476"/>
                  <a:pt x="942403" y="1553197"/>
                  <a:pt x="945261" y="1604918"/>
                </a:cubicBezTo>
                <a:lnTo>
                  <a:pt x="945261" y="1605013"/>
                </a:lnTo>
                <a:cubicBezTo>
                  <a:pt x="930593" y="1826755"/>
                  <a:pt x="867823" y="2048307"/>
                  <a:pt x="752761" y="2254142"/>
                </a:cubicBezTo>
                <a:cubicBezTo>
                  <a:pt x="737044" y="2253380"/>
                  <a:pt x="721328" y="2252904"/>
                  <a:pt x="705517" y="2252618"/>
                </a:cubicBezTo>
                <a:cubicBezTo>
                  <a:pt x="689705" y="2252332"/>
                  <a:pt x="673989" y="2252332"/>
                  <a:pt x="658273" y="2252618"/>
                </a:cubicBezTo>
                <a:cubicBezTo>
                  <a:pt x="422529" y="2255952"/>
                  <a:pt x="199263" y="2312244"/>
                  <a:pt x="0" y="2410447"/>
                </a:cubicBezTo>
                <a:cubicBezTo>
                  <a:pt x="133159" y="2323293"/>
                  <a:pt x="249079" y="2205469"/>
                  <a:pt x="336328" y="2059832"/>
                </a:cubicBezTo>
                <a:cubicBezTo>
                  <a:pt x="423577" y="1914195"/>
                  <a:pt x="472631" y="1756175"/>
                  <a:pt x="486537" y="1597679"/>
                </a:cubicBezTo>
                <a:cubicBezTo>
                  <a:pt x="491014" y="1546244"/>
                  <a:pt x="491776" y="1494809"/>
                  <a:pt x="488918" y="1443755"/>
                </a:cubicBezTo>
                <a:lnTo>
                  <a:pt x="488918" y="1443374"/>
                </a:lnTo>
                <a:cubicBezTo>
                  <a:pt x="506159" y="1183437"/>
                  <a:pt x="588835" y="930548"/>
                  <a:pt x="729996" y="710235"/>
                </a:cubicBezTo>
                <a:cubicBezTo>
                  <a:pt x="863060" y="502304"/>
                  <a:pt x="1048036" y="323424"/>
                  <a:pt x="1278922" y="195027"/>
                </a:cubicBezTo>
                <a:cubicBezTo>
                  <a:pt x="2023872" y="-219501"/>
                  <a:pt x="2963704" y="48438"/>
                  <a:pt x="3378232" y="793388"/>
                </a:cubicBezTo>
                <a:cubicBezTo>
                  <a:pt x="3792664" y="1538338"/>
                  <a:pt x="3524821" y="2478075"/>
                  <a:pt x="2779872" y="2892603"/>
                </a:cubicBezTo>
                <a:close/>
              </a:path>
            </a:pathLst>
          </a:custGeom>
          <a:gradFill flip="none" rotWithShape="1">
            <a:gsLst>
              <a:gs pos="2000">
                <a:srgbClr val="5805FF"/>
              </a:gs>
              <a:gs pos="9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2C58847B-F191-38B7-EC31-8D1EE12CEBB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B17F0E-AE55-D632-D9BA-A61842F8845A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71142A-61F8-CA7A-2CC7-25F02EF66FE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02D52E0C-98E2-A933-63B1-968FA844804B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2ACDA0-0793-525E-A30F-D8A5FA7E6D6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B11A5B-924E-FFAC-9217-F74B6DE887B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0899E8A0-4882-4495-97DF-1C867D54B349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4D0D3D-8DC6-C937-FBA5-A78B22C87294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2C7FF3-4433-5923-0AA6-EB1EE20BA713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36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5731</Words>
  <Application>Microsoft Office PowerPoint</Application>
  <PresentationFormat>Widescreen</PresentationFormat>
  <Paragraphs>1461</Paragraphs>
  <Slides>86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3" baseType="lpstr">
      <vt:lpstr>Aptos</vt:lpstr>
      <vt:lpstr>Aptos Display</vt:lpstr>
      <vt:lpstr>Arial</vt:lpstr>
      <vt:lpstr>Lato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11</cp:revision>
  <dcterms:created xsi:type="dcterms:W3CDTF">2024-11-17T05:44:53Z</dcterms:created>
  <dcterms:modified xsi:type="dcterms:W3CDTF">2024-11-19T07:19:19Z</dcterms:modified>
</cp:coreProperties>
</file>