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73" r:id="rId3"/>
    <p:sldId id="381" r:id="rId4"/>
    <p:sldId id="380" r:id="rId5"/>
    <p:sldId id="382" r:id="rId6"/>
    <p:sldId id="383" r:id="rId7"/>
    <p:sldId id="385" r:id="rId8"/>
    <p:sldId id="386" r:id="rId9"/>
    <p:sldId id="384" r:id="rId10"/>
    <p:sldId id="263" r:id="rId11"/>
    <p:sldId id="266" r:id="rId12"/>
    <p:sldId id="265" r:id="rId13"/>
    <p:sldId id="267" r:id="rId14"/>
    <p:sldId id="271" r:id="rId15"/>
    <p:sldId id="268" r:id="rId16"/>
    <p:sldId id="269" r:id="rId17"/>
    <p:sldId id="27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ACE301CF-77BE-41DB-834F-A99B3FBFF347}">
          <p14:sldIdLst>
            <p14:sldId id="273"/>
            <p14:sldId id="381"/>
            <p14:sldId id="380"/>
          </p14:sldIdLst>
        </p14:section>
        <p14:section name="1" id="{39239C43-F70E-4EE3-AE92-94146B83154E}">
          <p14:sldIdLst>
            <p14:sldId id="382"/>
            <p14:sldId id="383"/>
            <p14:sldId id="385"/>
            <p14:sldId id="386"/>
            <p14:sldId id="384"/>
            <p14:sldId id="263"/>
            <p14:sldId id="266"/>
            <p14:sldId id="265"/>
            <p14:sldId id="267"/>
            <p14:sldId id="271"/>
            <p14:sldId id="268"/>
            <p14:sldId id="269"/>
            <p14:sldId id="270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AFF"/>
    <a:srgbClr val="360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72643-CA72-BB88-3E0F-41FC3B860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7B9B3-51C3-C605-94F9-7FC39F206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2DCF5-2C43-A7F9-398C-690274CE3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96891-59D9-9042-8F9A-A905557B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0FDAB-D801-CEA1-E08C-F8C206C86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5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F8D4F-A4C3-DA5C-6D57-403121F4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3DD3FA-ECE1-C632-B320-A88C554B66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1D8ED-D54E-E635-18DF-6F3816B6D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8BD41-E35E-3C77-13AA-10B28C43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EEFEA-BE1B-1B82-01B3-CBE11A862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1245A-1900-CD4E-2AA3-C3968DBA3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27D87-E80B-717C-71E7-0CE3E6218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682C79-AE4E-F441-64A2-65CAD816F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E2859-474E-54ED-9148-C3A8445A8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8FC55-A890-08D0-AC5C-441EEFCFD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F8FDC-5BEA-3C3F-BB6A-A896F632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02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515E4-A421-0CE5-E4A6-E92779064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1D86FA-65F8-CEBC-7C68-C34E8F8C1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96136-791A-41AC-05C2-BEFD425F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00EFF-407B-0778-58DA-9FBD95EFE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C9898-97A4-1004-5741-11DFB7E72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24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50091-B8BC-9081-8F5A-0615291F2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46F4DF-6386-AB83-3F22-9F0F7EA89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28CA-3CBC-D63F-D005-C27EFF1DD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8F4CD-C983-5D86-1688-2CE4C7C88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24E38-3468-2CBA-B46F-066B00B7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54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667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2365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820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eed Faal 22">
    <p:bg>
      <p:bgPr>
        <a:gradFill>
          <a:gsLst>
            <a:gs pos="0">
              <a:srgbClr val="0B3041"/>
            </a:gs>
            <a:gs pos="33000">
              <a:srgbClr val="0B3041"/>
            </a:gs>
            <a:gs pos="66000">
              <a:schemeClr val="tx1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897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261A1-7754-4997-0CCF-6233F5F20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4C13E-8791-6054-7F29-5AC1F03F5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E7871-7F94-020D-3F1E-DE0309C9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D4AC8-399A-2A67-1505-73C0F57F7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E8412-CA8A-B166-56FA-5AF32E153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55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FA483-FAD5-836F-3BAB-DE0F658B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4B45-37C5-E1A5-B4BA-A71B66375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FC3C4-9AF7-5594-00CF-BBADD8679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DD309-6A4F-40ED-530A-57B78445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9B778-7354-2C3B-093F-FA4EA0763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60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3A654-31A3-EC13-21AC-837260BC4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A4379-AD09-D20D-BC80-2E9148C5D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162B1-2447-753C-4CA2-A2E4B24C2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625ED-322E-B62D-621A-5D731A4B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97F4A-0F0D-A9C6-3B66-2EFD98ABB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CEFE2E-3167-3F82-7C1C-999DE681C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345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CFC6-A8A0-DB90-02BC-AB0C1BE3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3C145-29E7-D136-070C-E18B585A8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01205-1D3D-8E8F-99D7-E5B5C1ECE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56364-8631-F5EA-9A0D-1755F71BF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DAF8E4-0887-CC9E-7A02-BD2E681A9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8D299A-5FEA-DC07-26B0-83C6C1786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ABD4E0-CAD8-FC7C-0D8F-D87F7E021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2ABA2B-A7C8-F47A-3F21-B00DD2FF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3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D5AC8-8741-00B5-B64B-D85DF4E94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571893-2DD3-CF26-42D1-57D090D7A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19A91-82CA-AE0E-B198-A49D7AC4E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26A94-E6BB-F6D4-B95F-C3E148B7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6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C493AF-E788-518B-1263-B6C6418CC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5050A0-9687-B689-7A63-6258BD01B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DB44A-A84F-73E1-B583-AD9A0195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27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3663A-468A-0E2B-E542-AE788B4F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A016D-6262-853B-9F5E-E1AF0C54F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1D042-2520-BE8F-1019-F59691FC4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B1A14-DC8E-BCA0-71F2-E65A0C13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163BCD-99CF-EB00-9A0C-FA8148CE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96F6-B584-7B63-35CA-E5F442CD8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66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D36EC-72C8-8952-2DAB-DBA6E1D3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17E28E-9ADC-09D2-DE2C-2B2B9C949E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471BC-780B-EEEC-E023-B661652F6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16656-55C2-6A05-D023-366185BBA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F9875-F4BD-B638-7D9D-4DD496AC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7E55A-96C8-8060-0774-104F9ADB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206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83E4A-D1D9-F55A-72E5-2E5DAC8BB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F0FABF-C2FA-138B-5F62-6677D2C49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1B52-5DC4-48D5-10D1-F768B030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3518C-326C-C227-EAA0-67A53EA58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30D32-FF55-ADC7-AE43-859D3BD1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07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AED5C7-28E8-CCAB-C868-A14E7221B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0ACF5-64C4-F24F-D220-06DBDA9CA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F595B-B769-5E6B-C425-1D2237A39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BA4F9-F926-60ED-C2EB-6780803D9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FE130-33A3-3AAD-6A15-1B198DF7E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0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69EF3-A98E-437B-981A-F9474B2F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A012B-0ED2-28BB-C239-D9A7070F8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88C65-67DD-76D0-1010-BCBC9FD4C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0BD4D-3477-2507-3FAC-C3E025E3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8F717-8566-FED8-A790-6B779DE8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2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A9BC2-9DF8-A5BB-D14D-AA8D71F85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EE82E-F4A5-A3DB-2B0B-E9DBF6AD0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CD94A-669F-BE33-49E0-00A195DD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60614-4A0B-1653-476B-6DE9FE25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B49DC-E400-2FB3-9A22-17A1197DA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4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A9A3F-BDF1-64B8-A55E-2F0103BA5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90E22-F706-3036-AE17-02FD12394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0765B-5DB5-04A0-A690-E9E3C3864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503405-0AFE-E7F7-BD31-705AFF3E2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EADE3-E4F6-C289-2D3A-349A67B9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9E3093-21BE-DFCC-E8AF-6626BF0A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1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81C2-685E-592E-2F69-149F35B59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05BB3-B5BF-CC78-7EFD-7C8C58868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D3011-01C5-B8AE-21EB-C41471131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969F0E-415D-F1FE-A62A-1C73E9606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E45286-498B-334E-2539-45C0264B8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D555-5C0B-2FFE-FF96-0288246B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F41CF5-9C6A-BBE9-FCC0-C5E8B350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12F411-8097-134D-B202-B97E62ED6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53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D297-669C-2C89-BED0-C78C3D90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E18E58-EFDA-9C70-01AF-2543B8F3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469D77-E918-B744-9852-E98735267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B557E1-7F5B-625D-D068-F03FCFCB1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3EAD6-36A1-ACA3-2A36-33A001AB4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DB97BA-B126-5C59-1CD2-DA627F39B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28DA7-4125-2241-6DF7-A8101AEC5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9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4573-C7C5-1C66-9C48-0C3F7A834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0CA8D-2D08-29DA-E164-96464598B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5764D-E6A7-82EC-26E1-C60A0BF90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657B7F-31E6-00D9-BAD4-A8B24BB3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209E7-CC52-9FA4-43CB-4204A1958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625BE-185D-B903-467A-ADA51495E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9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0C7AAD-AF7A-56AB-8E2F-CD056387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772B9-A851-D8B4-0891-4DA78C259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963C6-E900-E42E-11BF-749CCE091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F8F8E-60C2-4811-8D1E-CDB6FF189154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E8191-D5A7-DBF2-86D7-76478BCD0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8B6F5-7000-DC42-1A66-38DD77D40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04746-33C8-4CD8-BFAE-BA6B6377E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1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42C871-9B11-C9EA-E5E1-AD985718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04603-901A-31D5-0A82-A14126F24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4EC35-F86E-E5DF-7035-CFD2F8E28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0DD2A1-33AA-4015-8A88-8C344D2D55A6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68ACF-B29F-E4F4-48C7-2CDECC187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8A2BC-6CF9-188D-A44B-BB68369AB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EFC24-BC5C-4018-9393-51E99CA5E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Montserrat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4-10-27 17-22-41 1">
            <a:hlinkClick r:id="" action="ppaction://media"/>
            <a:extLst>
              <a:ext uri="{FF2B5EF4-FFF2-40B4-BE49-F238E27FC236}">
                <a16:creationId xmlns:a16="http://schemas.microsoft.com/office/drawing/2014/main" id="{AA8D4257-81F9-AD8F-28BC-8D12805714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5662" y="1028125"/>
            <a:ext cx="10480675" cy="5829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64A264-F139-F507-53E3-D39FC856E92C}"/>
              </a:ext>
            </a:extLst>
          </p:cNvPr>
          <p:cNvSpPr txBox="1"/>
          <p:nvPr/>
        </p:nvSpPr>
        <p:spPr>
          <a:xfrm>
            <a:off x="4470400" y="165100"/>
            <a:ext cx="325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44484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42A879-170D-F2DA-85C5-0C34FF390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AB7504-0381-10A7-DDB0-ACF148FA6C5D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99D551-3F68-E6FC-7AFA-AC71A069F22D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0717F4C-6DE6-B0DF-2056-6A594C4FE6EF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9890AD8-485B-C5A1-7C70-4F101F7CE954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2B8ED5F-FB70-57E1-597D-B3042AEDBD4B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E7A5CDD-B8E6-1FBC-DD94-11050CD4FC9F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003747"/>
              </a:solidFill>
              <a:ln>
                <a:noFill/>
              </a:ln>
              <a:effectLst>
                <a:outerShdw blurRad="165100" dist="38100" dir="2700000" algn="tl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2F6CEF9-8F4A-0512-AB5A-FE82E9440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94E4440-6586-EFA1-D101-99FC0D7A0656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D045FF5-F9F7-34C4-E381-5CA5551CBD25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B69E619-C671-D5A6-664F-FFFB3766BCE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A5DAAE0-0273-3C79-0E7F-E5CF8F9B0687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003747"/>
              </a:solidFill>
              <a:ln>
                <a:noFill/>
              </a:ln>
              <a:effectLst>
                <a:outerShdw blurRad="152400" dist="38100" dir="8100000" algn="t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1559001-7C5E-0A0A-2E18-FF34021C1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E3DFD74-41E1-5D08-AA77-0E95E89F182A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DE78D80-7BE9-06B9-9DD3-275F81B61F36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300B9B4-A02D-1CC5-A3DC-D4068164738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CB0D9BA-BDDE-297F-F691-8618EE6A993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003747"/>
              </a:solidFill>
              <a:ln>
                <a:noFill/>
              </a:ln>
              <a:effectLst>
                <a:outerShdw blurRad="152400" dist="38100" dir="13500000" algn="b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E022C9-659A-D811-EF25-C3A32948D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39CD2E-6178-0114-F9D7-BC32E7706B99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B95B39A-ACA6-A498-EAFF-5C04D68EBF4B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BDCA2E3-9D28-E6B2-6001-FA104A7F6AD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0B99199-AD8F-FCE4-5A2F-EC71A6E3961C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003747"/>
              </a:solidFill>
              <a:ln>
                <a:noFill/>
              </a:ln>
              <a:effectLst>
                <a:outerShdw blurRad="152400" dist="38100" dir="18900000" algn="bl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ECEBB1B-36DB-4FAE-FCF6-9AD7603E8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49206BD-9BB7-D26F-D6F7-3CE5671C0908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E766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41FE9D-9A76-648A-C407-32EF8BF51AB7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E766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156BEC-0A4B-0C41-3C42-D7569559686A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E766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EE7D8A-C549-E466-7E1C-5D4BF689D91D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E766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6A3C07F-9B64-3AE9-6A12-EC12D454BDE8}"/>
              </a:ext>
            </a:extLst>
          </p:cNvPr>
          <p:cNvSpPr/>
          <p:nvPr/>
        </p:nvSpPr>
        <p:spPr>
          <a:xfrm rot="2700000">
            <a:off x="4400354" y="1733354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29563F-3DDB-AAF7-822A-386B9B410F6B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4831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893594-A281-E12C-A914-A9A8B20C8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423A5E8-DD92-2BB6-BB9E-0F93C2746304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319449-2EA5-5E83-9D90-AA382232527E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B5D1C8C-C483-76A1-CD28-F087CC74ED9E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55F743B-EC1B-2D1B-232C-08A05AC969FB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3627081-E3F4-D8B0-EFCB-E9302F043A84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92CAD04-F334-2C08-20FA-110E93B630CF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5805FF"/>
                  </a:gs>
                  <a:gs pos="66000">
                    <a:schemeClr val="bg1"/>
                  </a:gs>
                </a:gsLst>
                <a:lin ang="2400000" scaled="0"/>
              </a:gradFill>
              <a:ln>
                <a:noFill/>
              </a:ln>
              <a:effectLst>
                <a:outerShdw blurRad="152400" dist="114300" dir="2700000" sx="95000" sy="95000" algn="tl" rotWithShape="0">
                  <a:srgbClr val="5805FF">
                    <a:alpha val="51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95C8D8D-8E7F-DAA7-C17D-265404C94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08F4F13-3A3B-BCB8-D234-834AA17E9FFA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BCD94A0-1A0C-2EE1-4318-4D11ABD43D4F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F16544C-20E3-09C0-45B7-BA4BDCD95D29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DE60887-F992-F71C-EBFA-8D1BCCFC57B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196B24">
                      <a:lumMod val="60000"/>
                      <a:lumOff val="40000"/>
                    </a:srgbClr>
                  </a:gs>
                  <a:gs pos="66000">
                    <a:sysClr val="window" lastClr="FFFFFF"/>
                  </a:gs>
                </a:gsLst>
                <a:lin ang="9000000" scaled="0"/>
              </a:gradFill>
              <a:ln>
                <a:noFill/>
              </a:ln>
              <a:effectLst>
                <a:outerShdw blurRad="152400" dist="114300" dir="8100000" sx="95000" sy="95000" algn="tr" rotWithShape="0">
                  <a:srgbClr val="46D35A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076C747-533E-4F4C-6BD7-240B7EF8D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518886-A1A5-EF16-789F-34D0F14AD92B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728C656-8E34-E16E-1A7C-7FF5069E9F06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5FDA0D5-965F-B889-FC8E-8D9CA07DCAC5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2062B50-B313-8F90-B7FF-38329695B96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FF00FF"/>
                  </a:gs>
                  <a:gs pos="66000">
                    <a:sysClr val="window" lastClr="FFFFFF"/>
                  </a:gs>
                </a:gsLst>
                <a:lin ang="13800000" scaled="0"/>
              </a:gradFill>
              <a:ln>
                <a:noFill/>
              </a:ln>
              <a:effectLst>
                <a:outerShdw blurRad="152400" dist="127000" dir="13500000" sx="90000" sy="90000" algn="br" rotWithShape="0">
                  <a:srgbClr val="E44CDC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747991D-9C76-4579-C0EE-08F2E97C0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877B00B-BD30-E61B-57C8-CBE280CDA202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F44195A-7DA6-E577-DAEB-FB1B413031A5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2DE44F1-DC7B-DB60-7C98-C6531CC2D940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43B8C12-640C-8D5A-0334-9046AA893C7C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156082">
                      <a:lumMod val="60000"/>
                      <a:lumOff val="40000"/>
                    </a:srgbClr>
                  </a:gs>
                  <a:gs pos="66000">
                    <a:sysClr val="window" lastClr="FFFFFF"/>
                  </a:gs>
                </a:gsLst>
                <a:lin ang="18000000" scaled="0"/>
              </a:gradFill>
              <a:ln>
                <a:noFill/>
              </a:ln>
              <a:effectLst>
                <a:outerShdw blurRad="152400" dist="101600" dir="18900000" sx="93000" sy="93000" algn="bl" rotWithShape="0">
                  <a:srgbClr val="2FB4D7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F19A8E8-C64F-5533-B589-5A17CE7FE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84F773E-F314-190B-0919-A3924D139232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0394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550149-3375-32EC-A7A4-2FBB52F488B5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AAB0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0BCD38-7B63-856B-EC4E-B1D42B1B52E8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6D05E3-7854-2BE3-2B4E-96903CE11977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3737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0B64F6-BB3D-C291-E25C-EC2A9CBEA9C0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BA7956-DF5A-5306-4314-110CF98A493F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22781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15E55-CC7A-9A2E-5975-5EB114CC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FE514A-C293-3DEC-5ACF-D43001303C58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210064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1B57565-FE17-70B1-65F9-9D3C00E7F68F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210064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4420B52-F934-8B7A-B77E-3AAD58F2E8CA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33ACED7-811F-636D-889B-2A351E81AC55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053B544-6192-8581-6CB6-CF85FBA04A47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85C8EBE-5CA1-E2AD-C5E6-803FA5C91B1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2700000" algn="tl" rotWithShape="0">
                  <a:srgbClr val="210064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110DDF5-164D-A450-E62C-4148F0F7F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BC16D99-97B3-C9F6-4527-2328FD7B6951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336A393-A414-5C95-27E6-70B46ABCE223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597CDE0-D8E6-2274-004E-8A6BA2B10A1B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FD2D996E-E031-8F98-9FCA-9CE21C60780D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8100000" algn="t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F340DD3-EF63-CD1F-5548-CEED9435F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C0FFBDB-489B-F548-7622-0A78AEEAC4DE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158EACB-AFA7-6046-1BEA-9944DE0A58DD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8F227AC-D648-2E49-3E74-85AB6F7A1180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BEF4364-67AA-362B-31BF-F59F42778A3F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13500000" algn="b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39B01C-EB70-EBCC-6CED-8B4103B78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CA88833-A4F8-8DE1-9C43-9288C009340F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D992A20-9B8A-8E8B-877F-604599EAF6B4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D6DA048-5C0E-6EEB-F83B-E27524F97203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2244329-A40B-0479-3380-A7EE97D6CC0B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18900000" algn="bl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6928366-B833-0B9A-E575-B2F43A2A2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AA08F7B-67A9-FF13-0B91-A0E4E7C330FB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897C8C-238C-E743-3551-1CA2F8CD2731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6696D9-8801-60B8-0A8A-1DD1B69DAAEC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612871-EF27-9E1F-9961-78061C4A0D0A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D297B5-5D0C-AA13-89AE-99D031889534}"/>
              </a:ext>
            </a:extLst>
          </p:cNvPr>
          <p:cNvSpPr/>
          <p:nvPr/>
        </p:nvSpPr>
        <p:spPr>
          <a:xfrm rot="2700000">
            <a:off x="4400354" y="1733354"/>
            <a:ext cx="3429000" cy="3429000"/>
          </a:xfrm>
          <a:prstGeom prst="rect">
            <a:avLst/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210064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19F1D1-62C3-096E-5114-566F1A2DB630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14619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E00F4-FEC4-F7FF-8149-7DCD19051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301DBE-6D1A-F555-FCDF-BCD524C796FD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4FE16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9FB4E89-5D0C-EFC0-8FBD-3C2D02107AF7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4FE16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D02544-D0EF-8650-EF45-5A5C0D713E96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  <a:effectLst/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3009443-0507-7E74-6D7B-3DAD1ACAB5FF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5447E27-B3CA-0785-A2CA-CA111A2B1921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rgbClr val="4FE162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15C62DB-4A39-3074-CD3E-799C0C6D3CB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2700000" sx="95000" sy="95000" algn="tl" rotWithShape="0">
                  <a:srgbClr val="4EBDEF">
                    <a:alpha val="51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A35F61D-C225-B640-620E-845432DF2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25F3572-58B2-AB43-45BB-E2121CE3D87D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  <a:effectLst/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96A2B5C-6B23-E541-14FB-C223DA215D24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7B8AA41-5FA1-8A20-67B1-84CC5B217273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rgbClr val="4FE162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332B402-990A-9E60-80A0-5FB93669845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8100000" sx="95000" sy="95000" algn="t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F8ACCDF-FB64-C719-F4A0-3D83014A7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8A8F1F-E057-76D7-680C-53646E464E99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AFDCEE-D697-5BFB-8136-B5CD0690F7DE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4CE80A2-DEAC-B4F2-883F-474DD9F2BA0F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rgbClr val="4FE162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C2C2021-A32C-F758-454F-43F4FE8232E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38100" dir="13500000" algn="b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511F0D5-94F0-9F2D-783D-A762C033A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151C050-919E-380E-C6A6-28C32E0137DD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26AED05-CE7B-B8D6-E79C-6B7852E12651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7356E2E-C37A-E6D0-637E-C89333133AA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rgbClr val="4FE162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4351523-F98C-2141-E023-4182C855ED28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8100000" sx="95000" sy="95000" algn="t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E9677C0-6706-B380-A758-2145DAB13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9BDE1CF-5CE7-C423-95EA-32032F28E8B9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8F5CB4-AA67-3592-B2DC-5EF282A5C6FE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AA1E02-4D46-0352-EE0A-23DB3FFDAA95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04A7FC-183F-02EF-304B-90E062250B5F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6CDF92-C779-D9B6-F5D8-DF8AC3CC55EA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4FE16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7C265E-772C-050F-626D-035CFD727B23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414028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B070B3-A84B-00CC-DD8A-A5B4FC577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6F6C757-613E-7642-535F-D16329B6373E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31A343-EE21-249D-CBCB-58252F85ECBF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6A62098-92D9-69E5-9424-27860FB0AF11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0909688-A3BB-048A-317C-C216C25AC139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EEB8CA0-2CBA-D70A-42D2-EDBBC323D1F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523EC10-53D7-2211-E96B-2C9DBE6BF91C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2700000" algn="tl" rotWithShape="0">
                  <a:srgbClr val="210064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B9674AF-99AB-C914-CE51-FE3ECF235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760DAF-11FF-2C08-5558-E3A95803AF58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73DE92F-A164-74A5-7CD3-99E9D297D79B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C53D955-C57E-C0AC-90E4-139D4F0C88B9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2D6947D-02F3-8CEF-5E3B-BFBF60FBEA04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8100000" algn="t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50F07CB-046E-ACA2-75BD-D36BE35FB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129448B-0569-907E-64BD-C5E11886F944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B0C7770-C0F5-64F9-F1A0-5EC3166823D5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0ECD017-47AC-129E-0B55-F9F20E8B3BD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7B1A2A4-B2B7-D45B-130B-F38058A186E1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13500000" algn="b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82A8DD-4FBF-CD14-25A1-D294D2F82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366F5C-7533-27D6-7CDE-6F75C219EFA3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FE209E7-C026-A9DA-FB6F-DEB97BD0C7E0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57261B1-D01F-202E-F369-332AA666066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B647107-E20E-4301-6F55-FF4B9971C0C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rgbClr val="210064"/>
              </a:solidFill>
              <a:ln>
                <a:noFill/>
              </a:ln>
              <a:effectLst>
                <a:outerShdw blurRad="152400" dist="38100" dir="18900000" algn="bl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85AC318-3C81-CFF7-737F-4AD4EC72E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D90D46D-6AF1-5A96-33CD-36AC8465158C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07A5CD-A3A9-64F0-EF11-7DAB17DC3409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301140-1189-2375-B5F9-472A4E3F1014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BDC2D2-0D65-37A7-9DE9-0346C1F68A9F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E31131-4D8F-5D17-15D5-1BE2BA457843}"/>
              </a:ext>
            </a:extLst>
          </p:cNvPr>
          <p:cNvSpPr/>
          <p:nvPr/>
        </p:nvSpPr>
        <p:spPr>
          <a:xfrm rot="2700000">
            <a:off x="4400354" y="1733354"/>
            <a:ext cx="34290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FDEB91-C357-3447-F029-E3299056F1A5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57016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0B2E0-56DA-0232-3E75-FC4558FD5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3BB215-8E0E-BCC9-5197-AFB45501C557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F7E3165-F8AA-F34F-7B7E-2F0B29529A0A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D7FA318-E2D2-9E5C-9EA0-7938766715AD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  <a:effectLst/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04A8249-F1A1-31C9-0BB7-5881F8AC62AB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8CAA5B9-383F-0BF8-F04A-62670E286787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471CA14-1035-117C-9845-8A457EE75AB9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5805FF"/>
                  </a:gs>
                  <a:gs pos="66000">
                    <a:schemeClr val="bg1"/>
                  </a:gs>
                </a:gsLst>
                <a:lin ang="2400000" scaled="0"/>
              </a:gradFill>
              <a:ln>
                <a:noFill/>
              </a:ln>
              <a:effectLst>
                <a:outerShdw blurRad="152400" dist="114300" dir="2700000" sx="95000" sy="95000" algn="tl" rotWithShape="0">
                  <a:srgbClr val="5805FF">
                    <a:alpha val="51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F6AE41E-4A71-72F9-DFBB-83A1E1D5D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A242DD1-BB83-E87F-18A8-C1B8D65C595B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9771FC-A48A-9E4B-A531-78A69D1043A2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F9415A4-854A-ABEA-5FC9-4E00DEFB0A89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E3EF8B6-7391-A26A-F15D-B162A8A2355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196B24">
                      <a:lumMod val="60000"/>
                      <a:lumOff val="40000"/>
                    </a:srgbClr>
                  </a:gs>
                  <a:gs pos="66000">
                    <a:sysClr val="window" lastClr="FFFFFF"/>
                  </a:gs>
                </a:gsLst>
                <a:lin ang="9000000" scaled="0"/>
              </a:gradFill>
              <a:ln>
                <a:noFill/>
              </a:ln>
              <a:effectLst>
                <a:outerShdw blurRad="152400" dist="114300" dir="8100000" sx="95000" sy="95000" algn="tr" rotWithShape="0">
                  <a:srgbClr val="46D35A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DEBBA0-D692-DE47-FDD0-A5D3348D1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A985347-6F24-790E-16F5-CDB68B8DA332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00672F0-5DB4-8BB5-9AFB-F1F2BD9BC053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73598F6-A895-D8D0-E47D-1684D49B8B9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B3F058C-AD83-6365-AE6C-62CF9FB2CE37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FF00FF"/>
                  </a:gs>
                  <a:gs pos="66000">
                    <a:sysClr val="window" lastClr="FFFFFF"/>
                  </a:gs>
                </a:gsLst>
                <a:lin ang="13800000" scaled="0"/>
              </a:gradFill>
              <a:ln>
                <a:noFill/>
              </a:ln>
              <a:effectLst>
                <a:outerShdw blurRad="152400" dist="127000" dir="13500000" sx="90000" sy="90000" algn="br" rotWithShape="0">
                  <a:srgbClr val="E44CDC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9E06E16-F027-76E4-7639-3C5D109C7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D0E71F6-52FA-23FA-B983-18D96B511EDE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8B159F4-D09A-F1EC-787A-08E5A60C3FBC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B35B11B-EF80-594D-50FC-51B57ED905BB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2864E8-59F0-F67B-50FE-261DAE709243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156082">
                      <a:lumMod val="60000"/>
                      <a:lumOff val="40000"/>
                    </a:srgbClr>
                  </a:gs>
                  <a:gs pos="66000">
                    <a:sysClr val="window" lastClr="FFFFFF"/>
                  </a:gs>
                </a:gsLst>
                <a:lin ang="18000000" scaled="0"/>
              </a:gradFill>
              <a:ln>
                <a:noFill/>
              </a:ln>
              <a:effectLst>
                <a:outerShdw blurRad="152400" dist="101600" dir="18900000" sx="93000" sy="93000" algn="bl" rotWithShape="0">
                  <a:srgbClr val="2FB4D7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B0FB0F3-17D1-8524-0BE5-89DD1E6D9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E17535A-1F2E-2F7E-CB8A-D7C3AE748636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FE16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20B1C4-734B-9351-D2A1-7EA5EEA66990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F05F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965024-5B7A-8C7E-A878-972459557A3C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846F70-E724-98DA-C3A7-E034741DA3B5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600AF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85EAFD-33A1-9814-15D0-20C2A0A97F1A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110F26-BA32-CB35-31F4-95FD3F1B9577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54086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02933-9E43-FB83-DF4B-DE87274D8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B324930-9CA6-3BCA-5CC8-C4158A5D4A4E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00B0F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D4D95C-B735-AF82-9C19-35CC9B1AD068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00B0F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4A63964-E31C-824C-5DDD-EE2C02E2ECE3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  <a:effectLst/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F791521-6DD0-DA10-E455-CFA85D005BC1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3B5C208-9052-2A12-D624-DF04D687D0C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B3142BA-8BB6-D5F4-CFCB-4A0544DD28B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2700000" sx="95000" sy="95000" algn="tl" rotWithShape="0">
                  <a:srgbClr val="4EBDEF">
                    <a:alpha val="51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72FF29E-EDB1-A21F-624D-FBC8F35A3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E14A43E-FE4D-98BD-7B2F-6D2F2C8BE2C8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  <a:effectLst/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1756B-E4CF-5106-B142-7E4AAB7C1A9D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17863A8-DF7B-1C2A-6A16-2439B02730B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6C1C233-E1AF-D2C5-DB44-B4D2A2583470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8100000" sx="95000" sy="95000" algn="t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30E85A7-68DD-DDAC-56C1-CAE686422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4014F8-564D-9EF7-EBEA-88C7D16C4EA0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EB52605-D1C5-6B8E-0747-FEE5D9280390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B7A9722-331E-17E6-3234-253D9F7590F3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635000" dist="3175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B63C54A-7E6D-3646-54FA-B4512B94E16D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38100" dir="13500000" algn="b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DAA54E-1AEC-1D78-C09C-8DBD73F78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68CB10-0C03-5A8A-1589-6CC6DDB1063B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9CD93F9-516F-0AD6-7F57-C4E618C7978A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C7CF674-2EB6-AD19-35A2-0B207924F86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00B0F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635000" dist="3175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6A0E39A-58D5-4A50-D774-8CBE4F160E6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01600" dir="18900000" sx="93000" sy="93000" algn="bl" rotWithShape="0">
                  <a:srgbClr val="4EBDEF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384CE16-7567-A6DC-8DD5-FC17821BB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7" y="4804336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F6377B4-1DDB-ADD4-6185-A2E0639E15E8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9164FB-2604-A236-9A0E-3057B68D3095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1F41E4-45A6-067E-B94C-8D70A04CB87D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1B2009-B96F-DE93-1779-7E19A53DB859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1975BA0-C8F6-2AB8-4731-E179C2E334E7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B0F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2E502C-364D-8FB1-A3C3-BBFC1E16DD33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7285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04184C-CD89-F18A-2A2A-A9015780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DA915C-CA1A-581D-55C6-D581FCED99DA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BA5FA9-08C5-0CD4-7BBF-48FAC70B912A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6901B32-14C1-2F91-9C07-D76A74806CC9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  <a:effectLst/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7D6417E-DEAD-A579-9F10-CC5A5507E5CD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DDCEB45-448A-1CA0-266D-27DE60082D43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5F73DE3-FCA0-53D6-A1D2-476588C3D0F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2700000" sx="95000" sy="95000" algn="tl" rotWithShape="0">
                  <a:srgbClr val="4EBDEF">
                    <a:alpha val="51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DD92A9C-14EC-11B7-C0F1-27E82D702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F588D1C-BEEE-1238-92F1-ED26BD6E15C7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  <a:effectLst/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163A4AC-248B-0B1E-7A29-545685AB6BF0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B9E91F6-6295-0C15-5DAB-2024B75EFF5D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6329737-1E5E-D460-0BAF-1602C0281F6F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8100000" sx="95000" sy="95000" algn="t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E1FD4E-317B-FBB8-9328-24ADA092B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4ACD063-805E-1F86-52B9-8FDE02ECEE1B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B55F376-B2FB-4DC9-1531-FC70CDB91C71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09F4793-51D4-C1CE-F179-0F03F4EFBEF4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6B13C61-4A9B-90C3-9BB4-F73A97DFD208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38100" dir="13500000" algn="b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500DBD-2241-954A-2120-692C69F5A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6B45AAB-EE6C-2A92-86A8-3A8D5FF09D18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1FFF82D-85D2-04BD-7A01-F6A75538AF03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1ECE698-BC52-6E29-5F05-BDE1BFC67DB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D958336-AB8D-0C8F-FA2C-18DA9C563C0C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52400" dist="114300" dir="8100000" sx="95000" sy="95000" algn="tr" rotWithShape="0">
                  <a:srgbClr val="4EBDE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4B3E62F-890F-27AB-FA5F-CE13E391C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5F185BB-7B15-2070-B0C6-B24E6416C54A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40C641-C0AD-0935-9B3B-B6B8CD675D4E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D3B5FC-7E42-771C-202D-AE192ADAD21F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A952C3-CC1E-5C85-2B21-D3602BBA4F7F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EBDEF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9D956E-880B-D6E4-C808-A3B7FDC63E44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B6E31B-2CD5-C4AD-6626-33C93747B1C9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99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C7D12-629D-0AB2-8AA0-FEFD6F05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9F7C2F-EB48-5746-26A5-7AA9576A1B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A92C25-CB98-814C-D977-62680A60BB20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EC3326-46CA-873B-4BF6-B87858D4BD44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E8B9C-DD5E-CEAF-8531-9B1885DE6425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B559E2-66A6-B341-B883-AD77C80070E3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https://fonts.google.com/specimen/Montserrat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838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6CD794-9DBD-F8ED-9BC8-3436DBA7B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325FF6-368D-61CD-D511-02FFB2B42223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24CB0FA-DD34-FD00-2242-4CBCFE781615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4734176-F127-80ED-7286-365A7C2B95CA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35E626-A25D-CABF-5CCB-998F80F1C5AC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Russo One" panose="02000503050000020004" pitchFamily="2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E0946E-9F7F-DF2B-1110-4F18C98CDC7B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400000" scaled="0"/>
            </a:gradFill>
            <a:ln>
              <a:noFill/>
            </a:ln>
            <a:effectLst>
              <a:outerShdw blurRad="152400" dist="114300" dir="2700000" sx="95000" sy="95000" algn="tl" rotWithShape="0">
                <a:srgbClr val="5805FF">
                  <a:alpha val="51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F58F15D-D864-2547-B311-89B538C043DF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655EE36-A4ED-5B8F-E210-7A159C4509A3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W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3D04BDC-229E-B73A-09BE-164B1ED20770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7800000" scaled="0"/>
            </a:gradFill>
            <a:ln>
              <a:noFill/>
            </a:ln>
            <a:effectLst>
              <a:outerShdw blurRad="152400" dist="114300" dir="8100000" sx="95000" sy="95000" algn="tr" rotWithShape="0">
                <a:srgbClr val="600AFF">
                  <a:alpha val="50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D572C9-5080-9751-8A60-D559F199EF49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6102A9F-A203-8BB0-9730-09E1CEBD6EA0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O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7FBC8BA-CE72-7F04-5B05-1F5B094D8C4E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152400" dist="127000" dir="13500000" sx="90000" sy="90000" algn="br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D0AAE1E-071F-1CC0-A859-C7DCECAC15A8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35F1FE1-D786-C895-421A-A1807BB4009B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T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FC63EFB-E2E1-E047-DC66-5AC56D94A57B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outerShdw blurRad="152400" dist="101600" dir="18900000" sx="93000" sy="93000" algn="bl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DDEF9A6-3BD1-7C3C-0D0E-54B8ADB70083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3215DF-3006-8A75-009A-1DB60BDD57FB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926BE9-767A-8C0B-244F-2CB8E5C4DA5D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7F10CF-F629-5D9B-EB8F-C44B61F1A3BA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60D4A9-4EA3-C6BB-EF4F-E7211CDC6DED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2331B4-E43D-A2B4-E4F1-30BC721039B3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41708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38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40" dur="2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42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4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BFD857-E57A-76A4-B3CA-5FC696FD4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A93750-D3B3-C2AD-6324-B4225C85D5A7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386A38-D620-F4A6-3A8D-1B8613070B91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DE433D5-6542-411A-AB9F-6674137C2A04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78953AC-8AB2-8AC6-0513-4C3D225BD83E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1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Russo One" panose="02000503050000020004" pitchFamily="2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FB3F31-6D73-0B7F-EDC7-52A2607CC11C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400000" scaled="0"/>
            </a:gradFill>
            <a:ln>
              <a:noFill/>
            </a:ln>
            <a:effectLst>
              <a:outerShdw blurRad="152400" dist="114300" dir="2700000" sx="95000" sy="95000" algn="tl" rotWithShape="0">
                <a:srgbClr val="5805FF">
                  <a:alpha val="51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AD84EA9-02D4-E152-DE73-121F016C6F65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EB95551-0D5B-493D-6682-13BDCABABD91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2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B01325-8CE1-D529-6A4B-A0A7C79AA6C6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7800000" scaled="0"/>
            </a:gradFill>
            <a:ln>
              <a:noFill/>
            </a:ln>
            <a:effectLst>
              <a:outerShdw blurRad="152400" dist="114300" dir="8100000" sx="95000" sy="95000" algn="tr" rotWithShape="0">
                <a:srgbClr val="600AFF">
                  <a:alpha val="50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F9B200-48C6-D438-2A60-38EA83FAF190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E6D92FC-B33E-E027-55F4-C4399099A283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4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0E2F0A-84EA-BFFB-3E16-4EDCC8E99814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152400" dist="127000" dir="13500000" sx="90000" sy="90000" algn="br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B56BFCD-C47D-F2BC-63E6-70E12DA8ED7A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5D59FCF-E046-62FD-E7B3-D1ED15015872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3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6AEF6BD-753B-E4A6-3CF6-60EDCCC3514F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outerShdw blurRad="152400" dist="101600" dir="18900000" sx="93000" sy="93000" algn="bl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109F5F5-884F-A796-F36F-40A66B84B047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97EA40-7041-8E1E-B9B5-8197C09EA058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317DD6-5A6A-328D-CEF6-5E09C0CE2119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06CA0B-2014-1233-303F-14A0D21CF34B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1E8D58-860B-F8BC-89F1-7E26DC8BB7E0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907B60-1F66-06AF-E4AE-86A136AAB9FE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02472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38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40" dur="2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42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4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4EEBC-FAF0-7C9D-5DC0-091CAF007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DE90F4-F0C2-1ADC-8F85-1BA97E744215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0A45B5-0D5E-8DB8-CA30-C43B17E2662C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1391EB-E6DF-1C62-6F7E-DB09C016CD1B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8650326-7158-0A00-3E7C-1B90883BED3E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Russo One" panose="02000503050000020004" pitchFamily="2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6D0C054-371D-F480-35D6-3F62F06C670A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400000" scaled="0"/>
            </a:gradFill>
            <a:ln>
              <a:noFill/>
            </a:ln>
            <a:effectLst>
              <a:outerShdw blurRad="152400" dist="114300" dir="2700000" sx="95000" sy="95000" algn="tl" rotWithShape="0">
                <a:srgbClr val="5805FF">
                  <a:alpha val="51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EFFB555-5087-EC08-10C8-6350A0829C8C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C20512D-1C00-DDC4-0746-BE9456B71CFD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W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FA0BC5-AE49-52AC-022B-F54610B310CF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7800000" scaled="0"/>
            </a:gradFill>
            <a:ln>
              <a:noFill/>
            </a:ln>
            <a:effectLst>
              <a:outerShdw blurRad="152400" dist="114300" dir="8100000" sx="95000" sy="95000" algn="tr" rotWithShape="0">
                <a:srgbClr val="600AFF">
                  <a:alpha val="50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8C2EDB-B71B-4E6C-515E-624B977486EF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9D3A7CF-3EF4-90BF-DD0C-65050915BBAC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O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46482F2-9946-3CB9-F9C2-0D28B4F4981A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152400" dist="127000" dir="13500000" sx="90000" sy="90000" algn="br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C8DC66-AB7A-9159-9335-175F80A09717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1C026E0-74E8-9C85-6B1C-C374FACD479D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T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C93B816-5E09-9D05-3582-5D182B27BF52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outerShdw blurRad="152400" dist="101600" dir="18900000" sx="93000" sy="93000" algn="bl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529C982-BDE0-D4FB-92DF-321E0C77E964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F27D47-EEFD-AD26-611E-42602E14AA19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C76E75-B38F-A353-AF1B-F63A63E61819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54BCF6-5E68-0E02-6EAC-79FE7A63DD49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351DBB-25C8-68D8-401D-5CF27572DAE2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E47801-3886-A78C-5361-89BF47372260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86330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38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40" dur="2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42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4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B649D7-9929-AD59-8E24-FA55AE8A8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D1D115-8039-4BB9-6354-DE330E9D00D4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02866F-8A90-7F4B-E2D5-EC1B0F6E880D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6A9A1F-1450-1F10-0C26-4B20CFA7BF59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A12EB82-29A4-A623-2C1D-6F9D88467D06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1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Russo One" panose="02000503050000020004" pitchFamily="2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F7D8117-8909-4729-E3FC-F8416F0FD4F3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400000" scaled="0"/>
            </a:gradFill>
            <a:ln>
              <a:noFill/>
            </a:ln>
            <a:effectLst>
              <a:outerShdw blurRad="152400" dist="114300" dir="2700000" sx="95000" sy="95000" algn="tl" rotWithShape="0">
                <a:srgbClr val="5805FF">
                  <a:alpha val="51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92F5430-860D-97B3-9C0A-C9470DE504D6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991467C-D7BF-60F7-1542-F90ED2369C11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2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F9B57B6-CF60-83E6-42B6-A5FBCA254F92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7800000" scaled="0"/>
            </a:gradFill>
            <a:ln>
              <a:noFill/>
            </a:ln>
            <a:effectLst>
              <a:outerShdw blurRad="152400" dist="114300" dir="8100000" sx="95000" sy="95000" algn="tr" rotWithShape="0">
                <a:srgbClr val="600AFF">
                  <a:alpha val="50000"/>
                </a:srgbClr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9BAE2E-376C-EAC4-09B5-2A5306394DB1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120D760-FF21-D607-8AA9-677E292226A3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4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24E6B5-B100-EF4A-C5FE-ACFF0C273FFC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152400" dist="127000" dir="13500000" sx="90000" sy="90000" algn="br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A11ABA1-CB65-B0EE-0F4B-7D08BF3A0928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9080107" y="1913729"/>
            <a:chExt cx="1645920" cy="1645920"/>
          </a:xfrm>
          <a:effectLst>
            <a:outerShdw blurRad="317500" dist="571500" dir="2700000" algn="tl" rotWithShape="0">
              <a:prstClr val="black">
                <a:alpha val="19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16FD110-F3FC-1E0A-1223-9B445ACD2D8C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rPr>
                <a:t>3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5AF09F1-1F44-9101-5D39-55722FB3D822}"/>
                </a:ext>
              </a:extLst>
            </p:cNvPr>
            <p:cNvSpPr/>
            <p:nvPr/>
          </p:nvSpPr>
          <p:spPr>
            <a:xfrm>
              <a:off x="9080107" y="1913729"/>
              <a:ext cx="1645920" cy="1645920"/>
            </a:xfrm>
            <a:custGeom>
              <a:avLst/>
              <a:gdLst>
                <a:gd name="connsiteX0" fmla="*/ 807085 w 1614170"/>
                <a:gd name="connsiteY0" fmla="*/ 108864 h 1635048"/>
                <a:gd name="connsiteX1" fmla="*/ 98425 w 1614170"/>
                <a:gd name="connsiteY1" fmla="*/ 817524 h 1635048"/>
                <a:gd name="connsiteX2" fmla="*/ 807085 w 1614170"/>
                <a:gd name="connsiteY2" fmla="*/ 1526184 h 1635048"/>
                <a:gd name="connsiteX3" fmla="*/ 1515745 w 1614170"/>
                <a:gd name="connsiteY3" fmla="*/ 817524 h 1635048"/>
                <a:gd name="connsiteX4" fmla="*/ 807085 w 1614170"/>
                <a:gd name="connsiteY4" fmla="*/ 108864 h 1635048"/>
                <a:gd name="connsiteX5" fmla="*/ 807085 w 1614170"/>
                <a:gd name="connsiteY5" fmla="*/ 0 h 1635048"/>
                <a:gd name="connsiteX6" fmla="*/ 1614170 w 1614170"/>
                <a:gd name="connsiteY6" fmla="*/ 817524 h 1635048"/>
                <a:gd name="connsiteX7" fmla="*/ 807085 w 1614170"/>
                <a:gd name="connsiteY7" fmla="*/ 1635048 h 1635048"/>
                <a:gd name="connsiteX8" fmla="*/ 0 w 1614170"/>
                <a:gd name="connsiteY8" fmla="*/ 817524 h 1635048"/>
                <a:gd name="connsiteX9" fmla="*/ 807085 w 1614170"/>
                <a:gd name="connsiteY9" fmla="*/ 0 h 16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170" h="1635048">
                  <a:moveTo>
                    <a:pt x="807085" y="108864"/>
                  </a:moveTo>
                  <a:cubicBezTo>
                    <a:pt x="415703" y="108864"/>
                    <a:pt x="98425" y="426142"/>
                    <a:pt x="98425" y="817524"/>
                  </a:cubicBezTo>
                  <a:cubicBezTo>
                    <a:pt x="98425" y="1208906"/>
                    <a:pt x="415703" y="1526184"/>
                    <a:pt x="807085" y="1526184"/>
                  </a:cubicBezTo>
                  <a:cubicBezTo>
                    <a:pt x="1198467" y="1526184"/>
                    <a:pt x="1515745" y="1208906"/>
                    <a:pt x="1515745" y="817524"/>
                  </a:cubicBezTo>
                  <a:cubicBezTo>
                    <a:pt x="1515745" y="426142"/>
                    <a:pt x="1198467" y="108864"/>
                    <a:pt x="807085" y="108864"/>
                  </a:cubicBezTo>
                  <a:close/>
                  <a:moveTo>
                    <a:pt x="807085" y="0"/>
                  </a:moveTo>
                  <a:cubicBezTo>
                    <a:pt x="1252826" y="0"/>
                    <a:pt x="1614170" y="366018"/>
                    <a:pt x="1614170" y="817524"/>
                  </a:cubicBezTo>
                  <a:cubicBezTo>
                    <a:pt x="1614170" y="1269030"/>
                    <a:pt x="1252826" y="1635048"/>
                    <a:pt x="807085" y="1635048"/>
                  </a:cubicBezTo>
                  <a:cubicBezTo>
                    <a:pt x="361344" y="1635048"/>
                    <a:pt x="0" y="1269030"/>
                    <a:pt x="0" y="817524"/>
                  </a:cubicBezTo>
                  <a:cubicBezTo>
                    <a:pt x="0" y="366018"/>
                    <a:pt x="361344" y="0"/>
                    <a:pt x="807085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outerShdw blurRad="152400" dist="101600" dir="18900000" sx="93000" sy="93000" algn="bl" rotWithShape="0">
                <a:srgbClr val="600AFF"/>
              </a:outerShdw>
            </a:effectLst>
            <a:scene3d>
              <a:camera prst="orthographicFront"/>
              <a:lightRig rig="threePt" dir="t">
                <a:rot lat="0" lon="0" rev="2400000"/>
              </a:lightRig>
            </a:scene3d>
            <a:sp3d>
              <a:bevelT w="12700" h="12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975BF5E-13AD-F349-44BF-DF03C5C3DCD9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C351-2048-550F-EFD6-802E5488EEA0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CF1EFE-EE72-3858-F753-B85D0718BE8B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B8D483-F902-E0AE-FCFC-BAC8DCC4455F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84A50F1-7EE2-E97E-FD1E-2328F13C14C3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ABE7D0-F097-6BB3-FA9B-F88A68989B73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97635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38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40" dur="2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42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4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27D5D5-E0A1-0148-A417-FA80D5696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AC59FE-884C-DA6B-285E-12283E1B9DA9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3510999-333B-B574-DC60-EB236A9A0EA6}"/>
              </a:ext>
            </a:extLst>
          </p:cNvPr>
          <p:cNvSpPr/>
          <p:nvPr/>
        </p:nvSpPr>
        <p:spPr>
          <a:xfrm rot="2700000">
            <a:off x="5301216" y="228601"/>
            <a:ext cx="1645920" cy="6400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63A614-70F3-A33A-6EDF-4F00D98C5D8E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4A8D3E-6A1E-0113-387D-FDD6F453E26A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C33BBB-BA84-1765-258B-63BB62D5222E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C034B5-D0AE-AF11-745C-44F04DF54F65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C754D9-2643-10D8-B62F-F2815831F992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6117A97-89B8-D5C2-55BA-F11473685202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A648DCA-3EBD-2EE0-8BFB-06AE4E5D07DE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FE256C6-65C3-0BFB-154C-FC9354617730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5805FF"/>
                  </a:gs>
                  <a:gs pos="66000">
                    <a:schemeClr val="bg1"/>
                  </a:gs>
                </a:gsLst>
                <a:lin ang="2400000" scaled="0"/>
              </a:gradFill>
              <a:ln>
                <a:noFill/>
              </a:ln>
              <a:effectLst>
                <a:outerShdw blurRad="152400" dist="114300" dir="2700000" sx="95000" sy="95000" algn="tl" rotWithShape="0">
                  <a:srgbClr val="5805FF">
                    <a:alpha val="51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E45D5C-B459-7322-3325-37092E52D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248902-3E7F-DBEA-F95D-9AC82DA7ECBF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C24C22-21E7-1F65-5921-D8CD6F07442E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90B0DE5-5304-F2FD-094E-9793BDFB8152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87FD0F0-5C47-1D18-56D4-A99B29025428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5805FF"/>
                  </a:gs>
                  <a:gs pos="66000">
                    <a:schemeClr val="bg1"/>
                  </a:gs>
                </a:gsLst>
                <a:lin ang="7800000" scaled="0"/>
              </a:gradFill>
              <a:ln>
                <a:noFill/>
              </a:ln>
              <a:effectLst>
                <a:outerShdw blurRad="152400" dist="114300" dir="8100000" sx="95000" sy="95000" algn="tr" rotWithShape="0">
                  <a:srgbClr val="600AFF">
                    <a:alpha val="50000"/>
                  </a:srgb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A1F290AA-EF7C-C0AC-057D-658055BE2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62E5BB-F5A4-D0F5-3101-0AD8A9C4F699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A37C5E6-40EC-EB8A-801C-09040E4EE0F8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8B67C343-E866-6876-1AFC-857C28B78A71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2146FEB-1A3A-E5B8-30AD-3EE324668039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5805FF"/>
                  </a:gs>
                  <a:gs pos="66000">
                    <a:schemeClr val="bg1"/>
                  </a:gs>
                </a:gsLst>
                <a:lin ang="18600000" scaled="0"/>
              </a:gradFill>
              <a:ln>
                <a:noFill/>
              </a:ln>
              <a:effectLst>
                <a:outerShdw blurRad="152400" dist="101600" dir="18900000" sx="93000" sy="93000" algn="bl" rotWithShape="0">
                  <a:srgbClr val="600AFF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D802E330-3DD0-6A24-58BE-903BD3A62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94D5EC-F955-CC83-726B-8AF363510466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B26D9EA-4AE8-D066-1588-EC8F283F8BB6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1B7A668-31EC-5149-55E5-669F35963FFB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64C15FB-DB20-F5DF-EB90-0039B9796B6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gradFill>
                <a:gsLst>
                  <a:gs pos="34000">
                    <a:srgbClr val="5805FF"/>
                  </a:gs>
                  <a:gs pos="66000">
                    <a:schemeClr val="bg1"/>
                  </a:gs>
                </a:gsLst>
                <a:lin ang="13200000" scaled="0"/>
              </a:gradFill>
              <a:ln>
                <a:noFill/>
              </a:ln>
              <a:effectLst>
                <a:outerShdw blurRad="152400" dist="127000" dir="13500000" sx="90000" sy="90000" algn="br" rotWithShape="0">
                  <a:srgbClr val="600AFF"/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3FCCDA8-CD07-AAAE-1467-42F126006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32B2305-7925-1162-605D-F2FFCA186C26}"/>
              </a:ext>
            </a:extLst>
          </p:cNvPr>
          <p:cNvSpPr/>
          <p:nvPr/>
        </p:nvSpPr>
        <p:spPr>
          <a:xfrm rot="2700000">
            <a:off x="4399606" y="1732606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8693CA-A320-7D2D-574B-BCABBB40404E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21311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38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40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4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4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46AB40-F655-8855-94FB-7E9BCD7AA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AB6662-F255-580F-2D33-EEB5DDB7A4D2}"/>
              </a:ext>
            </a:extLst>
          </p:cNvPr>
          <p:cNvSpPr/>
          <p:nvPr/>
        </p:nvSpPr>
        <p:spPr>
          <a:xfrm rot="189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gradFill>
            <a:gsLst>
              <a:gs pos="30000">
                <a:srgbClr val="4F737F"/>
              </a:gs>
              <a:gs pos="70000">
                <a:srgbClr val="00ADB4"/>
              </a:gs>
            </a:gsLst>
            <a:lin ang="5400000" scaled="0"/>
          </a:gradFill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C7FB12-7007-0D6E-43E7-EA65A9639E5E}"/>
              </a:ext>
            </a:extLst>
          </p:cNvPr>
          <p:cNvSpPr/>
          <p:nvPr/>
        </p:nvSpPr>
        <p:spPr>
          <a:xfrm rot="2700000">
            <a:off x="5273040" y="228600"/>
            <a:ext cx="1645920" cy="6400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30000">
                <a:srgbClr val="303942"/>
              </a:gs>
              <a:gs pos="70000">
                <a:srgbClr val="7C7D7F"/>
              </a:gs>
            </a:gsLst>
            <a:lin ang="5400000" scaled="0"/>
            <a:tileRect/>
          </a:gradFill>
          <a:ln>
            <a:noFill/>
          </a:ln>
          <a:effectLst>
            <a:innerShdw blurRad="4572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97185D-2F2F-96E8-1C23-92B275AF2D37}"/>
              </a:ext>
            </a:extLst>
          </p:cNvPr>
          <p:cNvGrpSpPr/>
          <p:nvPr/>
        </p:nvGrpSpPr>
        <p:grpSpPr>
          <a:xfrm>
            <a:off x="3571922" y="905911"/>
            <a:ext cx="1645920" cy="1645920"/>
            <a:chOff x="3571922" y="905911"/>
            <a:chExt cx="1645920" cy="16459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8DC84FA-D2BC-70E2-CFA5-06215FFE92B4}"/>
                </a:ext>
              </a:extLst>
            </p:cNvPr>
            <p:cNvGrpSpPr/>
            <p:nvPr/>
          </p:nvGrpSpPr>
          <p:grpSpPr>
            <a:xfrm>
              <a:off x="3571922" y="905911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232FC5F-C709-C1C2-3EEF-DEA37EC0EBB1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679915B-F00A-A3FB-6189-624873BD3EE6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114300" dir="2700000" sx="95000" sy="95000" algn="tl" rotWithShape="0">
                  <a:prstClr val="black">
                    <a:alpha val="89000"/>
                  </a:prst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7F2B105-AB1F-1467-415D-1C35741E2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5879" y="1481982"/>
              <a:ext cx="678003" cy="49377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FE97D37-3BBC-0035-2475-660B3BAEB5B0}"/>
              </a:ext>
            </a:extLst>
          </p:cNvPr>
          <p:cNvGrpSpPr/>
          <p:nvPr/>
        </p:nvGrpSpPr>
        <p:grpSpPr>
          <a:xfrm>
            <a:off x="6987115" y="880416"/>
            <a:ext cx="1645920" cy="1645920"/>
            <a:chOff x="6987115" y="880416"/>
            <a:chExt cx="1645920" cy="16459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06318BE-5D65-60F9-2974-737FB310CFF7}"/>
                </a:ext>
              </a:extLst>
            </p:cNvPr>
            <p:cNvGrpSpPr/>
            <p:nvPr/>
          </p:nvGrpSpPr>
          <p:grpSpPr>
            <a:xfrm>
              <a:off x="6987115" y="880416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BB308EF-E1E5-C35E-453E-D3FF63726D00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C9AB32F-158F-CE4F-D8DC-37CE933D2C7B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114300" dir="2700000" sx="95000" sy="95000" algn="tl" rotWithShape="0">
                  <a:prstClr val="black">
                    <a:alpha val="89000"/>
                  </a:prst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6E6619E-D715-12A5-27D8-FF48AAB83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467160" y="1392479"/>
              <a:ext cx="659915" cy="6217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681D58-0328-876C-F5EF-ACF882807B8D}"/>
              </a:ext>
            </a:extLst>
          </p:cNvPr>
          <p:cNvGrpSpPr/>
          <p:nvPr/>
        </p:nvGrpSpPr>
        <p:grpSpPr>
          <a:xfrm>
            <a:off x="6974158" y="4306169"/>
            <a:ext cx="1645920" cy="1645920"/>
            <a:chOff x="6974158" y="4306169"/>
            <a:chExt cx="1645920" cy="16459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69BE000-1072-46D9-53A5-C70E63E622EB}"/>
                </a:ext>
              </a:extLst>
            </p:cNvPr>
            <p:cNvGrpSpPr/>
            <p:nvPr/>
          </p:nvGrpSpPr>
          <p:grpSpPr>
            <a:xfrm>
              <a:off x="6974158" y="4306169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E206A4D-F821-7DF2-1E7D-577A2203A701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E88BAFC-B6C7-C2F0-C4B6-1704233E0FC3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114300" dir="2700000" sx="95000" sy="95000" algn="tl" rotWithShape="0">
                  <a:prstClr val="black">
                    <a:alpha val="89000"/>
                  </a:prst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147C33E-410F-0984-6DD5-57941E602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45102" y="4782998"/>
              <a:ext cx="729944" cy="68580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A708C9-0434-2958-CCDA-C1893C335756}"/>
              </a:ext>
            </a:extLst>
          </p:cNvPr>
          <p:cNvGrpSpPr/>
          <p:nvPr/>
        </p:nvGrpSpPr>
        <p:grpSpPr>
          <a:xfrm>
            <a:off x="3571922" y="4302940"/>
            <a:ext cx="1645920" cy="1645920"/>
            <a:chOff x="3571922" y="4302940"/>
            <a:chExt cx="1645920" cy="164592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5C4741A-BD47-9464-E531-1AF86D671583}"/>
                </a:ext>
              </a:extLst>
            </p:cNvPr>
            <p:cNvGrpSpPr/>
            <p:nvPr/>
          </p:nvGrpSpPr>
          <p:grpSpPr>
            <a:xfrm>
              <a:off x="3571922" y="4302940"/>
              <a:ext cx="1645920" cy="1645920"/>
              <a:chOff x="9080107" y="1913729"/>
              <a:chExt cx="1645920" cy="1645920"/>
            </a:xfrm>
            <a:effectLst>
              <a:outerShdw blurRad="317500" dist="571500" dir="2700000" algn="tl" rotWithShape="0">
                <a:prstClr val="black">
                  <a:alpha val="19000"/>
                </a:prstClr>
              </a:outerShdw>
            </a:effectLst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51C1747-67F4-A203-CA0A-B8CC9FC3680A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D7117A6-F1F6-D041-337D-794C1EF4A9E8}"/>
                  </a:ext>
                </a:extLst>
              </p:cNvPr>
              <p:cNvSpPr/>
              <p:nvPr/>
            </p:nvSpPr>
            <p:spPr>
              <a:xfrm>
                <a:off x="9080107" y="1913729"/>
                <a:ext cx="1645920" cy="1645920"/>
              </a:xfrm>
              <a:custGeom>
                <a:avLst/>
                <a:gdLst>
                  <a:gd name="connsiteX0" fmla="*/ 807085 w 1614170"/>
                  <a:gd name="connsiteY0" fmla="*/ 108864 h 1635048"/>
                  <a:gd name="connsiteX1" fmla="*/ 98425 w 1614170"/>
                  <a:gd name="connsiteY1" fmla="*/ 817524 h 1635048"/>
                  <a:gd name="connsiteX2" fmla="*/ 807085 w 1614170"/>
                  <a:gd name="connsiteY2" fmla="*/ 1526184 h 1635048"/>
                  <a:gd name="connsiteX3" fmla="*/ 1515745 w 1614170"/>
                  <a:gd name="connsiteY3" fmla="*/ 817524 h 1635048"/>
                  <a:gd name="connsiteX4" fmla="*/ 807085 w 1614170"/>
                  <a:gd name="connsiteY4" fmla="*/ 108864 h 1635048"/>
                  <a:gd name="connsiteX5" fmla="*/ 807085 w 1614170"/>
                  <a:gd name="connsiteY5" fmla="*/ 0 h 1635048"/>
                  <a:gd name="connsiteX6" fmla="*/ 1614170 w 1614170"/>
                  <a:gd name="connsiteY6" fmla="*/ 817524 h 1635048"/>
                  <a:gd name="connsiteX7" fmla="*/ 807085 w 1614170"/>
                  <a:gd name="connsiteY7" fmla="*/ 1635048 h 1635048"/>
                  <a:gd name="connsiteX8" fmla="*/ 0 w 1614170"/>
                  <a:gd name="connsiteY8" fmla="*/ 817524 h 1635048"/>
                  <a:gd name="connsiteX9" fmla="*/ 807085 w 1614170"/>
                  <a:gd name="connsiteY9" fmla="*/ 0 h 16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170" h="1635048">
                    <a:moveTo>
                      <a:pt x="807085" y="108864"/>
                    </a:moveTo>
                    <a:cubicBezTo>
                      <a:pt x="415703" y="108864"/>
                      <a:pt x="98425" y="426142"/>
                      <a:pt x="98425" y="817524"/>
                    </a:cubicBezTo>
                    <a:cubicBezTo>
                      <a:pt x="98425" y="1208906"/>
                      <a:pt x="415703" y="1526184"/>
                      <a:pt x="807085" y="1526184"/>
                    </a:cubicBezTo>
                    <a:cubicBezTo>
                      <a:pt x="1198467" y="1526184"/>
                      <a:pt x="1515745" y="1208906"/>
                      <a:pt x="1515745" y="817524"/>
                    </a:cubicBezTo>
                    <a:cubicBezTo>
                      <a:pt x="1515745" y="426142"/>
                      <a:pt x="1198467" y="108864"/>
                      <a:pt x="807085" y="108864"/>
                    </a:cubicBezTo>
                    <a:close/>
                    <a:moveTo>
                      <a:pt x="807085" y="0"/>
                    </a:moveTo>
                    <a:cubicBezTo>
                      <a:pt x="1252826" y="0"/>
                      <a:pt x="1614170" y="366018"/>
                      <a:pt x="1614170" y="817524"/>
                    </a:cubicBezTo>
                    <a:cubicBezTo>
                      <a:pt x="1614170" y="1269030"/>
                      <a:pt x="1252826" y="1635048"/>
                      <a:pt x="807085" y="1635048"/>
                    </a:cubicBezTo>
                    <a:cubicBezTo>
                      <a:pt x="361344" y="1635048"/>
                      <a:pt x="0" y="1269030"/>
                      <a:pt x="0" y="817524"/>
                    </a:cubicBezTo>
                    <a:cubicBezTo>
                      <a:pt x="0" y="366018"/>
                      <a:pt x="361344" y="0"/>
                      <a:pt x="80708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52400" dist="114300" dir="2700000" sx="95000" sy="95000" algn="tl" rotWithShape="0">
                  <a:prstClr val="black">
                    <a:alpha val="89000"/>
                  </a:prstClr>
                </a:outerShdw>
              </a:effectLst>
              <a:scene3d>
                <a:camera prst="orthographicFront"/>
                <a:lightRig rig="threePt" dir="t">
                  <a:rot lat="0" lon="0" rev="2400000"/>
                </a:lightRig>
              </a:scene3d>
              <a:sp3d>
                <a:bevelT w="12700" h="12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68AD255-0361-CF2C-57B3-407FE0A36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088286" y="4804335"/>
              <a:ext cx="613190" cy="64312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903E9C0-1125-8FAF-F8DF-8DC3DD5D636A}"/>
              </a:ext>
            </a:extLst>
          </p:cNvPr>
          <p:cNvSpPr txBox="1"/>
          <p:nvPr/>
        </p:nvSpPr>
        <p:spPr>
          <a:xfrm>
            <a:off x="8912769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303942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Weaknesses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080112-9F9D-4175-6495-21AE21D8D082}"/>
              </a:ext>
            </a:extLst>
          </p:cNvPr>
          <p:cNvSpPr txBox="1"/>
          <p:nvPr/>
        </p:nvSpPr>
        <p:spPr>
          <a:xfrm>
            <a:off x="8912770" y="4563823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00AAB0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Opportunities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C96A84-E438-A4A2-113B-526B534DD167}"/>
              </a:ext>
            </a:extLst>
          </p:cNvPr>
          <p:cNvSpPr txBox="1"/>
          <p:nvPr/>
        </p:nvSpPr>
        <p:spPr>
          <a:xfrm>
            <a:off x="1050415" y="4571900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97A519-D981-EF60-9E88-1162FB1EBEFB}"/>
              </a:ext>
            </a:extLst>
          </p:cNvPr>
          <p:cNvSpPr txBox="1"/>
          <p:nvPr/>
        </p:nvSpPr>
        <p:spPr>
          <a:xfrm>
            <a:off x="1050416" y="1124009"/>
            <a:ext cx="24600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43737E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Strengths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Type your text in this text box and don’t forget to subscribe And also do this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458D057-F169-F3F0-671B-0BB53FC288C5}"/>
              </a:ext>
            </a:extLst>
          </p:cNvPr>
          <p:cNvSpPr/>
          <p:nvPr/>
        </p:nvSpPr>
        <p:spPr>
          <a:xfrm rot="2700000">
            <a:off x="4381500" y="1714500"/>
            <a:ext cx="3429000" cy="3429000"/>
          </a:xfrm>
          <a:prstGeom prst="rect">
            <a:avLst/>
          </a:prstGeom>
          <a:solidFill>
            <a:srgbClr val="FEFFFF"/>
          </a:solidFill>
          <a:ln>
            <a:noFill/>
          </a:ln>
          <a:effectLst>
            <a:innerShdw blurRad="4191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2ACFAA-1483-60FE-E5B1-DDA80037C031}"/>
              </a:ext>
            </a:extLst>
          </p:cNvPr>
          <p:cNvSpPr txBox="1"/>
          <p:nvPr/>
        </p:nvSpPr>
        <p:spPr>
          <a:xfrm>
            <a:off x="4968831" y="3136613"/>
            <a:ext cx="225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</a:rPr>
              <a:t>MODERN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6787A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Montserrat" panose="00000500000000000000" pitchFamily="2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93272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33333E-6 L 0.13958 0.24792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1238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3.7037E-7 L -0.14049 0.25162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125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3.33333E-6 L -0.13945 -0.2479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124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3.7037E-6 L 0.13958 -0.24745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38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07407E-6 L 0.29727 -0.2243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1122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3.7037E-6 L 0.2931 0.2537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1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3.7037E-6 L -0.31406 0.28959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1446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31406 -0.19283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6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48000" y="4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  <p:bldP spid="5" grpId="1"/>
      <p:bldP spid="22" grpId="0"/>
      <p:bldP spid="22" grpId="1"/>
      <p:bldP spid="23" grpId="0"/>
      <p:bldP spid="23" grpId="1"/>
      <p:bldP spid="24" grpId="0"/>
      <p:bldP spid="24" grpId="1"/>
      <p:bldP spid="2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1032</Words>
  <Application>Microsoft Office PowerPoint</Application>
  <PresentationFormat>Widescreen</PresentationFormat>
  <Paragraphs>162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Calibri Light</vt:lpstr>
      <vt:lpstr>League Spartan Black</vt:lpstr>
      <vt:lpstr>Montserrat</vt:lpstr>
      <vt:lpstr>Russo One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10</cp:revision>
  <dcterms:created xsi:type="dcterms:W3CDTF">2024-10-27T13:35:25Z</dcterms:created>
  <dcterms:modified xsi:type="dcterms:W3CDTF">2024-10-30T04:03:24Z</dcterms:modified>
</cp:coreProperties>
</file>