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D57CA-9401-B50E-3843-C203E52EF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0A2E4-DB6F-5206-6CF6-9E9992FF2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3DF21-F74D-E9C9-97AF-20D7351DE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56375-4D44-4A99-D36F-AED190640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58DBB-5450-1053-8CA9-449F9B04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47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91B2-1157-298C-806B-3E1E5DF5C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8514C1-F7E4-EEA6-CF51-90A7B8823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F122F-4BCD-D22E-7D55-576D4CC12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11508-F249-2B69-D98A-17D187CD6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BEF9A-82BD-1098-E93D-6DA89EC04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33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837420-5D69-1F1C-A90D-2D3EBF9BB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26AAD3-B0CF-1547-5C7E-6F40D16DC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540EDD-6955-E5AF-6186-B1293DD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7BFFD-F6DC-7FA9-4883-FA01E1CD3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B55FE-C76B-F516-2F01-4BE0ED44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05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CABA9-CE3F-20B7-13CA-431F1FF10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B8AA-E22C-B05E-37B8-BC97A47B29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00515-9035-35A3-E2DD-6A2790C7C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9350F-35E4-95EE-E408-526B3366C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5501C-8805-4CC9-DF23-6491D752E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7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4AD40-8B14-F4D0-46A7-13B90B81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E5D9E-2451-6044-FD31-EDC5867D9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A2C4D-65F4-4C59-17E8-DC613A498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664B46-50B0-FFC6-9FBC-4EDE2A450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53D0F-B2BB-19F2-EE36-471CFE296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75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ADB08-327E-5E8E-F2DF-1C60501B2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B3E6A-52FB-D762-1381-B0A310323C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E5CA2-DEC9-B254-F5FB-67FB76E01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00537-5E24-AD6F-156E-C61D93ED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3688F3-3285-41C4-7C69-0240645A1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B47F6-7BEE-41AA-B262-5F3534A4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05600-5C06-D40F-228B-ADD2D887E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B0ECC3-0B95-DF36-6F8A-1B406A2A3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E8DFD2-D6DB-3914-8CCE-F7A0F98E8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A6059-EE44-4FFB-248A-A334F385D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0F8F71-4F23-8BE3-CA1B-CD3488980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C510CC-19E1-A46F-DEF0-070EC173D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685793-5494-0A05-696C-105973A1B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14461D-1684-ADC8-6A79-78D229867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16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A0C41-837B-06A0-12B3-B563F933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DA2A49-A7E9-4278-6678-AC7E582C0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E8C964-81A3-D710-0308-9AAC768E3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35AB42-1612-0CA6-80AF-296FCA1FC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86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12ED48-9C4B-7DA8-33A3-53B1368A2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80F989-DDBE-C2CC-2174-9DCE80A0B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ACFA3-5F52-5D2E-68EE-03394677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21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7DE69-CA13-0AF5-4E71-61FB53D6D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E7B23-7F02-240A-2DF2-D61732F0F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12AC8E-C718-FF16-7B85-77201BE8F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C8E4D-8B27-A6C2-912B-CF1A1E1AE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6C28A3-99EA-F23B-6BD3-0D0974850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00588-6079-D7EF-DF13-3E7F47A94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20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65B47-0391-443D-F2A3-3C6C431A4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B39BD6-99E9-465E-6221-D0E988E353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EB887-591C-7B2C-3F6C-F9472270A2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B81F4-9EB5-E93D-5B29-9B7F1F6EF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0EBF4-5F3C-5150-EAE9-D0F363E29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A0B88-FD87-6B93-9BE0-60D8D3EC6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4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629C97-4FC6-D3ED-1A9F-447BA4195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B2938-4EB0-AEA5-B6E1-964F84862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CE1A2-E3B0-BC1F-5757-FE3347959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DF5A06-ABB8-419F-8B21-A33611C1E9CD}" type="datetimeFigureOut">
              <a:rPr lang="en-US" smtClean="0"/>
              <a:t>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767B6-65E1-86A7-36B6-8BB2986D0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7E6970-D7E7-3AF2-BA92-AFC6D3BD9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F18B6F-C438-4170-A3EC-6473EE565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3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66864091-D96B-61DA-6581-7742C79D6948}"/>
              </a:ext>
            </a:extLst>
          </p:cNvPr>
          <p:cNvSpPr/>
          <p:nvPr/>
        </p:nvSpPr>
        <p:spPr>
          <a:xfrm>
            <a:off x="304800" y="264160"/>
            <a:ext cx="11562080" cy="6380480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348F180-F59B-6237-64AB-FA65908FF8A5}"/>
              </a:ext>
            </a:extLst>
          </p:cNvPr>
          <p:cNvGrpSpPr/>
          <p:nvPr/>
        </p:nvGrpSpPr>
        <p:grpSpPr>
          <a:xfrm>
            <a:off x="4874669" y="3211585"/>
            <a:ext cx="2386724" cy="707886"/>
            <a:chOff x="4965453" y="2828285"/>
            <a:chExt cx="2386724" cy="707886"/>
          </a:xfrm>
        </p:grpSpPr>
        <p:sp>
          <p:nvSpPr>
            <p:cNvPr id="89" name="O">
              <a:extLst>
                <a:ext uri="{FF2B5EF4-FFF2-40B4-BE49-F238E27FC236}">
                  <a16:creationId xmlns:a16="http://schemas.microsoft.com/office/drawing/2014/main" id="{F1271A46-CFE3-0D55-46B0-234ADB9CE158}"/>
                </a:ext>
              </a:extLst>
            </p:cNvPr>
            <p:cNvSpPr txBox="1"/>
            <p:nvPr/>
          </p:nvSpPr>
          <p:spPr>
            <a:xfrm>
              <a:off x="6475877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S</a:t>
              </a:r>
            </a:p>
          </p:txBody>
        </p:sp>
        <p:sp>
          <p:nvSpPr>
            <p:cNvPr id="90" name="N">
              <a:extLst>
                <a:ext uri="{FF2B5EF4-FFF2-40B4-BE49-F238E27FC236}">
                  <a16:creationId xmlns:a16="http://schemas.microsoft.com/office/drawing/2014/main" id="{54ED38AB-E069-D60C-2855-ECA4B7BA83FA}"/>
                </a:ext>
              </a:extLst>
            </p:cNvPr>
            <p:cNvSpPr txBox="1"/>
            <p:nvPr/>
          </p:nvSpPr>
          <p:spPr>
            <a:xfrm>
              <a:off x="6211630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N</a:t>
              </a:r>
            </a:p>
          </p:txBody>
        </p:sp>
        <p:sp>
          <p:nvSpPr>
            <p:cNvPr id="91" name="O">
              <a:extLst>
                <a:ext uri="{FF2B5EF4-FFF2-40B4-BE49-F238E27FC236}">
                  <a16:creationId xmlns:a16="http://schemas.microsoft.com/office/drawing/2014/main" id="{5A23484D-D86E-80A1-4406-E24ACEBC6DCE}"/>
                </a:ext>
              </a:extLst>
            </p:cNvPr>
            <p:cNvSpPr txBox="1"/>
            <p:nvPr/>
          </p:nvSpPr>
          <p:spPr>
            <a:xfrm>
              <a:off x="5899706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O</a:t>
              </a:r>
            </a:p>
          </p:txBody>
        </p:sp>
        <p:sp>
          <p:nvSpPr>
            <p:cNvPr id="92" name="S">
              <a:extLst>
                <a:ext uri="{FF2B5EF4-FFF2-40B4-BE49-F238E27FC236}">
                  <a16:creationId xmlns:a16="http://schemas.microsoft.com/office/drawing/2014/main" id="{A97BF53C-487B-5A45-EC8F-C8C145E43E6A}"/>
                </a:ext>
              </a:extLst>
            </p:cNvPr>
            <p:cNvSpPr txBox="1"/>
            <p:nvPr/>
          </p:nvSpPr>
          <p:spPr>
            <a:xfrm>
              <a:off x="5643064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S</a:t>
              </a:r>
            </a:p>
          </p:txBody>
        </p:sp>
        <p:sp>
          <p:nvSpPr>
            <p:cNvPr id="93" name="A">
              <a:extLst>
                <a:ext uri="{FF2B5EF4-FFF2-40B4-BE49-F238E27FC236}">
                  <a16:creationId xmlns:a16="http://schemas.microsoft.com/office/drawing/2014/main" id="{19CDC481-B35F-7659-306B-B751380FE196}"/>
                </a:ext>
              </a:extLst>
            </p:cNvPr>
            <p:cNvSpPr txBox="1"/>
            <p:nvPr/>
          </p:nvSpPr>
          <p:spPr>
            <a:xfrm>
              <a:off x="5411846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A</a:t>
              </a:r>
            </a:p>
          </p:txBody>
        </p:sp>
        <p:sp>
          <p:nvSpPr>
            <p:cNvPr id="94" name="E">
              <a:extLst>
                <a:ext uri="{FF2B5EF4-FFF2-40B4-BE49-F238E27FC236}">
                  <a16:creationId xmlns:a16="http://schemas.microsoft.com/office/drawing/2014/main" id="{222A281B-62DD-78C0-F47A-C3BF51D307CF}"/>
                </a:ext>
              </a:extLst>
            </p:cNvPr>
            <p:cNvSpPr txBox="1"/>
            <p:nvPr/>
          </p:nvSpPr>
          <p:spPr>
            <a:xfrm>
              <a:off x="5180628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E</a:t>
              </a:r>
            </a:p>
          </p:txBody>
        </p:sp>
        <p:sp>
          <p:nvSpPr>
            <p:cNvPr id="95" name="R">
              <a:extLst>
                <a:ext uri="{FF2B5EF4-FFF2-40B4-BE49-F238E27FC236}">
                  <a16:creationId xmlns:a16="http://schemas.microsoft.com/office/drawing/2014/main" id="{83E94706-CA97-11F5-4F21-D51816280AEF}"/>
                </a:ext>
              </a:extLst>
            </p:cNvPr>
            <p:cNvSpPr txBox="1"/>
            <p:nvPr/>
          </p:nvSpPr>
          <p:spPr>
            <a:xfrm>
              <a:off x="4965453" y="2828285"/>
              <a:ext cx="8763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effectLst>
                    <a:outerShdw blurRad="88900" dist="63500" algn="l" rotWithShape="0">
                      <a:prstClr val="black">
                        <a:alpha val="81000"/>
                      </a:prstClr>
                    </a:outerShdw>
                  </a:effectLst>
                  <a:latin typeface="League Spartan Black" pitchFamily="2" charset="0"/>
                </a:rPr>
                <a:t>R</a:t>
              </a: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4F9C7B56-0462-B02B-60C8-1DEE4E5DD930}"/>
              </a:ext>
            </a:extLst>
          </p:cNvPr>
          <p:cNvSpPr txBox="1"/>
          <p:nvPr/>
        </p:nvSpPr>
        <p:spPr>
          <a:xfrm>
            <a:off x="4980258" y="2534476"/>
            <a:ext cx="2076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effectLst>
                  <a:outerShdw blurRad="635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Russo One" panose="02000503050000020004" pitchFamily="2" charset="0"/>
              </a:rPr>
              <a:t>4</a:t>
            </a:r>
            <a:endParaRPr lang="en-US" sz="3600" dirty="0">
              <a:solidFill>
                <a:schemeClr val="bg1"/>
              </a:solidFill>
              <a:effectLst>
                <a:outerShdw blurRad="63500" dist="38100" dir="2700000" algn="tl" rotWithShape="0">
                  <a:prstClr val="black">
                    <a:alpha val="40000"/>
                  </a:prstClr>
                </a:outerShdw>
              </a:effectLst>
              <a:latin typeface="Russo One" panose="02000503050000020004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7FF2576-A3AA-806F-DC93-D7829192781A}"/>
              </a:ext>
            </a:extLst>
          </p:cNvPr>
          <p:cNvSpPr txBox="1"/>
          <p:nvPr/>
        </p:nvSpPr>
        <p:spPr>
          <a:xfrm>
            <a:off x="1078751" y="1564886"/>
            <a:ext cx="250545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DAC2B8"/>
                </a:solidFill>
                <a:latin typeface="Russo One" panose="02000503050000020004" pitchFamily="2" charset="0"/>
              </a:rPr>
              <a:t>01</a:t>
            </a:r>
            <a:endParaRPr lang="en-US" dirty="0">
              <a:solidFill>
                <a:srgbClr val="DAC2B8"/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portico cangue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72D9D42-3DC8-EBBE-906A-74C30A69A9DB}"/>
              </a:ext>
            </a:extLst>
          </p:cNvPr>
          <p:cNvSpPr txBox="1"/>
          <p:nvPr/>
        </p:nvSpPr>
        <p:spPr>
          <a:xfrm>
            <a:off x="8607794" y="1564886"/>
            <a:ext cx="250150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D6B47"/>
                </a:solidFill>
                <a:latin typeface="Russo One" panose="02000503050000020004" pitchFamily="2" charset="0"/>
              </a:rPr>
              <a:t>02</a:t>
            </a:r>
            <a:endParaRPr lang="en-US" dirty="0">
              <a:solidFill>
                <a:srgbClr val="ED6B47"/>
              </a:solidFill>
              <a:latin typeface="Russo One" panose="02000503050000020004" pitchFamily="2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portico cangue,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A7C5E65-CFF4-B8C8-354B-7846758DA9B9}"/>
              </a:ext>
            </a:extLst>
          </p:cNvPr>
          <p:cNvSpPr txBox="1"/>
          <p:nvPr/>
        </p:nvSpPr>
        <p:spPr>
          <a:xfrm>
            <a:off x="1078751" y="4004109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0422B"/>
                </a:solidFill>
                <a:latin typeface="Russo One" panose="02000503050000020004" pitchFamily="2" charset="0"/>
              </a:rPr>
              <a:t>03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portico cangue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C17FF00-3860-7E32-7EFF-34477150BB40}"/>
              </a:ext>
            </a:extLst>
          </p:cNvPr>
          <p:cNvSpPr txBox="1"/>
          <p:nvPr/>
        </p:nvSpPr>
        <p:spPr>
          <a:xfrm>
            <a:off x="8607794" y="3919471"/>
            <a:ext cx="250545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8CBDAA"/>
                </a:solidFill>
                <a:latin typeface="Russo One" panose="02000503050000020004" pitchFamily="2" charset="0"/>
              </a:rPr>
              <a:t>04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Your Title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Lorem ipsum dolor sit amet, consectetuer adipiscing elit. Maecenas porttitor congue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2A6F12A-95B9-F599-FC16-4EBCE2CD96F2}"/>
              </a:ext>
            </a:extLst>
          </p:cNvPr>
          <p:cNvGrpSpPr/>
          <p:nvPr/>
        </p:nvGrpSpPr>
        <p:grpSpPr>
          <a:xfrm>
            <a:off x="6095915" y="1133783"/>
            <a:ext cx="2243512" cy="2245472"/>
            <a:chOff x="6095915" y="1133783"/>
            <a:chExt cx="2243512" cy="2245472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A33EBA0-5E3E-5A3C-E261-9C7BE156891E}"/>
                </a:ext>
              </a:extLst>
            </p:cNvPr>
            <p:cNvSpPr/>
            <p:nvPr/>
          </p:nvSpPr>
          <p:spPr>
            <a:xfrm>
              <a:off x="6095915" y="1133783"/>
              <a:ext cx="2243512" cy="2245472"/>
            </a:xfrm>
            <a:custGeom>
              <a:avLst/>
              <a:gdLst>
                <a:gd name="connsiteX0" fmla="*/ 2570508 w 2570508"/>
                <a:gd name="connsiteY0" fmla="*/ 0 h 2572754"/>
                <a:gd name="connsiteX1" fmla="*/ 1836282 w 2570508"/>
                <a:gd name="connsiteY1" fmla="*/ 2570508 h 2572754"/>
                <a:gd name="connsiteX2" fmla="*/ 1838528 w 2570508"/>
                <a:gd name="connsiteY2" fmla="*/ 2572754 h 2572754"/>
                <a:gd name="connsiteX3" fmla="*/ 1246413 w 2570508"/>
                <a:gd name="connsiteY3" fmla="*/ 2572754 h 2572754"/>
                <a:gd name="connsiteX4" fmla="*/ 1242547 w 2570508"/>
                <a:gd name="connsiteY4" fmla="*/ 2496189 h 2572754"/>
                <a:gd name="connsiteX5" fmla="*/ 76565 w 2570508"/>
                <a:gd name="connsiteY5" fmla="*/ 1330207 h 2572754"/>
                <a:gd name="connsiteX6" fmla="*/ 9728 w 2570508"/>
                <a:gd name="connsiteY6" fmla="*/ 1326832 h 2572754"/>
                <a:gd name="connsiteX7" fmla="*/ 9728 w 2570508"/>
                <a:gd name="connsiteY7" fmla="*/ 743954 h 2572754"/>
                <a:gd name="connsiteX8" fmla="*/ 0 w 2570508"/>
                <a:gd name="connsiteY8" fmla="*/ 734226 h 2572754"/>
                <a:gd name="connsiteX9" fmla="*/ 2570508 w 2570508"/>
                <a:gd name="connsiteY9" fmla="*/ 0 h 257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0508" h="2572754">
                  <a:moveTo>
                    <a:pt x="2570508" y="0"/>
                  </a:moveTo>
                  <a:lnTo>
                    <a:pt x="1836282" y="2570508"/>
                  </a:lnTo>
                  <a:lnTo>
                    <a:pt x="1838528" y="2572754"/>
                  </a:lnTo>
                  <a:lnTo>
                    <a:pt x="1246413" y="2572754"/>
                  </a:lnTo>
                  <a:lnTo>
                    <a:pt x="1242547" y="2496189"/>
                  </a:lnTo>
                  <a:cubicBezTo>
                    <a:pt x="1180112" y="1881400"/>
                    <a:pt x="691355" y="1392643"/>
                    <a:pt x="76565" y="1330207"/>
                  </a:cubicBezTo>
                  <a:lnTo>
                    <a:pt x="9728" y="1326832"/>
                  </a:lnTo>
                  <a:lnTo>
                    <a:pt x="9728" y="743954"/>
                  </a:lnTo>
                  <a:lnTo>
                    <a:pt x="0" y="734226"/>
                  </a:lnTo>
                  <a:lnTo>
                    <a:pt x="2570508" y="0"/>
                  </a:lnTo>
                  <a:close/>
                </a:path>
              </a:pathLst>
            </a:custGeom>
            <a:solidFill>
              <a:srgbClr val="ED6B47"/>
            </a:solidFill>
            <a:ln>
              <a:noFill/>
            </a:ln>
            <a:effectLst>
              <a:outerShdw blurRad="317500" dist="152400" dir="54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5CD10A9-407E-C5F1-8DF2-BC9781829EDB}"/>
                </a:ext>
              </a:extLst>
            </p:cNvPr>
            <p:cNvSpPr/>
            <p:nvPr/>
          </p:nvSpPr>
          <p:spPr>
            <a:xfrm>
              <a:off x="6688092" y="1703161"/>
              <a:ext cx="1206008" cy="831315"/>
            </a:xfrm>
            <a:custGeom>
              <a:avLst/>
              <a:gdLst>
                <a:gd name="connsiteX0" fmla="*/ 3446343 w 5286323"/>
                <a:gd name="connsiteY0" fmla="*/ 2179421 h 3643925"/>
                <a:gd name="connsiteX1" fmla="*/ 3503360 w 5286323"/>
                <a:gd name="connsiteY1" fmla="*/ 2238300 h 3643925"/>
                <a:gd name="connsiteX2" fmla="*/ 3515170 w 5286323"/>
                <a:gd name="connsiteY2" fmla="*/ 2280014 h 3643925"/>
                <a:gd name="connsiteX3" fmla="*/ 3682522 w 5286323"/>
                <a:gd name="connsiteY3" fmla="*/ 2499544 h 3643925"/>
                <a:gd name="connsiteX4" fmla="*/ 3872292 w 5286323"/>
                <a:gd name="connsiteY4" fmla="*/ 2525210 h 3643925"/>
                <a:gd name="connsiteX5" fmla="*/ 4056811 w 5286323"/>
                <a:gd name="connsiteY5" fmla="*/ 2389169 h 3643925"/>
                <a:gd name="connsiteX6" fmla="*/ 4082600 w 5286323"/>
                <a:gd name="connsiteY6" fmla="*/ 2334819 h 3643925"/>
                <a:gd name="connsiteX7" fmla="*/ 4139906 w 5286323"/>
                <a:gd name="connsiteY7" fmla="*/ 2264131 h 3643925"/>
                <a:gd name="connsiteX8" fmla="*/ 4192850 w 5286323"/>
                <a:gd name="connsiteY8" fmla="*/ 2258836 h 3643925"/>
                <a:gd name="connsiteX9" fmla="*/ 4251088 w 5286323"/>
                <a:gd name="connsiteY9" fmla="*/ 2322369 h 3643925"/>
                <a:gd name="connsiteX10" fmla="*/ 4214027 w 5286323"/>
                <a:gd name="connsiteY10" fmla="*/ 2449434 h 3643925"/>
                <a:gd name="connsiteX11" fmla="*/ 4204990 w 5286323"/>
                <a:gd name="connsiteY11" fmla="*/ 2465255 h 3643925"/>
                <a:gd name="connsiteX12" fmla="*/ 3922837 w 5286323"/>
                <a:gd name="connsiteY12" fmla="*/ 2682387 h 3643925"/>
                <a:gd name="connsiteX13" fmla="*/ 3552230 w 5286323"/>
                <a:gd name="connsiteY13" fmla="*/ 2613560 h 3643925"/>
                <a:gd name="connsiteX14" fmla="*/ 3493992 w 5286323"/>
                <a:gd name="connsiteY14" fmla="*/ 2565910 h 3643925"/>
                <a:gd name="connsiteX15" fmla="*/ 3483962 w 5286323"/>
                <a:gd name="connsiteY15" fmla="*/ 2557410 h 3643925"/>
                <a:gd name="connsiteX16" fmla="*/ 3344116 w 5286323"/>
                <a:gd name="connsiteY16" fmla="*/ 2279373 h 3643925"/>
                <a:gd name="connsiteX17" fmla="*/ 3354353 w 5286323"/>
                <a:gd name="connsiteY17" fmla="*/ 2213834 h 3643925"/>
                <a:gd name="connsiteX18" fmla="*/ 3446343 w 5286323"/>
                <a:gd name="connsiteY18" fmla="*/ 2179421 h 3643925"/>
                <a:gd name="connsiteX19" fmla="*/ 1735732 w 5286323"/>
                <a:gd name="connsiteY19" fmla="*/ 1393790 h 3643925"/>
                <a:gd name="connsiteX20" fmla="*/ 1940424 w 5286323"/>
                <a:gd name="connsiteY20" fmla="*/ 1439051 h 3643925"/>
                <a:gd name="connsiteX21" fmla="*/ 1956351 w 5286323"/>
                <a:gd name="connsiteY21" fmla="*/ 1446873 h 3643925"/>
                <a:gd name="connsiteX22" fmla="*/ 2064180 w 5286323"/>
                <a:gd name="connsiteY22" fmla="*/ 1512179 h 3643925"/>
                <a:gd name="connsiteX23" fmla="*/ 2076857 w 5286323"/>
                <a:gd name="connsiteY23" fmla="*/ 1521341 h 3643925"/>
                <a:gd name="connsiteX24" fmla="*/ 2197201 w 5286323"/>
                <a:gd name="connsiteY24" fmla="*/ 1669025 h 3643925"/>
                <a:gd name="connsiteX25" fmla="*/ 2175362 w 5286323"/>
                <a:gd name="connsiteY25" fmla="*/ 1729250 h 3643925"/>
                <a:gd name="connsiteX26" fmla="*/ 2114476 w 5286323"/>
                <a:gd name="connsiteY26" fmla="*/ 1758700 h 3643925"/>
                <a:gd name="connsiteX27" fmla="*/ 2016199 w 5286323"/>
                <a:gd name="connsiteY27" fmla="*/ 1696821 h 3643925"/>
                <a:gd name="connsiteX28" fmla="*/ 1715888 w 5286323"/>
                <a:gd name="connsiteY28" fmla="*/ 1557688 h 3643925"/>
                <a:gd name="connsiteX29" fmla="*/ 1555920 w 5286323"/>
                <a:gd name="connsiteY29" fmla="*/ 1581006 h 3643925"/>
                <a:gd name="connsiteX30" fmla="*/ 1537865 w 5286323"/>
                <a:gd name="connsiteY30" fmla="*/ 1586817 h 3643925"/>
                <a:gd name="connsiteX31" fmla="*/ 1312378 w 5286323"/>
                <a:gd name="connsiteY31" fmla="*/ 1782193 h 3643925"/>
                <a:gd name="connsiteX32" fmla="*/ 1302907 w 5286323"/>
                <a:gd name="connsiteY32" fmla="*/ 1800661 h 3643925"/>
                <a:gd name="connsiteX33" fmla="*/ 1253428 w 5286323"/>
                <a:gd name="connsiteY33" fmla="*/ 2070663 h 3643925"/>
                <a:gd name="connsiteX34" fmla="*/ 1250500 w 5286323"/>
                <a:gd name="connsiteY34" fmla="*/ 2206734 h 3643925"/>
                <a:gd name="connsiteX35" fmla="*/ 1200617 w 5286323"/>
                <a:gd name="connsiteY35" fmla="*/ 2239162 h 3643925"/>
                <a:gd name="connsiteX36" fmla="*/ 1146931 w 5286323"/>
                <a:gd name="connsiteY36" fmla="*/ 2230230 h 3643925"/>
                <a:gd name="connsiteX37" fmla="*/ 1093913 w 5286323"/>
                <a:gd name="connsiteY37" fmla="*/ 2076582 h 3643925"/>
                <a:gd name="connsiteX38" fmla="*/ 1093637 w 5286323"/>
                <a:gd name="connsiteY38" fmla="*/ 2024856 h 3643925"/>
                <a:gd name="connsiteX39" fmla="*/ 1093394 w 5286323"/>
                <a:gd name="connsiteY39" fmla="*/ 1985170 h 3643925"/>
                <a:gd name="connsiteX40" fmla="*/ 1238257 w 5286323"/>
                <a:gd name="connsiteY40" fmla="*/ 1602184 h 3643925"/>
                <a:gd name="connsiteX41" fmla="*/ 1249590 w 5286323"/>
                <a:gd name="connsiteY41" fmla="*/ 1587458 h 3643925"/>
                <a:gd name="connsiteX42" fmla="*/ 1699743 w 5286323"/>
                <a:gd name="connsiteY42" fmla="*/ 1394032 h 3643925"/>
                <a:gd name="connsiteX43" fmla="*/ 1735732 w 5286323"/>
                <a:gd name="connsiteY43" fmla="*/ 1393790 h 3643925"/>
                <a:gd name="connsiteX44" fmla="*/ 3077377 w 5286323"/>
                <a:gd name="connsiteY44" fmla="*/ 1070306 h 3643925"/>
                <a:gd name="connsiteX45" fmla="*/ 3229198 w 5286323"/>
                <a:gd name="connsiteY45" fmla="*/ 1093862 h 3643925"/>
                <a:gd name="connsiteX46" fmla="*/ 3246174 w 5286323"/>
                <a:gd name="connsiteY46" fmla="*/ 1099301 h 3643925"/>
                <a:gd name="connsiteX47" fmla="*/ 3425090 w 5286323"/>
                <a:gd name="connsiteY47" fmla="*/ 1189160 h 3643925"/>
                <a:gd name="connsiteX48" fmla="*/ 3439649 w 5286323"/>
                <a:gd name="connsiteY48" fmla="*/ 1200266 h 3643925"/>
                <a:gd name="connsiteX49" fmla="*/ 3658041 w 5286323"/>
                <a:gd name="connsiteY49" fmla="*/ 1522706 h 3643925"/>
                <a:gd name="connsiteX50" fmla="*/ 3660371 w 5286323"/>
                <a:gd name="connsiteY50" fmla="*/ 1532760 h 3643925"/>
                <a:gd name="connsiteX51" fmla="*/ 3666978 w 5286323"/>
                <a:gd name="connsiteY51" fmla="*/ 1772867 h 3643925"/>
                <a:gd name="connsiteX52" fmla="*/ 3665093 w 5286323"/>
                <a:gd name="connsiteY52" fmla="*/ 1786807 h 3643925"/>
                <a:gd name="connsiteX53" fmla="*/ 3615686 w 5286323"/>
                <a:gd name="connsiteY53" fmla="*/ 1888020 h 3643925"/>
                <a:gd name="connsiteX54" fmla="*/ 3552155 w 5286323"/>
                <a:gd name="connsiteY54" fmla="*/ 1893314 h 3643925"/>
                <a:gd name="connsiteX55" fmla="*/ 3509800 w 5286323"/>
                <a:gd name="connsiteY55" fmla="*/ 1835076 h 3643925"/>
                <a:gd name="connsiteX56" fmla="*/ 3508476 w 5286323"/>
                <a:gd name="connsiteY56" fmla="*/ 1793050 h 3643925"/>
                <a:gd name="connsiteX57" fmla="*/ 3508652 w 5286323"/>
                <a:gd name="connsiteY57" fmla="*/ 1781667 h 3643925"/>
                <a:gd name="connsiteX58" fmla="*/ 3512447 w 5286323"/>
                <a:gd name="connsiteY58" fmla="*/ 1728527 h 3643925"/>
                <a:gd name="connsiteX59" fmla="*/ 3477372 w 5286323"/>
                <a:gd name="connsiteY59" fmla="*/ 1514764 h 3643925"/>
                <a:gd name="connsiteX60" fmla="*/ 3469430 w 5286323"/>
                <a:gd name="connsiteY60" fmla="*/ 1498556 h 3643925"/>
                <a:gd name="connsiteX61" fmla="*/ 3403912 w 5286323"/>
                <a:gd name="connsiteY61" fmla="*/ 1395641 h 3643925"/>
                <a:gd name="connsiteX62" fmla="*/ 3391710 w 5286323"/>
                <a:gd name="connsiteY62" fmla="*/ 1381516 h 3643925"/>
                <a:gd name="connsiteX63" fmla="*/ 3113900 w 5286323"/>
                <a:gd name="connsiteY63" fmla="*/ 1235031 h 3643925"/>
                <a:gd name="connsiteX64" fmla="*/ 3081286 w 5286323"/>
                <a:gd name="connsiteY64" fmla="*/ 1234824 h 3643925"/>
                <a:gd name="connsiteX65" fmla="*/ 3063852 w 5286323"/>
                <a:gd name="connsiteY65" fmla="*/ 1234850 h 3643925"/>
                <a:gd name="connsiteX66" fmla="*/ 2863886 w 5286323"/>
                <a:gd name="connsiteY66" fmla="*/ 1279165 h 3643925"/>
                <a:gd name="connsiteX67" fmla="*/ 2850381 w 5286323"/>
                <a:gd name="connsiteY67" fmla="*/ 1286879 h 3643925"/>
                <a:gd name="connsiteX68" fmla="*/ 2708880 w 5286323"/>
                <a:gd name="connsiteY68" fmla="*/ 1410449 h 3643925"/>
                <a:gd name="connsiteX69" fmla="*/ 2644831 w 5286323"/>
                <a:gd name="connsiteY69" fmla="*/ 1454210 h 3643925"/>
                <a:gd name="connsiteX70" fmla="*/ 2577990 w 5286323"/>
                <a:gd name="connsiteY70" fmla="*/ 1432702 h 3643925"/>
                <a:gd name="connsiteX71" fmla="*/ 2553503 w 5286323"/>
                <a:gd name="connsiteY71" fmla="*/ 1375787 h 3643925"/>
                <a:gd name="connsiteX72" fmla="*/ 2662669 w 5286323"/>
                <a:gd name="connsiteY72" fmla="*/ 1219823 h 3643925"/>
                <a:gd name="connsiteX73" fmla="*/ 3039849 w 5286323"/>
                <a:gd name="connsiteY73" fmla="*/ 1070722 h 3643925"/>
                <a:gd name="connsiteX74" fmla="*/ 3077377 w 5286323"/>
                <a:gd name="connsiteY74" fmla="*/ 1070306 h 3643925"/>
                <a:gd name="connsiteX75" fmla="*/ 2235658 w 5286323"/>
                <a:gd name="connsiteY75" fmla="*/ 607353 h 3643925"/>
                <a:gd name="connsiteX76" fmla="*/ 2270770 w 5286323"/>
                <a:gd name="connsiteY76" fmla="*/ 611989 h 3643925"/>
                <a:gd name="connsiteX77" fmla="*/ 2318419 w 5286323"/>
                <a:gd name="connsiteY77" fmla="*/ 670227 h 3643925"/>
                <a:gd name="connsiteX78" fmla="*/ 2244298 w 5286323"/>
                <a:gd name="connsiteY78" fmla="*/ 961418 h 3643925"/>
                <a:gd name="connsiteX79" fmla="*/ 1937224 w 5286323"/>
                <a:gd name="connsiteY79" fmla="*/ 1162604 h 3643925"/>
                <a:gd name="connsiteX80" fmla="*/ 1894869 w 5286323"/>
                <a:gd name="connsiteY80" fmla="*/ 1167899 h 3643925"/>
                <a:gd name="connsiteX81" fmla="*/ 1881902 w 5286323"/>
                <a:gd name="connsiteY81" fmla="*/ 1168746 h 3643925"/>
                <a:gd name="connsiteX82" fmla="*/ 1677800 w 5286323"/>
                <a:gd name="connsiteY82" fmla="*/ 1120249 h 3643925"/>
                <a:gd name="connsiteX83" fmla="*/ 1663283 w 5286323"/>
                <a:gd name="connsiteY83" fmla="*/ 1114541 h 3643925"/>
                <a:gd name="connsiteX84" fmla="*/ 1559322 w 5286323"/>
                <a:gd name="connsiteY84" fmla="*/ 1037785 h 3643925"/>
                <a:gd name="connsiteX85" fmla="*/ 1534666 w 5286323"/>
                <a:gd name="connsiteY85" fmla="*/ 1017815 h 3643925"/>
                <a:gd name="connsiteX86" fmla="*/ 1486207 w 5286323"/>
                <a:gd name="connsiteY86" fmla="*/ 959102 h 3643925"/>
                <a:gd name="connsiteX87" fmla="*/ 1477863 w 5286323"/>
                <a:gd name="connsiteY87" fmla="*/ 947262 h 3643925"/>
                <a:gd name="connsiteX88" fmla="*/ 1434259 w 5286323"/>
                <a:gd name="connsiteY88" fmla="*/ 834353 h 3643925"/>
                <a:gd name="connsiteX89" fmla="*/ 1471319 w 5286323"/>
                <a:gd name="connsiteY89" fmla="*/ 776115 h 3643925"/>
                <a:gd name="connsiteX90" fmla="*/ 1549888 w 5286323"/>
                <a:gd name="connsiteY90" fmla="*/ 774894 h 3643925"/>
                <a:gd name="connsiteX91" fmla="*/ 1626264 w 5286323"/>
                <a:gd name="connsiteY91" fmla="*/ 863762 h 3643925"/>
                <a:gd name="connsiteX92" fmla="*/ 1814792 w 5286323"/>
                <a:gd name="connsiteY92" fmla="*/ 995170 h 3643925"/>
                <a:gd name="connsiteX93" fmla="*/ 2019080 w 5286323"/>
                <a:gd name="connsiteY93" fmla="*/ 950209 h 3643925"/>
                <a:gd name="connsiteX94" fmla="*/ 2133116 w 5286323"/>
                <a:gd name="connsiteY94" fmla="*/ 823764 h 3643925"/>
                <a:gd name="connsiteX95" fmla="*/ 2138524 w 5286323"/>
                <a:gd name="connsiteY95" fmla="*/ 813463 h 3643925"/>
                <a:gd name="connsiteX96" fmla="*/ 2163703 w 5286323"/>
                <a:gd name="connsiteY96" fmla="*/ 701508 h 3643925"/>
                <a:gd name="connsiteX97" fmla="*/ 2202274 w 5286323"/>
                <a:gd name="connsiteY97" fmla="*/ 618276 h 3643925"/>
                <a:gd name="connsiteX98" fmla="*/ 2235658 w 5286323"/>
                <a:gd name="connsiteY98" fmla="*/ 607353 h 3643925"/>
                <a:gd name="connsiteX99" fmla="*/ 2522529 w 5286323"/>
                <a:gd name="connsiteY99" fmla="*/ 216712 h 3643925"/>
                <a:gd name="connsiteX100" fmla="*/ 2159625 w 5286323"/>
                <a:gd name="connsiteY100" fmla="*/ 294211 h 3643925"/>
                <a:gd name="connsiteX101" fmla="*/ 2143142 w 5286323"/>
                <a:gd name="connsiteY101" fmla="*/ 301946 h 3643925"/>
                <a:gd name="connsiteX102" fmla="*/ 2032560 w 5286323"/>
                <a:gd name="connsiteY102" fmla="*/ 384216 h 3643925"/>
                <a:gd name="connsiteX103" fmla="*/ 2024430 w 5286323"/>
                <a:gd name="connsiteY103" fmla="*/ 391534 h 3643925"/>
                <a:gd name="connsiteX104" fmla="*/ 1925164 w 5286323"/>
                <a:gd name="connsiteY104" fmla="*/ 509131 h 3643925"/>
                <a:gd name="connsiteX105" fmla="*/ 1831707 w 5286323"/>
                <a:gd name="connsiteY105" fmla="*/ 588713 h 3643925"/>
                <a:gd name="connsiteX106" fmla="*/ 1734418 w 5286323"/>
                <a:gd name="connsiteY106" fmla="*/ 558599 h 3643925"/>
                <a:gd name="connsiteX107" fmla="*/ 1695271 w 5286323"/>
                <a:gd name="connsiteY107" fmla="*/ 525054 h 3643925"/>
                <a:gd name="connsiteX108" fmla="*/ 1319116 w 5286323"/>
                <a:gd name="connsiteY108" fmla="*/ 393817 h 3643925"/>
                <a:gd name="connsiteX109" fmla="*/ 1016040 w 5286323"/>
                <a:gd name="connsiteY109" fmla="*/ 537750 h 3643925"/>
                <a:gd name="connsiteX110" fmla="*/ 1007754 w 5286323"/>
                <a:gd name="connsiteY110" fmla="*/ 545432 h 3643925"/>
                <a:gd name="connsiteX111" fmla="*/ 865341 w 5286323"/>
                <a:gd name="connsiteY111" fmla="*/ 753321 h 3643925"/>
                <a:gd name="connsiteX112" fmla="*/ 798970 w 5286323"/>
                <a:gd name="connsiteY112" fmla="*/ 835892 h 3643925"/>
                <a:gd name="connsiteX113" fmla="*/ 788715 w 5286323"/>
                <a:gd name="connsiteY113" fmla="*/ 840794 h 3643925"/>
                <a:gd name="connsiteX114" fmla="*/ 721831 w 5286323"/>
                <a:gd name="connsiteY114" fmla="*/ 852209 h 3643925"/>
                <a:gd name="connsiteX115" fmla="*/ 704789 w 5286323"/>
                <a:gd name="connsiteY115" fmla="*/ 853316 h 3643925"/>
                <a:gd name="connsiteX116" fmla="*/ 669835 w 5286323"/>
                <a:gd name="connsiteY116" fmla="*/ 855343 h 3643925"/>
                <a:gd name="connsiteX117" fmla="*/ 510094 w 5286323"/>
                <a:gd name="connsiteY117" fmla="*/ 906704 h 3643925"/>
                <a:gd name="connsiteX118" fmla="*/ 496916 w 5286323"/>
                <a:gd name="connsiteY118" fmla="*/ 913635 h 3643925"/>
                <a:gd name="connsiteX119" fmla="*/ 407187 w 5286323"/>
                <a:gd name="connsiteY119" fmla="*/ 982477 h 3643925"/>
                <a:gd name="connsiteX120" fmla="*/ 390970 w 5286323"/>
                <a:gd name="connsiteY120" fmla="*/ 995057 h 3643925"/>
                <a:gd name="connsiteX121" fmla="*/ 230959 w 5286323"/>
                <a:gd name="connsiteY121" fmla="*/ 1315546 h 3643925"/>
                <a:gd name="connsiteX122" fmla="*/ 230402 w 5286323"/>
                <a:gd name="connsiteY122" fmla="*/ 1370613 h 3643925"/>
                <a:gd name="connsiteX123" fmla="*/ 230302 w 5286323"/>
                <a:gd name="connsiteY123" fmla="*/ 1404301 h 3643925"/>
                <a:gd name="connsiteX124" fmla="*/ 268209 w 5286323"/>
                <a:gd name="connsiteY124" fmla="*/ 1587031 h 3643925"/>
                <a:gd name="connsiteX125" fmla="*/ 273837 w 5286323"/>
                <a:gd name="connsiteY125" fmla="*/ 1597747 h 3643925"/>
                <a:gd name="connsiteX126" fmla="*/ 595301 w 5286323"/>
                <a:gd name="connsiteY126" fmla="*/ 1874521 h 3643925"/>
                <a:gd name="connsiteX127" fmla="*/ 608129 w 5286323"/>
                <a:gd name="connsiteY127" fmla="*/ 1878714 h 3643925"/>
                <a:gd name="connsiteX128" fmla="*/ 633167 w 5286323"/>
                <a:gd name="connsiteY128" fmla="*/ 1886603 h 3643925"/>
                <a:gd name="connsiteX129" fmla="*/ 724849 w 5286323"/>
                <a:gd name="connsiteY129" fmla="*/ 1951348 h 3643925"/>
                <a:gd name="connsiteX130" fmla="*/ 716235 w 5286323"/>
                <a:gd name="connsiteY130" fmla="*/ 2146684 h 3643925"/>
                <a:gd name="connsiteX131" fmla="*/ 836693 w 5286323"/>
                <a:gd name="connsiteY131" fmla="*/ 2587007 h 3643925"/>
                <a:gd name="connsiteX132" fmla="*/ 899230 w 5286323"/>
                <a:gd name="connsiteY132" fmla="*/ 2659471 h 3643925"/>
                <a:gd name="connsiteX133" fmla="*/ 908035 w 5286323"/>
                <a:gd name="connsiteY133" fmla="*/ 2669133 h 3643925"/>
                <a:gd name="connsiteX134" fmla="*/ 1049792 w 5286323"/>
                <a:gd name="connsiteY134" fmla="*/ 2773300 h 3643925"/>
                <a:gd name="connsiteX135" fmla="*/ 1065055 w 5286323"/>
                <a:gd name="connsiteY135" fmla="*/ 2781368 h 3643925"/>
                <a:gd name="connsiteX136" fmla="*/ 1226491 w 5286323"/>
                <a:gd name="connsiteY136" fmla="*/ 2836504 h 3643925"/>
                <a:gd name="connsiteX137" fmla="*/ 1239087 w 5286323"/>
                <a:gd name="connsiteY137" fmla="*/ 2839141 h 3643925"/>
                <a:gd name="connsiteX138" fmla="*/ 1636901 w 5286323"/>
                <a:gd name="connsiteY138" fmla="*/ 2776826 h 3643925"/>
                <a:gd name="connsiteX139" fmla="*/ 1676513 w 5286323"/>
                <a:gd name="connsiteY139" fmla="*/ 2758084 h 3643925"/>
                <a:gd name="connsiteX140" fmla="*/ 1690268 w 5286323"/>
                <a:gd name="connsiteY140" fmla="*/ 2751858 h 3643925"/>
                <a:gd name="connsiteX141" fmla="*/ 1720504 w 5286323"/>
                <a:gd name="connsiteY141" fmla="*/ 2738330 h 3643925"/>
                <a:gd name="connsiteX142" fmla="*/ 1895896 w 5286323"/>
                <a:gd name="connsiteY142" fmla="*/ 2493280 h 3643925"/>
                <a:gd name="connsiteX143" fmla="*/ 1907152 w 5286323"/>
                <a:gd name="connsiteY143" fmla="*/ 2385820 h 3643925"/>
                <a:gd name="connsiteX144" fmla="*/ 1907613 w 5286323"/>
                <a:gd name="connsiteY144" fmla="*/ 2365665 h 3643925"/>
                <a:gd name="connsiteX145" fmla="*/ 1865454 w 5286323"/>
                <a:gd name="connsiteY145" fmla="*/ 2194889 h 3643925"/>
                <a:gd name="connsiteX146" fmla="*/ 1860112 w 5286323"/>
                <a:gd name="connsiteY146" fmla="*/ 2184242 h 3643925"/>
                <a:gd name="connsiteX147" fmla="*/ 1783724 w 5286323"/>
                <a:gd name="connsiteY147" fmla="*/ 2083707 h 3643925"/>
                <a:gd name="connsiteX148" fmla="*/ 1770801 w 5286323"/>
                <a:gd name="connsiteY148" fmla="*/ 2067602 h 3643925"/>
                <a:gd name="connsiteX149" fmla="*/ 1724163 w 5286323"/>
                <a:gd name="connsiteY149" fmla="*/ 2024479 h 3643925"/>
                <a:gd name="connsiteX150" fmla="*/ 1714643 w 5286323"/>
                <a:gd name="connsiteY150" fmla="*/ 2017019 h 3643925"/>
                <a:gd name="connsiteX151" fmla="*/ 1622770 w 5286323"/>
                <a:gd name="connsiteY151" fmla="*/ 1955546 h 3643925"/>
                <a:gd name="connsiteX152" fmla="*/ 1572611 w 5286323"/>
                <a:gd name="connsiteY152" fmla="*/ 1891130 h 3643925"/>
                <a:gd name="connsiteX153" fmla="*/ 1587832 w 5286323"/>
                <a:gd name="connsiteY153" fmla="*/ 1834872 h 3643925"/>
                <a:gd name="connsiteX154" fmla="*/ 1652027 w 5286323"/>
                <a:gd name="connsiteY154" fmla="*/ 1810390 h 3643925"/>
                <a:gd name="connsiteX155" fmla="*/ 1889612 w 5286323"/>
                <a:gd name="connsiteY155" fmla="*/ 1951348 h 3643925"/>
                <a:gd name="connsiteX156" fmla="*/ 2046789 w 5286323"/>
                <a:gd name="connsiteY156" fmla="*/ 2284565 h 3643925"/>
                <a:gd name="connsiteX157" fmla="*/ 2048901 w 5286323"/>
                <a:gd name="connsiteY157" fmla="*/ 2297367 h 3643925"/>
                <a:gd name="connsiteX158" fmla="*/ 2044141 w 5286323"/>
                <a:gd name="connsiteY158" fmla="*/ 2481119 h 3643925"/>
                <a:gd name="connsiteX159" fmla="*/ 2041484 w 5286323"/>
                <a:gd name="connsiteY159" fmla="*/ 2499988 h 3643925"/>
                <a:gd name="connsiteX160" fmla="*/ 1901323 w 5286323"/>
                <a:gd name="connsiteY160" fmla="*/ 2799602 h 3643925"/>
                <a:gd name="connsiteX161" fmla="*/ 1857846 w 5286323"/>
                <a:gd name="connsiteY161" fmla="*/ 2909630 h 3643925"/>
                <a:gd name="connsiteX162" fmla="*/ 1874062 w 5286323"/>
                <a:gd name="connsiteY162" fmla="*/ 2963241 h 3643925"/>
                <a:gd name="connsiteX163" fmla="*/ 1879187 w 5286323"/>
                <a:gd name="connsiteY163" fmla="*/ 2978219 h 3643925"/>
                <a:gd name="connsiteX164" fmla="*/ 2053738 w 5286323"/>
                <a:gd name="connsiteY164" fmla="*/ 3243176 h 3643925"/>
                <a:gd name="connsiteX165" fmla="*/ 2063809 w 5286323"/>
                <a:gd name="connsiteY165" fmla="*/ 3253436 h 3643925"/>
                <a:gd name="connsiteX166" fmla="*/ 2520625 w 5286323"/>
                <a:gd name="connsiteY166" fmla="*/ 3413273 h 3643925"/>
                <a:gd name="connsiteX167" fmla="*/ 2908407 w 5286323"/>
                <a:gd name="connsiteY167" fmla="*/ 3230458 h 3643925"/>
                <a:gd name="connsiteX168" fmla="*/ 2937898 w 5286323"/>
                <a:gd name="connsiteY168" fmla="*/ 3204463 h 3643925"/>
                <a:gd name="connsiteX169" fmla="*/ 3013677 w 5286323"/>
                <a:gd name="connsiteY169" fmla="*/ 3074131 h 3643925"/>
                <a:gd name="connsiteX170" fmla="*/ 2964370 w 5286323"/>
                <a:gd name="connsiteY170" fmla="*/ 2909630 h 3643925"/>
                <a:gd name="connsiteX171" fmla="*/ 2890911 w 5286323"/>
                <a:gd name="connsiteY171" fmla="*/ 2861981 h 3643925"/>
                <a:gd name="connsiteX172" fmla="*/ 2767348 w 5286323"/>
                <a:gd name="connsiteY172" fmla="*/ 2774877 h 3643925"/>
                <a:gd name="connsiteX173" fmla="*/ 2748038 w 5286323"/>
                <a:gd name="connsiteY173" fmla="*/ 2758528 h 3643925"/>
                <a:gd name="connsiteX174" fmla="*/ 2648031 w 5286323"/>
                <a:gd name="connsiteY174" fmla="*/ 2629028 h 3643925"/>
                <a:gd name="connsiteX175" fmla="*/ 2642377 w 5286323"/>
                <a:gd name="connsiteY175" fmla="*/ 2619159 h 3643925"/>
                <a:gd name="connsiteX176" fmla="*/ 2584168 w 5286323"/>
                <a:gd name="connsiteY176" fmla="*/ 2451010 h 3643925"/>
                <a:gd name="connsiteX177" fmla="*/ 2580809 w 5286323"/>
                <a:gd name="connsiteY177" fmla="*/ 2430875 h 3643925"/>
                <a:gd name="connsiteX178" fmla="*/ 2620236 w 5286323"/>
                <a:gd name="connsiteY178" fmla="*/ 2067824 h 3643925"/>
                <a:gd name="connsiteX179" fmla="*/ 2625305 w 5286323"/>
                <a:gd name="connsiteY179" fmla="*/ 2057453 h 3643925"/>
                <a:gd name="connsiteX180" fmla="*/ 2887684 w 5286323"/>
                <a:gd name="connsiteY180" fmla="*/ 1770456 h 3643925"/>
                <a:gd name="connsiteX181" fmla="*/ 2953781 w 5286323"/>
                <a:gd name="connsiteY181" fmla="*/ 1766045 h 3643925"/>
                <a:gd name="connsiteX182" fmla="*/ 3001431 w 5286323"/>
                <a:gd name="connsiteY182" fmla="*/ 1808400 h 3643925"/>
                <a:gd name="connsiteX183" fmla="*/ 3001764 w 5286323"/>
                <a:gd name="connsiteY183" fmla="*/ 1866971 h 3643925"/>
                <a:gd name="connsiteX184" fmla="*/ 2925324 w 5286323"/>
                <a:gd name="connsiteY184" fmla="*/ 1937455 h 3643925"/>
                <a:gd name="connsiteX185" fmla="*/ 2718843 w 5286323"/>
                <a:gd name="connsiteY185" fmla="*/ 2256770 h 3643925"/>
                <a:gd name="connsiteX186" fmla="*/ 2715534 w 5286323"/>
                <a:gd name="connsiteY186" fmla="*/ 2290188 h 3643925"/>
                <a:gd name="connsiteX187" fmla="*/ 2714211 w 5286323"/>
                <a:gd name="connsiteY187" fmla="*/ 2306590 h 3643925"/>
                <a:gd name="connsiteX188" fmla="*/ 2816128 w 5286323"/>
                <a:gd name="connsiteY188" fmla="*/ 2597262 h 3643925"/>
                <a:gd name="connsiteX189" fmla="*/ 2825434 w 5286323"/>
                <a:gd name="connsiteY189" fmla="*/ 2609714 h 3643925"/>
                <a:gd name="connsiteX190" fmla="*/ 3067520 w 5286323"/>
                <a:gd name="connsiteY190" fmla="*/ 2761864 h 3643925"/>
                <a:gd name="connsiteX191" fmla="*/ 3123201 w 5286323"/>
                <a:gd name="connsiteY191" fmla="*/ 2798448 h 3643925"/>
                <a:gd name="connsiteX192" fmla="*/ 3146693 w 5286323"/>
                <a:gd name="connsiteY192" fmla="*/ 2894414 h 3643925"/>
                <a:gd name="connsiteX193" fmla="*/ 3308505 w 5286323"/>
                <a:gd name="connsiteY193" fmla="*/ 3178838 h 3643925"/>
                <a:gd name="connsiteX194" fmla="*/ 3813953 w 5286323"/>
                <a:gd name="connsiteY194" fmla="*/ 3291397 h 3643925"/>
                <a:gd name="connsiteX195" fmla="*/ 3927946 w 5286323"/>
                <a:gd name="connsiteY195" fmla="*/ 3253764 h 3643925"/>
                <a:gd name="connsiteX196" fmla="*/ 3937439 w 5286323"/>
                <a:gd name="connsiteY196" fmla="*/ 3249110 h 3643925"/>
                <a:gd name="connsiteX197" fmla="*/ 4118544 w 5286323"/>
                <a:gd name="connsiteY197" fmla="*/ 3121405 h 3643925"/>
                <a:gd name="connsiteX198" fmla="*/ 4131012 w 5286323"/>
                <a:gd name="connsiteY198" fmla="*/ 3110530 h 3643925"/>
                <a:gd name="connsiteX199" fmla="*/ 4289192 w 5286323"/>
                <a:gd name="connsiteY199" fmla="*/ 2855966 h 3643925"/>
                <a:gd name="connsiteX200" fmla="*/ 4354684 w 5286323"/>
                <a:gd name="connsiteY200" fmla="*/ 2747495 h 3643925"/>
                <a:gd name="connsiteX201" fmla="*/ 4422309 w 5286323"/>
                <a:gd name="connsiteY201" fmla="*/ 2731278 h 3643925"/>
                <a:gd name="connsiteX202" fmla="*/ 4616215 w 5286323"/>
                <a:gd name="connsiteY202" fmla="*/ 2639617 h 3643925"/>
                <a:gd name="connsiteX203" fmla="*/ 4626783 w 5286323"/>
                <a:gd name="connsiteY203" fmla="*/ 2631866 h 3643925"/>
                <a:gd name="connsiteX204" fmla="*/ 4775047 w 5286323"/>
                <a:gd name="connsiteY204" fmla="*/ 2335190 h 3643925"/>
                <a:gd name="connsiteX205" fmla="*/ 4761768 w 5286323"/>
                <a:gd name="connsiteY205" fmla="*/ 2247605 h 3643925"/>
                <a:gd name="connsiteX206" fmla="*/ 4767746 w 5286323"/>
                <a:gd name="connsiteY206" fmla="*/ 2110762 h 3643925"/>
                <a:gd name="connsiteX207" fmla="*/ 4861742 w 5286323"/>
                <a:gd name="connsiteY207" fmla="*/ 2015960 h 3643925"/>
                <a:gd name="connsiteX208" fmla="*/ 4925275 w 5286323"/>
                <a:gd name="connsiteY208" fmla="*/ 1921901 h 3643925"/>
                <a:gd name="connsiteX209" fmla="*/ 4915681 w 5286323"/>
                <a:gd name="connsiteY209" fmla="*/ 1893110 h 3643925"/>
                <a:gd name="connsiteX210" fmla="*/ 4828324 w 5286323"/>
                <a:gd name="connsiteY210" fmla="*/ 1901385 h 3643925"/>
                <a:gd name="connsiteX211" fmla="*/ 4531505 w 5286323"/>
                <a:gd name="connsiteY211" fmla="*/ 1850755 h 3643925"/>
                <a:gd name="connsiteX212" fmla="*/ 4473267 w 5286323"/>
                <a:gd name="connsiteY212" fmla="*/ 1808400 h 3643925"/>
                <a:gd name="connsiteX213" fmla="*/ 4459804 w 5286323"/>
                <a:gd name="connsiteY213" fmla="*/ 1797546 h 3643925"/>
                <a:gd name="connsiteX214" fmla="*/ 4314436 w 5286323"/>
                <a:gd name="connsiteY214" fmla="*/ 1559564 h 3643925"/>
                <a:gd name="connsiteX215" fmla="*/ 4312122 w 5286323"/>
                <a:gd name="connsiteY215" fmla="*/ 1504969 h 3643925"/>
                <a:gd name="connsiteX216" fmla="*/ 4311757 w 5286323"/>
                <a:gd name="connsiteY216" fmla="*/ 1491161 h 3643925"/>
                <a:gd name="connsiteX217" fmla="*/ 4335614 w 5286323"/>
                <a:gd name="connsiteY217" fmla="*/ 1421911 h 3643925"/>
                <a:gd name="connsiteX218" fmla="*/ 4399146 w 5286323"/>
                <a:gd name="connsiteY218" fmla="*/ 1411322 h 3643925"/>
                <a:gd name="connsiteX219" fmla="*/ 4446504 w 5286323"/>
                <a:gd name="connsiteY219" fmla="*/ 1464165 h 3643925"/>
                <a:gd name="connsiteX220" fmla="*/ 4463256 w 5286323"/>
                <a:gd name="connsiteY220" fmla="*/ 1514864 h 3643925"/>
                <a:gd name="connsiteX221" fmla="*/ 4648707 w 5286323"/>
                <a:gd name="connsiteY221" fmla="*/ 1737651 h 3643925"/>
                <a:gd name="connsiteX222" fmla="*/ 4859757 w 5286323"/>
                <a:gd name="connsiteY222" fmla="*/ 1739573 h 3643925"/>
                <a:gd name="connsiteX223" fmla="*/ 5016883 w 5286323"/>
                <a:gd name="connsiteY223" fmla="*/ 1590155 h 3643925"/>
                <a:gd name="connsiteX224" fmla="*/ 5022892 w 5286323"/>
                <a:gd name="connsiteY224" fmla="*/ 1576771 h 3643925"/>
                <a:gd name="connsiteX225" fmla="*/ 5029209 w 5286323"/>
                <a:gd name="connsiteY225" fmla="*/ 1563143 h 3643925"/>
                <a:gd name="connsiteX226" fmla="*/ 5031824 w 5286323"/>
                <a:gd name="connsiteY226" fmla="*/ 1369962 h 3643925"/>
                <a:gd name="connsiteX227" fmla="*/ 5026032 w 5286323"/>
                <a:gd name="connsiteY227" fmla="*/ 1350325 h 3643925"/>
                <a:gd name="connsiteX228" fmla="*/ 4965644 w 5286323"/>
                <a:gd name="connsiteY228" fmla="*/ 1210135 h 3643925"/>
                <a:gd name="connsiteX229" fmla="*/ 4956543 w 5286323"/>
                <a:gd name="connsiteY229" fmla="*/ 1193924 h 3643925"/>
                <a:gd name="connsiteX230" fmla="*/ 4769752 w 5286323"/>
                <a:gd name="connsiteY230" fmla="*/ 1005312 h 3643925"/>
                <a:gd name="connsiteX231" fmla="*/ 4757506 w 5286323"/>
                <a:gd name="connsiteY231" fmla="*/ 996645 h 3643925"/>
                <a:gd name="connsiteX232" fmla="*/ 4627138 w 5286323"/>
                <a:gd name="connsiteY232" fmla="*/ 942113 h 3643925"/>
                <a:gd name="connsiteX233" fmla="*/ 4607501 w 5286323"/>
                <a:gd name="connsiteY233" fmla="*/ 935781 h 3643925"/>
                <a:gd name="connsiteX234" fmla="*/ 4146567 w 5286323"/>
                <a:gd name="connsiteY234" fmla="*/ 970650 h 3643925"/>
                <a:gd name="connsiteX235" fmla="*/ 4032177 w 5286323"/>
                <a:gd name="connsiteY235" fmla="*/ 974536 h 3643925"/>
                <a:gd name="connsiteX236" fmla="*/ 3980890 w 5286323"/>
                <a:gd name="connsiteY236" fmla="*/ 903062 h 3643925"/>
                <a:gd name="connsiteX237" fmla="*/ 3981118 w 5286323"/>
                <a:gd name="connsiteY237" fmla="*/ 873408 h 3643925"/>
                <a:gd name="connsiteX238" fmla="*/ 3959713 w 5286323"/>
                <a:gd name="connsiteY238" fmla="*/ 670109 h 3643925"/>
                <a:gd name="connsiteX239" fmla="*/ 3955668 w 5286323"/>
                <a:gd name="connsiteY239" fmla="*/ 658414 h 3643925"/>
                <a:gd name="connsiteX240" fmla="*/ 3942173 w 5286323"/>
                <a:gd name="connsiteY240" fmla="*/ 622460 h 3643925"/>
                <a:gd name="connsiteX241" fmla="*/ 3938016 w 5286323"/>
                <a:gd name="connsiteY241" fmla="*/ 611707 h 3643925"/>
                <a:gd name="connsiteX242" fmla="*/ 3841579 w 5286323"/>
                <a:gd name="connsiteY242" fmla="*/ 486794 h 3643925"/>
                <a:gd name="connsiteX243" fmla="*/ 3829577 w 5286323"/>
                <a:gd name="connsiteY243" fmla="*/ 474866 h 3643925"/>
                <a:gd name="connsiteX244" fmla="*/ 3742643 w 5286323"/>
                <a:gd name="connsiteY244" fmla="*/ 405393 h 3643925"/>
                <a:gd name="connsiteX245" fmla="*/ 3730112 w 5286323"/>
                <a:gd name="connsiteY245" fmla="*/ 398134 h 3643925"/>
                <a:gd name="connsiteX246" fmla="*/ 3436147 w 5286323"/>
                <a:gd name="connsiteY246" fmla="*/ 361363 h 3643925"/>
                <a:gd name="connsiteX247" fmla="*/ 3216187 w 5286323"/>
                <a:gd name="connsiteY247" fmla="*/ 486794 h 3643925"/>
                <a:gd name="connsiteX248" fmla="*/ 3102024 w 5286323"/>
                <a:gd name="connsiteY248" fmla="*/ 537750 h 3643925"/>
                <a:gd name="connsiteX249" fmla="*/ 2953740 w 5286323"/>
                <a:gd name="connsiteY249" fmla="*/ 407544 h 3643925"/>
                <a:gd name="connsiteX250" fmla="*/ 2884955 w 5286323"/>
                <a:gd name="connsiteY250" fmla="*/ 347155 h 3643925"/>
                <a:gd name="connsiteX251" fmla="*/ 2872360 w 5286323"/>
                <a:gd name="connsiteY251" fmla="*/ 337331 h 3643925"/>
                <a:gd name="connsiteX252" fmla="*/ 2522529 w 5286323"/>
                <a:gd name="connsiteY252" fmla="*/ 216712 h 3643925"/>
                <a:gd name="connsiteX253" fmla="*/ 2470008 w 5286323"/>
                <a:gd name="connsiteY253" fmla="*/ 42 h 3643925"/>
                <a:gd name="connsiteX254" fmla="*/ 2486159 w 5286323"/>
                <a:gd name="connsiteY254" fmla="*/ 100 h 3643925"/>
                <a:gd name="connsiteX255" fmla="*/ 2726123 w 5286323"/>
                <a:gd name="connsiteY255" fmla="*/ 29492 h 3643925"/>
                <a:gd name="connsiteX256" fmla="*/ 2738612 w 5286323"/>
                <a:gd name="connsiteY256" fmla="*/ 32918 h 3643925"/>
                <a:gd name="connsiteX257" fmla="*/ 3043426 w 5286323"/>
                <a:gd name="connsiteY257" fmla="*/ 182239 h 3643925"/>
                <a:gd name="connsiteX258" fmla="*/ 3156498 w 5286323"/>
                <a:gd name="connsiteY258" fmla="*/ 235167 h 3643925"/>
                <a:gd name="connsiteX259" fmla="*/ 3221809 w 5286323"/>
                <a:gd name="connsiteY259" fmla="*/ 208178 h 3643925"/>
                <a:gd name="connsiteX260" fmla="*/ 3685729 w 5286323"/>
                <a:gd name="connsiteY260" fmla="*/ 141005 h 3643925"/>
                <a:gd name="connsiteX261" fmla="*/ 3716171 w 5286323"/>
                <a:gd name="connsiteY261" fmla="*/ 151263 h 3643925"/>
                <a:gd name="connsiteX262" fmla="*/ 3728253 w 5286323"/>
                <a:gd name="connsiteY262" fmla="*/ 155466 h 3643925"/>
                <a:gd name="connsiteX263" fmla="*/ 3965007 w 5286323"/>
                <a:gd name="connsiteY263" fmla="*/ 283622 h 3643925"/>
                <a:gd name="connsiteX264" fmla="*/ 3976321 w 5286323"/>
                <a:gd name="connsiteY264" fmla="*/ 292267 h 3643925"/>
                <a:gd name="connsiteX265" fmla="*/ 4190288 w 5286323"/>
                <a:gd name="connsiteY265" fmla="*/ 647608 h 3643925"/>
                <a:gd name="connsiteX266" fmla="*/ 4224432 w 5286323"/>
                <a:gd name="connsiteY266" fmla="*/ 691287 h 3643925"/>
                <a:gd name="connsiteX267" fmla="*/ 4299320 w 5286323"/>
                <a:gd name="connsiteY267" fmla="*/ 691414 h 3643925"/>
                <a:gd name="connsiteX268" fmla="*/ 4423632 w 5286323"/>
                <a:gd name="connsiteY268" fmla="*/ 683017 h 3643925"/>
                <a:gd name="connsiteX269" fmla="*/ 4436911 w 5286323"/>
                <a:gd name="connsiteY269" fmla="*/ 682943 h 3643925"/>
                <a:gd name="connsiteX270" fmla="*/ 4810450 w 5286323"/>
                <a:gd name="connsiteY270" fmla="*/ 771036 h 3643925"/>
                <a:gd name="connsiteX271" fmla="*/ 4820954 w 5286323"/>
                <a:gd name="connsiteY271" fmla="*/ 777066 h 3643925"/>
                <a:gd name="connsiteX272" fmla="*/ 5123226 w 5286323"/>
                <a:gd name="connsiteY272" fmla="*/ 1041324 h 3643925"/>
                <a:gd name="connsiteX273" fmla="*/ 5136584 w 5286323"/>
                <a:gd name="connsiteY273" fmla="*/ 1061311 h 3643925"/>
                <a:gd name="connsiteX274" fmla="*/ 5224735 w 5286323"/>
                <a:gd name="connsiteY274" fmla="*/ 1228009 h 3643925"/>
                <a:gd name="connsiteX275" fmla="*/ 5229156 w 5286323"/>
                <a:gd name="connsiteY275" fmla="*/ 1238206 h 3643925"/>
                <a:gd name="connsiteX276" fmla="*/ 5273989 w 5286323"/>
                <a:gd name="connsiteY276" fmla="*/ 1357277 h 3643925"/>
                <a:gd name="connsiteX277" fmla="*/ 5283307 w 5286323"/>
                <a:gd name="connsiteY277" fmla="*/ 1374261 h 3643925"/>
                <a:gd name="connsiteX278" fmla="*/ 5284328 w 5286323"/>
                <a:gd name="connsiteY278" fmla="*/ 1406419 h 3643925"/>
                <a:gd name="connsiteX279" fmla="*/ 5284588 w 5286323"/>
                <a:gd name="connsiteY279" fmla="*/ 1427316 h 3643925"/>
                <a:gd name="connsiteX280" fmla="*/ 5284752 w 5286323"/>
                <a:gd name="connsiteY280" fmla="*/ 1450145 h 3643925"/>
                <a:gd name="connsiteX281" fmla="*/ 5284842 w 5286323"/>
                <a:gd name="connsiteY281" fmla="*/ 1461745 h 3643925"/>
                <a:gd name="connsiteX282" fmla="*/ 5285160 w 5286323"/>
                <a:gd name="connsiteY282" fmla="*/ 1522726 h 3643925"/>
                <a:gd name="connsiteX283" fmla="*/ 5285594 w 5286323"/>
                <a:gd name="connsiteY283" fmla="*/ 1572933 h 3643925"/>
                <a:gd name="connsiteX284" fmla="*/ 5286023 w 5286323"/>
                <a:gd name="connsiteY284" fmla="*/ 1633712 h 3643925"/>
                <a:gd name="connsiteX285" fmla="*/ 5286266 w 5286323"/>
                <a:gd name="connsiteY285" fmla="*/ 1656737 h 3643925"/>
                <a:gd name="connsiteX286" fmla="*/ 5256835 w 5286323"/>
                <a:gd name="connsiteY286" fmla="*/ 1792517 h 3643925"/>
                <a:gd name="connsiteX287" fmla="*/ 5246474 w 5286323"/>
                <a:gd name="connsiteY287" fmla="*/ 1818909 h 3643925"/>
                <a:gd name="connsiteX288" fmla="*/ 5030045 w 5286323"/>
                <a:gd name="connsiteY288" fmla="*/ 2169990 h 3643925"/>
                <a:gd name="connsiteX289" fmla="*/ 5000460 w 5286323"/>
                <a:gd name="connsiteY289" fmla="*/ 2288256 h 3643925"/>
                <a:gd name="connsiteX290" fmla="*/ 4907406 w 5286323"/>
                <a:gd name="connsiteY290" fmla="*/ 2639617 h 3643925"/>
                <a:gd name="connsiteX291" fmla="*/ 4901259 w 5286323"/>
                <a:gd name="connsiteY291" fmla="*/ 2649575 h 3643925"/>
                <a:gd name="connsiteX292" fmla="*/ 4796224 w 5286323"/>
                <a:gd name="connsiteY292" fmla="*/ 2782565 h 3643925"/>
                <a:gd name="connsiteX293" fmla="*/ 4784995 w 5286323"/>
                <a:gd name="connsiteY293" fmla="*/ 2794604 h 3643925"/>
                <a:gd name="connsiteX294" fmla="*/ 4612245 w 5286323"/>
                <a:gd name="connsiteY294" fmla="*/ 2905003 h 3643925"/>
                <a:gd name="connsiteX295" fmla="*/ 4565670 w 5286323"/>
                <a:gd name="connsiteY295" fmla="*/ 2926879 h 3643925"/>
                <a:gd name="connsiteX296" fmla="*/ 4555092 w 5286323"/>
                <a:gd name="connsiteY296" fmla="*/ 2931729 h 3643925"/>
                <a:gd name="connsiteX297" fmla="*/ 4479864 w 5286323"/>
                <a:gd name="connsiteY297" fmla="*/ 2994816 h 3643925"/>
                <a:gd name="connsiteX298" fmla="*/ 4472563 w 5286323"/>
                <a:gd name="connsiteY298" fmla="*/ 3007226 h 3643925"/>
                <a:gd name="connsiteX299" fmla="*/ 4464992 w 5286323"/>
                <a:gd name="connsiteY299" fmla="*/ 3020484 h 3643925"/>
                <a:gd name="connsiteX300" fmla="*/ 4456797 w 5286323"/>
                <a:gd name="connsiteY300" fmla="*/ 3034424 h 3643925"/>
                <a:gd name="connsiteX301" fmla="*/ 4413541 w 5286323"/>
                <a:gd name="connsiteY301" fmla="*/ 3109683 h 3643925"/>
                <a:gd name="connsiteX302" fmla="*/ 4311937 w 5286323"/>
                <a:gd name="connsiteY302" fmla="*/ 3251149 h 3643925"/>
                <a:gd name="connsiteX303" fmla="*/ 4284798 w 5286323"/>
                <a:gd name="connsiteY303" fmla="*/ 3278833 h 3643925"/>
                <a:gd name="connsiteX304" fmla="*/ 3906769 w 5286323"/>
                <a:gd name="connsiteY304" fmla="*/ 3502600 h 3643925"/>
                <a:gd name="connsiteX305" fmla="*/ 3886979 w 5286323"/>
                <a:gd name="connsiteY305" fmla="*/ 3509843 h 3643925"/>
                <a:gd name="connsiteX306" fmla="*/ 3655286 w 5286323"/>
                <a:gd name="connsiteY306" fmla="*/ 3536023 h 3643925"/>
                <a:gd name="connsiteX307" fmla="*/ 3643432 w 5286323"/>
                <a:gd name="connsiteY307" fmla="*/ 3536309 h 3643925"/>
                <a:gd name="connsiteX308" fmla="*/ 3447815 w 5286323"/>
                <a:gd name="connsiteY308" fmla="*/ 3494002 h 3643925"/>
                <a:gd name="connsiteX309" fmla="*/ 3437476 w 5286323"/>
                <a:gd name="connsiteY309" fmla="*/ 3490518 h 3643925"/>
                <a:gd name="connsiteX310" fmla="*/ 3186072 w 5286323"/>
                <a:gd name="connsiteY310" fmla="*/ 3368260 h 3643925"/>
                <a:gd name="connsiteX311" fmla="*/ 3123201 w 5286323"/>
                <a:gd name="connsiteY311" fmla="*/ 3354357 h 3643925"/>
                <a:gd name="connsiteX312" fmla="*/ 3054375 w 5286323"/>
                <a:gd name="connsiteY312" fmla="*/ 3407968 h 3643925"/>
                <a:gd name="connsiteX313" fmla="*/ 2937898 w 5286323"/>
                <a:gd name="connsiteY313" fmla="*/ 3497306 h 3643925"/>
                <a:gd name="connsiteX314" fmla="*/ 2926273 w 5286323"/>
                <a:gd name="connsiteY314" fmla="*/ 3504548 h 3643925"/>
                <a:gd name="connsiteX315" fmla="*/ 2731418 w 5286323"/>
                <a:gd name="connsiteY315" fmla="*/ 3597899 h 3643925"/>
                <a:gd name="connsiteX316" fmla="*/ 2718244 w 5286323"/>
                <a:gd name="connsiteY316" fmla="*/ 3602515 h 3643925"/>
                <a:gd name="connsiteX317" fmla="*/ 2284043 w 5286323"/>
                <a:gd name="connsiteY317" fmla="*/ 3613782 h 3643925"/>
                <a:gd name="connsiteX318" fmla="*/ 2273763 w 5286323"/>
                <a:gd name="connsiteY318" fmla="*/ 3610658 h 3643925"/>
                <a:gd name="connsiteX319" fmla="*/ 1936218 w 5286323"/>
                <a:gd name="connsiteY319" fmla="*/ 3431661 h 3643925"/>
                <a:gd name="connsiteX320" fmla="*/ 1906051 w 5286323"/>
                <a:gd name="connsiteY320" fmla="*/ 3405877 h 3643925"/>
                <a:gd name="connsiteX321" fmla="*/ 1693386 w 5286323"/>
                <a:gd name="connsiteY321" fmla="*/ 3118678 h 3643925"/>
                <a:gd name="connsiteX322" fmla="*/ 1687849 w 5286323"/>
                <a:gd name="connsiteY322" fmla="*/ 3106390 h 3643925"/>
                <a:gd name="connsiteX323" fmla="*/ 1677646 w 5286323"/>
                <a:gd name="connsiteY323" fmla="*/ 3082677 h 3643925"/>
                <a:gd name="connsiteX324" fmla="*/ 1630187 w 5286323"/>
                <a:gd name="connsiteY324" fmla="*/ 3031401 h 3643925"/>
                <a:gd name="connsiteX325" fmla="*/ 1524713 w 5286323"/>
                <a:gd name="connsiteY325" fmla="*/ 3056533 h 3643925"/>
                <a:gd name="connsiteX326" fmla="*/ 1351243 w 5286323"/>
                <a:gd name="connsiteY326" fmla="*/ 3075413 h 3643925"/>
                <a:gd name="connsiteX327" fmla="*/ 1330245 w 5286323"/>
                <a:gd name="connsiteY327" fmla="*/ 3075333 h 3643925"/>
                <a:gd name="connsiteX328" fmla="*/ 1084867 w 5286323"/>
                <a:gd name="connsiteY328" fmla="*/ 3031401 h 3643925"/>
                <a:gd name="connsiteX329" fmla="*/ 1072361 w 5286323"/>
                <a:gd name="connsiteY329" fmla="*/ 3027096 h 3643925"/>
                <a:gd name="connsiteX330" fmla="*/ 767204 w 5286323"/>
                <a:gd name="connsiteY330" fmla="*/ 2840803 h 3643925"/>
                <a:gd name="connsiteX331" fmla="*/ 752438 w 5286323"/>
                <a:gd name="connsiteY331" fmla="*/ 2827382 h 3643925"/>
                <a:gd name="connsiteX332" fmla="*/ 491897 w 5286323"/>
                <a:gd name="connsiteY332" fmla="*/ 2274305 h 3643925"/>
                <a:gd name="connsiteX333" fmla="*/ 492283 w 5286323"/>
                <a:gd name="connsiteY333" fmla="*/ 2184285 h 3643925"/>
                <a:gd name="connsiteX334" fmla="*/ 470306 w 5286323"/>
                <a:gd name="connsiteY334" fmla="*/ 2085714 h 3643925"/>
                <a:gd name="connsiteX335" fmla="*/ 408510 w 5286323"/>
                <a:gd name="connsiteY335" fmla="*/ 2046318 h 3643925"/>
                <a:gd name="connsiteX336" fmla="*/ 24669 w 5286323"/>
                <a:gd name="connsiteY336" fmla="*/ 1578095 h 3643925"/>
                <a:gd name="connsiteX337" fmla="*/ 11041 w 5286323"/>
                <a:gd name="connsiteY337" fmla="*/ 1484929 h 3643925"/>
                <a:gd name="connsiteX338" fmla="*/ 7473 w 5286323"/>
                <a:gd name="connsiteY338" fmla="*/ 1454720 h 3643925"/>
                <a:gd name="connsiteX339" fmla="*/ 147762 w 5286323"/>
                <a:gd name="connsiteY339" fmla="*/ 924239 h 3643925"/>
                <a:gd name="connsiteX340" fmla="*/ 154355 w 5286323"/>
                <a:gd name="connsiteY340" fmla="*/ 914852 h 3643925"/>
                <a:gd name="connsiteX341" fmla="*/ 531938 w 5286323"/>
                <a:gd name="connsiteY341" fmla="*/ 659192 h 3643925"/>
                <a:gd name="connsiteX342" fmla="*/ 719555 w 5286323"/>
                <a:gd name="connsiteY342" fmla="*/ 548339 h 3643925"/>
                <a:gd name="connsiteX343" fmla="*/ 740028 w 5286323"/>
                <a:gd name="connsiteY343" fmla="*/ 517237 h 3643925"/>
                <a:gd name="connsiteX344" fmla="*/ 750596 w 5286323"/>
                <a:gd name="connsiteY344" fmla="*/ 501105 h 3643925"/>
                <a:gd name="connsiteX345" fmla="*/ 771773 w 5286323"/>
                <a:gd name="connsiteY345" fmla="*/ 468512 h 3643925"/>
                <a:gd name="connsiteX346" fmla="*/ 926036 w 5286323"/>
                <a:gd name="connsiteY346" fmla="*/ 315389 h 3643925"/>
                <a:gd name="connsiteX347" fmla="*/ 937588 w 5286323"/>
                <a:gd name="connsiteY347" fmla="*/ 307561 h 3643925"/>
                <a:gd name="connsiteX348" fmla="*/ 1503673 w 5286323"/>
                <a:gd name="connsiteY348" fmla="*/ 184875 h 3643925"/>
                <a:gd name="connsiteX349" fmla="*/ 1720525 w 5286323"/>
                <a:gd name="connsiteY349" fmla="*/ 272041 h 3643925"/>
                <a:gd name="connsiteX350" fmla="*/ 1777228 w 5286323"/>
                <a:gd name="connsiteY350" fmla="*/ 286518 h 3643925"/>
                <a:gd name="connsiteX351" fmla="*/ 1839215 w 5286323"/>
                <a:gd name="connsiteY351" fmla="*/ 243694 h 3643925"/>
                <a:gd name="connsiteX352" fmla="*/ 2171207 w 5286323"/>
                <a:gd name="connsiteY352" fmla="*/ 48023 h 3643925"/>
                <a:gd name="connsiteX353" fmla="*/ 2190231 w 5286323"/>
                <a:gd name="connsiteY353" fmla="*/ 41648 h 3643925"/>
                <a:gd name="connsiteX354" fmla="*/ 2470008 w 5286323"/>
                <a:gd name="connsiteY354" fmla="*/ 42 h 364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</a:cxnLst>
              <a:rect l="l" t="t" r="r" b="b"/>
              <a:pathLst>
                <a:path w="5286323" h="3643925">
                  <a:moveTo>
                    <a:pt x="3446343" y="2179421"/>
                  </a:moveTo>
                  <a:cubicBezTo>
                    <a:pt x="3472685" y="2192840"/>
                    <a:pt x="3493069" y="2209933"/>
                    <a:pt x="3503360" y="2238300"/>
                  </a:cubicBezTo>
                  <a:cubicBezTo>
                    <a:pt x="3507505" y="2252153"/>
                    <a:pt x="3511349" y="2266069"/>
                    <a:pt x="3515170" y="2280014"/>
                  </a:cubicBezTo>
                  <a:cubicBezTo>
                    <a:pt x="3542861" y="2375118"/>
                    <a:pt x="3595231" y="2450542"/>
                    <a:pt x="3682522" y="2499544"/>
                  </a:cubicBezTo>
                  <a:cubicBezTo>
                    <a:pt x="3742712" y="2531008"/>
                    <a:pt x="3805667" y="2538474"/>
                    <a:pt x="3872292" y="2525210"/>
                  </a:cubicBezTo>
                  <a:cubicBezTo>
                    <a:pt x="3947698" y="2501522"/>
                    <a:pt x="4018231" y="2459632"/>
                    <a:pt x="4056811" y="2389169"/>
                  </a:cubicBezTo>
                  <a:cubicBezTo>
                    <a:pt x="4065859" y="2371242"/>
                    <a:pt x="4074452" y="2353173"/>
                    <a:pt x="4082600" y="2334819"/>
                  </a:cubicBezTo>
                  <a:cubicBezTo>
                    <a:pt x="4096619" y="2304403"/>
                    <a:pt x="4111353" y="2282468"/>
                    <a:pt x="4139906" y="2264131"/>
                  </a:cubicBezTo>
                  <a:cubicBezTo>
                    <a:pt x="4159066" y="2257744"/>
                    <a:pt x="4172689" y="2257128"/>
                    <a:pt x="4192850" y="2258836"/>
                  </a:cubicBezTo>
                  <a:cubicBezTo>
                    <a:pt x="4220793" y="2273631"/>
                    <a:pt x="4240970" y="2292011"/>
                    <a:pt x="4251088" y="2322369"/>
                  </a:cubicBezTo>
                  <a:cubicBezTo>
                    <a:pt x="4259554" y="2371322"/>
                    <a:pt x="4237667" y="2408333"/>
                    <a:pt x="4214027" y="2449434"/>
                  </a:cubicBezTo>
                  <a:cubicBezTo>
                    <a:pt x="4211046" y="2454655"/>
                    <a:pt x="4208060" y="2459876"/>
                    <a:pt x="4204990" y="2465255"/>
                  </a:cubicBezTo>
                  <a:cubicBezTo>
                    <a:pt x="4141976" y="2569587"/>
                    <a:pt x="4039503" y="2647402"/>
                    <a:pt x="3922837" y="2682387"/>
                  </a:cubicBezTo>
                  <a:cubicBezTo>
                    <a:pt x="3797280" y="2706727"/>
                    <a:pt x="3659526" y="2683795"/>
                    <a:pt x="3552230" y="2613560"/>
                  </a:cubicBezTo>
                  <a:cubicBezTo>
                    <a:pt x="3532003" y="2598534"/>
                    <a:pt x="3512868" y="2582593"/>
                    <a:pt x="3493992" y="2565910"/>
                  </a:cubicBezTo>
                  <a:cubicBezTo>
                    <a:pt x="3490682" y="2563105"/>
                    <a:pt x="3487372" y="2560300"/>
                    <a:pt x="3483962" y="2557410"/>
                  </a:cubicBezTo>
                  <a:cubicBezTo>
                    <a:pt x="3412156" y="2491994"/>
                    <a:pt x="3353648" y="2375784"/>
                    <a:pt x="3344116" y="2279373"/>
                  </a:cubicBezTo>
                  <a:cubicBezTo>
                    <a:pt x="3343101" y="2254249"/>
                    <a:pt x="3343673" y="2236838"/>
                    <a:pt x="3354353" y="2213834"/>
                  </a:cubicBezTo>
                  <a:cubicBezTo>
                    <a:pt x="3382373" y="2184340"/>
                    <a:pt x="3405916" y="2172236"/>
                    <a:pt x="3446343" y="2179421"/>
                  </a:cubicBezTo>
                  <a:close/>
                  <a:moveTo>
                    <a:pt x="1735732" y="1393790"/>
                  </a:moveTo>
                  <a:cubicBezTo>
                    <a:pt x="1809671" y="1393443"/>
                    <a:pt x="1873809" y="1405588"/>
                    <a:pt x="1940424" y="1439051"/>
                  </a:cubicBezTo>
                  <a:cubicBezTo>
                    <a:pt x="1948307" y="1442923"/>
                    <a:pt x="1948307" y="1442923"/>
                    <a:pt x="1956351" y="1446873"/>
                  </a:cubicBezTo>
                  <a:cubicBezTo>
                    <a:pt x="1994501" y="1465939"/>
                    <a:pt x="2030039" y="1486505"/>
                    <a:pt x="2064180" y="1512179"/>
                  </a:cubicBezTo>
                  <a:cubicBezTo>
                    <a:pt x="2068363" y="1515202"/>
                    <a:pt x="2072547" y="1518226"/>
                    <a:pt x="2076857" y="1521341"/>
                  </a:cubicBezTo>
                  <a:cubicBezTo>
                    <a:pt x="2125363" y="1557451"/>
                    <a:pt x="2186326" y="1606122"/>
                    <a:pt x="2197201" y="1669025"/>
                  </a:cubicBezTo>
                  <a:cubicBezTo>
                    <a:pt x="2198281" y="1693819"/>
                    <a:pt x="2192030" y="1710896"/>
                    <a:pt x="2175362" y="1729250"/>
                  </a:cubicBezTo>
                  <a:cubicBezTo>
                    <a:pt x="2156215" y="1745619"/>
                    <a:pt x="2139442" y="1754687"/>
                    <a:pt x="2114476" y="1758700"/>
                  </a:cubicBezTo>
                  <a:cubicBezTo>
                    <a:pt x="2071249" y="1751751"/>
                    <a:pt x="2044988" y="1728164"/>
                    <a:pt x="2016199" y="1696821"/>
                  </a:cubicBezTo>
                  <a:cubicBezTo>
                    <a:pt x="1933734" y="1610917"/>
                    <a:pt x="1836038" y="1560962"/>
                    <a:pt x="1715888" y="1557688"/>
                  </a:cubicBezTo>
                  <a:cubicBezTo>
                    <a:pt x="1658920" y="1557088"/>
                    <a:pt x="1609857" y="1561629"/>
                    <a:pt x="1555920" y="1581006"/>
                  </a:cubicBezTo>
                  <a:cubicBezTo>
                    <a:pt x="1546983" y="1583883"/>
                    <a:pt x="1546983" y="1583883"/>
                    <a:pt x="1537865" y="1586817"/>
                  </a:cubicBezTo>
                  <a:cubicBezTo>
                    <a:pt x="1447296" y="1618066"/>
                    <a:pt x="1356123" y="1696440"/>
                    <a:pt x="1312378" y="1782193"/>
                  </a:cubicBezTo>
                  <a:cubicBezTo>
                    <a:pt x="1309252" y="1788287"/>
                    <a:pt x="1306127" y="1794381"/>
                    <a:pt x="1302907" y="1800661"/>
                  </a:cubicBezTo>
                  <a:cubicBezTo>
                    <a:pt x="1258138" y="1890956"/>
                    <a:pt x="1236939" y="1970070"/>
                    <a:pt x="1253428" y="2070663"/>
                  </a:cubicBezTo>
                  <a:cubicBezTo>
                    <a:pt x="1269389" y="2169726"/>
                    <a:pt x="1269389" y="2169726"/>
                    <a:pt x="1250500" y="2206734"/>
                  </a:cubicBezTo>
                  <a:cubicBezTo>
                    <a:pt x="1235190" y="2225354"/>
                    <a:pt x="1224959" y="2235557"/>
                    <a:pt x="1200617" y="2239162"/>
                  </a:cubicBezTo>
                  <a:cubicBezTo>
                    <a:pt x="1180015" y="2240269"/>
                    <a:pt x="1166086" y="2238331"/>
                    <a:pt x="1146931" y="2230230"/>
                  </a:cubicBezTo>
                  <a:cubicBezTo>
                    <a:pt x="1104449" y="2189676"/>
                    <a:pt x="1095390" y="2132930"/>
                    <a:pt x="1093913" y="2076582"/>
                  </a:cubicBezTo>
                  <a:cubicBezTo>
                    <a:pt x="1093643" y="2059339"/>
                    <a:pt x="1093590" y="2042100"/>
                    <a:pt x="1093637" y="2024856"/>
                  </a:cubicBezTo>
                  <a:cubicBezTo>
                    <a:pt x="1093653" y="2011626"/>
                    <a:pt x="1093532" y="1998400"/>
                    <a:pt x="1093394" y="1985170"/>
                  </a:cubicBezTo>
                  <a:cubicBezTo>
                    <a:pt x="1092806" y="1836360"/>
                    <a:pt x="1146841" y="1717242"/>
                    <a:pt x="1238257" y="1602184"/>
                  </a:cubicBezTo>
                  <a:cubicBezTo>
                    <a:pt x="1241997" y="1597324"/>
                    <a:pt x="1245737" y="1592465"/>
                    <a:pt x="1249590" y="1587458"/>
                  </a:cubicBezTo>
                  <a:cubicBezTo>
                    <a:pt x="1358790" y="1455042"/>
                    <a:pt x="1533313" y="1393547"/>
                    <a:pt x="1699743" y="1394032"/>
                  </a:cubicBezTo>
                  <a:cubicBezTo>
                    <a:pt x="1711742" y="1394048"/>
                    <a:pt x="1723734" y="1393923"/>
                    <a:pt x="1735732" y="1393790"/>
                  </a:cubicBezTo>
                  <a:close/>
                  <a:moveTo>
                    <a:pt x="3077377" y="1070306"/>
                  </a:moveTo>
                  <a:cubicBezTo>
                    <a:pt x="3131550" y="1069895"/>
                    <a:pt x="3177407" y="1076811"/>
                    <a:pt x="3229198" y="1093862"/>
                  </a:cubicBezTo>
                  <a:cubicBezTo>
                    <a:pt x="3237601" y="1096554"/>
                    <a:pt x="3237601" y="1096554"/>
                    <a:pt x="3246174" y="1099301"/>
                  </a:cubicBezTo>
                  <a:cubicBezTo>
                    <a:pt x="3312126" y="1121253"/>
                    <a:pt x="3370863" y="1144944"/>
                    <a:pt x="3425090" y="1189160"/>
                  </a:cubicBezTo>
                  <a:cubicBezTo>
                    <a:pt x="3432297" y="1194658"/>
                    <a:pt x="3432297" y="1194658"/>
                    <a:pt x="3439649" y="1200266"/>
                  </a:cubicBezTo>
                  <a:cubicBezTo>
                    <a:pt x="3540435" y="1278105"/>
                    <a:pt x="3630045" y="1396950"/>
                    <a:pt x="3658041" y="1522706"/>
                  </a:cubicBezTo>
                  <a:cubicBezTo>
                    <a:pt x="3658809" y="1526024"/>
                    <a:pt x="3659582" y="1529341"/>
                    <a:pt x="3660371" y="1532760"/>
                  </a:cubicBezTo>
                  <a:cubicBezTo>
                    <a:pt x="3678557" y="1613221"/>
                    <a:pt x="3678091" y="1691366"/>
                    <a:pt x="3666978" y="1772867"/>
                  </a:cubicBezTo>
                  <a:cubicBezTo>
                    <a:pt x="3666041" y="1779766"/>
                    <a:pt x="3666041" y="1779766"/>
                    <a:pt x="3665093" y="1786807"/>
                  </a:cubicBezTo>
                  <a:cubicBezTo>
                    <a:pt x="3658809" y="1828003"/>
                    <a:pt x="3648898" y="1860341"/>
                    <a:pt x="3615686" y="1888020"/>
                  </a:cubicBezTo>
                  <a:cubicBezTo>
                    <a:pt x="3593423" y="1900907"/>
                    <a:pt x="3576847" y="1899482"/>
                    <a:pt x="3552155" y="1893314"/>
                  </a:cubicBezTo>
                  <a:cubicBezTo>
                    <a:pt x="3528114" y="1879104"/>
                    <a:pt x="3517848" y="1861225"/>
                    <a:pt x="3509800" y="1835076"/>
                  </a:cubicBezTo>
                  <a:cubicBezTo>
                    <a:pt x="3508578" y="1820549"/>
                    <a:pt x="3508020" y="1807471"/>
                    <a:pt x="3508476" y="1793050"/>
                  </a:cubicBezTo>
                  <a:cubicBezTo>
                    <a:pt x="3508563" y="1787416"/>
                    <a:pt x="3508563" y="1787416"/>
                    <a:pt x="3508652" y="1781667"/>
                  </a:cubicBezTo>
                  <a:cubicBezTo>
                    <a:pt x="3509031" y="1763809"/>
                    <a:pt x="3509840" y="1746200"/>
                    <a:pt x="3512447" y="1728527"/>
                  </a:cubicBezTo>
                  <a:cubicBezTo>
                    <a:pt x="3522444" y="1651044"/>
                    <a:pt x="3511899" y="1584355"/>
                    <a:pt x="3477372" y="1514764"/>
                  </a:cubicBezTo>
                  <a:cubicBezTo>
                    <a:pt x="3474751" y="1509416"/>
                    <a:pt x="3472130" y="1504067"/>
                    <a:pt x="3469430" y="1498556"/>
                  </a:cubicBezTo>
                  <a:cubicBezTo>
                    <a:pt x="3450741" y="1461165"/>
                    <a:pt x="3431723" y="1427100"/>
                    <a:pt x="3403912" y="1395641"/>
                  </a:cubicBezTo>
                  <a:cubicBezTo>
                    <a:pt x="3399885" y="1390980"/>
                    <a:pt x="3395859" y="1386318"/>
                    <a:pt x="3391710" y="1381516"/>
                  </a:cubicBezTo>
                  <a:cubicBezTo>
                    <a:pt x="3320276" y="1304545"/>
                    <a:pt x="3220711" y="1239176"/>
                    <a:pt x="3113900" y="1235031"/>
                  </a:cubicBezTo>
                  <a:cubicBezTo>
                    <a:pt x="3103030" y="1234874"/>
                    <a:pt x="3092158" y="1234807"/>
                    <a:pt x="3081286" y="1234824"/>
                  </a:cubicBezTo>
                  <a:cubicBezTo>
                    <a:pt x="3072656" y="1234837"/>
                    <a:pt x="3072656" y="1234837"/>
                    <a:pt x="3063852" y="1234850"/>
                  </a:cubicBezTo>
                  <a:cubicBezTo>
                    <a:pt x="2996442" y="1235859"/>
                    <a:pt x="2923208" y="1244627"/>
                    <a:pt x="2863886" y="1279165"/>
                  </a:cubicBezTo>
                  <a:cubicBezTo>
                    <a:pt x="2859429" y="1281710"/>
                    <a:pt x="2854972" y="1284256"/>
                    <a:pt x="2850381" y="1286879"/>
                  </a:cubicBezTo>
                  <a:cubicBezTo>
                    <a:pt x="2795261" y="1320169"/>
                    <a:pt x="2748045" y="1359302"/>
                    <a:pt x="2708880" y="1410449"/>
                  </a:cubicBezTo>
                  <a:cubicBezTo>
                    <a:pt x="2690834" y="1433530"/>
                    <a:pt x="2674604" y="1448917"/>
                    <a:pt x="2644831" y="1454210"/>
                  </a:cubicBezTo>
                  <a:cubicBezTo>
                    <a:pt x="2618366" y="1455727"/>
                    <a:pt x="2599122" y="1448396"/>
                    <a:pt x="2577990" y="1432702"/>
                  </a:cubicBezTo>
                  <a:cubicBezTo>
                    <a:pt x="2560910" y="1414769"/>
                    <a:pt x="2555249" y="1400004"/>
                    <a:pt x="2553503" y="1375787"/>
                  </a:cubicBezTo>
                  <a:cubicBezTo>
                    <a:pt x="2557242" y="1309471"/>
                    <a:pt x="2617033" y="1262108"/>
                    <a:pt x="2662669" y="1219823"/>
                  </a:cubicBezTo>
                  <a:cubicBezTo>
                    <a:pt x="2765684" y="1127816"/>
                    <a:pt x="2902607" y="1070694"/>
                    <a:pt x="3039849" y="1070722"/>
                  </a:cubicBezTo>
                  <a:cubicBezTo>
                    <a:pt x="3052362" y="1070699"/>
                    <a:pt x="3064866" y="1070507"/>
                    <a:pt x="3077377" y="1070306"/>
                  </a:cubicBezTo>
                  <a:close/>
                  <a:moveTo>
                    <a:pt x="2235658" y="607353"/>
                  </a:moveTo>
                  <a:cubicBezTo>
                    <a:pt x="2246828" y="606660"/>
                    <a:pt x="2258286" y="608561"/>
                    <a:pt x="2270770" y="611989"/>
                  </a:cubicBezTo>
                  <a:cubicBezTo>
                    <a:pt x="2294933" y="627946"/>
                    <a:pt x="2308957" y="642837"/>
                    <a:pt x="2318419" y="670227"/>
                  </a:cubicBezTo>
                  <a:cubicBezTo>
                    <a:pt x="2337572" y="774768"/>
                    <a:pt x="2298066" y="873714"/>
                    <a:pt x="2244298" y="961418"/>
                  </a:cubicBezTo>
                  <a:cubicBezTo>
                    <a:pt x="2171227" y="1067066"/>
                    <a:pt x="2060833" y="1133026"/>
                    <a:pt x="1937224" y="1162604"/>
                  </a:cubicBezTo>
                  <a:cubicBezTo>
                    <a:pt x="1922687" y="1165140"/>
                    <a:pt x="1909461" y="1167004"/>
                    <a:pt x="1894869" y="1167899"/>
                  </a:cubicBezTo>
                  <a:cubicBezTo>
                    <a:pt x="1890590" y="1168179"/>
                    <a:pt x="1886311" y="1168460"/>
                    <a:pt x="1881902" y="1168746"/>
                  </a:cubicBezTo>
                  <a:cubicBezTo>
                    <a:pt x="1809665" y="1171170"/>
                    <a:pt x="1743561" y="1147335"/>
                    <a:pt x="1677800" y="1120249"/>
                  </a:cubicBezTo>
                  <a:cubicBezTo>
                    <a:pt x="1673008" y="1118365"/>
                    <a:pt x="1668217" y="1116482"/>
                    <a:pt x="1663283" y="1114541"/>
                  </a:cubicBezTo>
                  <a:cubicBezTo>
                    <a:pt x="1622950" y="1096822"/>
                    <a:pt x="1591671" y="1067019"/>
                    <a:pt x="1559322" y="1037785"/>
                  </a:cubicBezTo>
                  <a:cubicBezTo>
                    <a:pt x="1551375" y="1030807"/>
                    <a:pt x="1543032" y="1024287"/>
                    <a:pt x="1534666" y="1017815"/>
                  </a:cubicBezTo>
                  <a:cubicBezTo>
                    <a:pt x="1515008" y="1000229"/>
                    <a:pt x="1501063" y="980768"/>
                    <a:pt x="1486207" y="959102"/>
                  </a:cubicBezTo>
                  <a:cubicBezTo>
                    <a:pt x="1483454" y="955194"/>
                    <a:pt x="1480701" y="951287"/>
                    <a:pt x="1477863" y="947262"/>
                  </a:cubicBezTo>
                  <a:cubicBezTo>
                    <a:pt x="1452932" y="911439"/>
                    <a:pt x="1432930" y="879207"/>
                    <a:pt x="1434259" y="834353"/>
                  </a:cubicBezTo>
                  <a:cubicBezTo>
                    <a:pt x="1441867" y="809926"/>
                    <a:pt x="1450449" y="791344"/>
                    <a:pt x="1471319" y="776115"/>
                  </a:cubicBezTo>
                  <a:cubicBezTo>
                    <a:pt x="1500539" y="764725"/>
                    <a:pt x="1520525" y="763361"/>
                    <a:pt x="1549888" y="774894"/>
                  </a:cubicBezTo>
                  <a:cubicBezTo>
                    <a:pt x="1584127" y="794399"/>
                    <a:pt x="1604409" y="832141"/>
                    <a:pt x="1626264" y="863762"/>
                  </a:cubicBezTo>
                  <a:cubicBezTo>
                    <a:pt x="1672410" y="928824"/>
                    <a:pt x="1736642" y="975980"/>
                    <a:pt x="1814792" y="995170"/>
                  </a:cubicBezTo>
                  <a:cubicBezTo>
                    <a:pt x="1884758" y="1006665"/>
                    <a:pt x="1959902" y="988569"/>
                    <a:pt x="2019080" y="950209"/>
                  </a:cubicBezTo>
                  <a:cubicBezTo>
                    <a:pt x="2066770" y="914845"/>
                    <a:pt x="2105553" y="877024"/>
                    <a:pt x="2133116" y="823764"/>
                  </a:cubicBezTo>
                  <a:cubicBezTo>
                    <a:pt x="2135793" y="818665"/>
                    <a:pt x="2135793" y="818665"/>
                    <a:pt x="2138524" y="813463"/>
                  </a:cubicBezTo>
                  <a:cubicBezTo>
                    <a:pt x="2156379" y="776979"/>
                    <a:pt x="2159882" y="741523"/>
                    <a:pt x="2163703" y="701508"/>
                  </a:cubicBezTo>
                  <a:cubicBezTo>
                    <a:pt x="2167759" y="665284"/>
                    <a:pt x="2174134" y="643005"/>
                    <a:pt x="2202274" y="618276"/>
                  </a:cubicBezTo>
                  <a:cubicBezTo>
                    <a:pt x="2213606" y="611331"/>
                    <a:pt x="2224488" y="608045"/>
                    <a:pt x="2235658" y="607353"/>
                  </a:cubicBezTo>
                  <a:close/>
                  <a:moveTo>
                    <a:pt x="2522529" y="216712"/>
                  </a:moveTo>
                  <a:cubicBezTo>
                    <a:pt x="2398562" y="211391"/>
                    <a:pt x="2272417" y="239089"/>
                    <a:pt x="2159625" y="294211"/>
                  </a:cubicBezTo>
                  <a:cubicBezTo>
                    <a:pt x="2154186" y="296764"/>
                    <a:pt x="2148746" y="299316"/>
                    <a:pt x="2143142" y="301946"/>
                  </a:cubicBezTo>
                  <a:cubicBezTo>
                    <a:pt x="2101144" y="322975"/>
                    <a:pt x="2066961" y="352756"/>
                    <a:pt x="2032560" y="384216"/>
                  </a:cubicBezTo>
                  <a:cubicBezTo>
                    <a:pt x="2028536" y="387838"/>
                    <a:pt x="2028536" y="387838"/>
                    <a:pt x="2024430" y="391534"/>
                  </a:cubicBezTo>
                  <a:cubicBezTo>
                    <a:pt x="1985573" y="426873"/>
                    <a:pt x="1954488" y="465549"/>
                    <a:pt x="1925164" y="509131"/>
                  </a:cubicBezTo>
                  <a:cubicBezTo>
                    <a:pt x="1900937" y="544495"/>
                    <a:pt x="1874428" y="577188"/>
                    <a:pt x="1831707" y="588713"/>
                  </a:cubicBezTo>
                  <a:cubicBezTo>
                    <a:pt x="1793048" y="593971"/>
                    <a:pt x="1764908" y="581741"/>
                    <a:pt x="1734418" y="558599"/>
                  </a:cubicBezTo>
                  <a:cubicBezTo>
                    <a:pt x="1721102" y="547698"/>
                    <a:pt x="1708152" y="536469"/>
                    <a:pt x="1695271" y="525054"/>
                  </a:cubicBezTo>
                  <a:cubicBezTo>
                    <a:pt x="1594477" y="437349"/>
                    <a:pt x="1453202" y="386862"/>
                    <a:pt x="1319116" y="393817"/>
                  </a:cubicBezTo>
                  <a:cubicBezTo>
                    <a:pt x="1203609" y="403413"/>
                    <a:pt x="1098659" y="459257"/>
                    <a:pt x="1016040" y="537750"/>
                  </a:cubicBezTo>
                  <a:cubicBezTo>
                    <a:pt x="1013308" y="540286"/>
                    <a:pt x="1010571" y="542822"/>
                    <a:pt x="1007754" y="545432"/>
                  </a:cubicBezTo>
                  <a:cubicBezTo>
                    <a:pt x="942120" y="606439"/>
                    <a:pt x="901793" y="671729"/>
                    <a:pt x="865341" y="753321"/>
                  </a:cubicBezTo>
                  <a:cubicBezTo>
                    <a:pt x="850014" y="787125"/>
                    <a:pt x="834475" y="819643"/>
                    <a:pt x="798970" y="835892"/>
                  </a:cubicBezTo>
                  <a:cubicBezTo>
                    <a:pt x="793893" y="838317"/>
                    <a:pt x="793893" y="838317"/>
                    <a:pt x="788715" y="840794"/>
                  </a:cubicBezTo>
                  <a:cubicBezTo>
                    <a:pt x="766876" y="848858"/>
                    <a:pt x="744941" y="850917"/>
                    <a:pt x="721831" y="852209"/>
                  </a:cubicBezTo>
                  <a:cubicBezTo>
                    <a:pt x="716204" y="852575"/>
                    <a:pt x="710581" y="852940"/>
                    <a:pt x="704789" y="853316"/>
                  </a:cubicBezTo>
                  <a:cubicBezTo>
                    <a:pt x="693141" y="854046"/>
                    <a:pt x="681488" y="854724"/>
                    <a:pt x="669835" y="855343"/>
                  </a:cubicBezTo>
                  <a:cubicBezTo>
                    <a:pt x="610703" y="859367"/>
                    <a:pt x="562090" y="879295"/>
                    <a:pt x="510094" y="906704"/>
                  </a:cubicBezTo>
                  <a:cubicBezTo>
                    <a:pt x="505748" y="908991"/>
                    <a:pt x="501400" y="911279"/>
                    <a:pt x="496916" y="913635"/>
                  </a:cubicBezTo>
                  <a:cubicBezTo>
                    <a:pt x="462005" y="932610"/>
                    <a:pt x="435173" y="954205"/>
                    <a:pt x="407187" y="982477"/>
                  </a:cubicBezTo>
                  <a:cubicBezTo>
                    <a:pt x="399160" y="988704"/>
                    <a:pt x="399160" y="988704"/>
                    <a:pt x="390970" y="995057"/>
                  </a:cubicBezTo>
                  <a:cubicBezTo>
                    <a:pt x="301839" y="1074705"/>
                    <a:pt x="239683" y="1196169"/>
                    <a:pt x="230959" y="1315546"/>
                  </a:cubicBezTo>
                  <a:cubicBezTo>
                    <a:pt x="230291" y="1333907"/>
                    <a:pt x="230238" y="1352247"/>
                    <a:pt x="230402" y="1370613"/>
                  </a:cubicBezTo>
                  <a:cubicBezTo>
                    <a:pt x="230487" y="1381848"/>
                    <a:pt x="230402" y="1393072"/>
                    <a:pt x="230302" y="1404301"/>
                  </a:cubicBezTo>
                  <a:cubicBezTo>
                    <a:pt x="230190" y="1468024"/>
                    <a:pt x="237179" y="1530244"/>
                    <a:pt x="268209" y="1587031"/>
                  </a:cubicBezTo>
                  <a:cubicBezTo>
                    <a:pt x="270994" y="1592336"/>
                    <a:pt x="270994" y="1592336"/>
                    <a:pt x="273837" y="1597747"/>
                  </a:cubicBezTo>
                  <a:cubicBezTo>
                    <a:pt x="346434" y="1734019"/>
                    <a:pt x="448149" y="1826512"/>
                    <a:pt x="595301" y="1874521"/>
                  </a:cubicBezTo>
                  <a:cubicBezTo>
                    <a:pt x="601649" y="1876597"/>
                    <a:pt x="601649" y="1876597"/>
                    <a:pt x="608129" y="1878714"/>
                  </a:cubicBezTo>
                  <a:cubicBezTo>
                    <a:pt x="616452" y="1881404"/>
                    <a:pt x="624801" y="1884035"/>
                    <a:pt x="633167" y="1886603"/>
                  </a:cubicBezTo>
                  <a:cubicBezTo>
                    <a:pt x="672493" y="1899066"/>
                    <a:pt x="700654" y="1917072"/>
                    <a:pt x="724849" y="1951348"/>
                  </a:cubicBezTo>
                  <a:cubicBezTo>
                    <a:pt x="750495" y="2008474"/>
                    <a:pt x="726109" y="2087302"/>
                    <a:pt x="716235" y="2146684"/>
                  </a:cubicBezTo>
                  <a:cubicBezTo>
                    <a:pt x="692321" y="2298580"/>
                    <a:pt x="747356" y="2462827"/>
                    <a:pt x="836693" y="2587007"/>
                  </a:cubicBezTo>
                  <a:cubicBezTo>
                    <a:pt x="856504" y="2612091"/>
                    <a:pt x="877634" y="2635916"/>
                    <a:pt x="899230" y="2659471"/>
                  </a:cubicBezTo>
                  <a:cubicBezTo>
                    <a:pt x="902137" y="2662663"/>
                    <a:pt x="905043" y="2665850"/>
                    <a:pt x="908035" y="2669133"/>
                  </a:cubicBezTo>
                  <a:cubicBezTo>
                    <a:pt x="949638" y="2713405"/>
                    <a:pt x="995773" y="2745859"/>
                    <a:pt x="1049792" y="2773300"/>
                  </a:cubicBezTo>
                  <a:cubicBezTo>
                    <a:pt x="1054826" y="2775963"/>
                    <a:pt x="1059867" y="2778626"/>
                    <a:pt x="1065055" y="2781368"/>
                  </a:cubicBezTo>
                  <a:cubicBezTo>
                    <a:pt x="1116660" y="2808010"/>
                    <a:pt x="1169630" y="2825216"/>
                    <a:pt x="1226491" y="2836504"/>
                  </a:cubicBezTo>
                  <a:cubicBezTo>
                    <a:pt x="1230647" y="2837372"/>
                    <a:pt x="1234804" y="2838246"/>
                    <a:pt x="1239087" y="2839141"/>
                  </a:cubicBezTo>
                  <a:cubicBezTo>
                    <a:pt x="1376735" y="2867333"/>
                    <a:pt x="1514082" y="2843302"/>
                    <a:pt x="1636901" y="2776826"/>
                  </a:cubicBezTo>
                  <a:cubicBezTo>
                    <a:pt x="1649845" y="2769985"/>
                    <a:pt x="1663124" y="2764008"/>
                    <a:pt x="1676513" y="2758084"/>
                  </a:cubicBezTo>
                  <a:cubicBezTo>
                    <a:pt x="1681051" y="2756024"/>
                    <a:pt x="1685588" y="2753970"/>
                    <a:pt x="1690268" y="2751858"/>
                  </a:cubicBezTo>
                  <a:cubicBezTo>
                    <a:pt x="1700327" y="2747310"/>
                    <a:pt x="1710408" y="2742804"/>
                    <a:pt x="1720504" y="2738330"/>
                  </a:cubicBezTo>
                  <a:cubicBezTo>
                    <a:pt x="1823697" y="2690279"/>
                    <a:pt x="1858285" y="2594064"/>
                    <a:pt x="1895896" y="2493280"/>
                  </a:cubicBezTo>
                  <a:cubicBezTo>
                    <a:pt x="1908142" y="2457734"/>
                    <a:pt x="1906872" y="2423193"/>
                    <a:pt x="1907152" y="2385820"/>
                  </a:cubicBezTo>
                  <a:cubicBezTo>
                    <a:pt x="1907380" y="2375846"/>
                    <a:pt x="1907380" y="2375846"/>
                    <a:pt x="1907613" y="2365665"/>
                  </a:cubicBezTo>
                  <a:cubicBezTo>
                    <a:pt x="1908031" y="2303906"/>
                    <a:pt x="1893265" y="2249834"/>
                    <a:pt x="1865454" y="2194889"/>
                  </a:cubicBezTo>
                  <a:cubicBezTo>
                    <a:pt x="1863696" y="2191379"/>
                    <a:pt x="1861933" y="2187864"/>
                    <a:pt x="1860112" y="2184242"/>
                  </a:cubicBezTo>
                  <a:cubicBezTo>
                    <a:pt x="1840004" y="2146086"/>
                    <a:pt x="1812605" y="2115400"/>
                    <a:pt x="1783724" y="2083707"/>
                  </a:cubicBezTo>
                  <a:cubicBezTo>
                    <a:pt x="1779457" y="2078392"/>
                    <a:pt x="1775195" y="2073076"/>
                    <a:pt x="1770801" y="2067602"/>
                  </a:cubicBezTo>
                  <a:cubicBezTo>
                    <a:pt x="1756570" y="2051152"/>
                    <a:pt x="1741301" y="2037699"/>
                    <a:pt x="1724163" y="2024479"/>
                  </a:cubicBezTo>
                  <a:cubicBezTo>
                    <a:pt x="1721023" y="2022017"/>
                    <a:pt x="1717878" y="2019555"/>
                    <a:pt x="1714643" y="2017019"/>
                  </a:cubicBezTo>
                  <a:cubicBezTo>
                    <a:pt x="1685328" y="1994497"/>
                    <a:pt x="1654430" y="1974606"/>
                    <a:pt x="1622770" y="1955546"/>
                  </a:cubicBezTo>
                  <a:cubicBezTo>
                    <a:pt x="1594773" y="1938250"/>
                    <a:pt x="1581098" y="1923870"/>
                    <a:pt x="1572611" y="1891130"/>
                  </a:cubicBezTo>
                  <a:cubicBezTo>
                    <a:pt x="1571801" y="1867601"/>
                    <a:pt x="1575968" y="1855160"/>
                    <a:pt x="1587832" y="1834872"/>
                  </a:cubicBezTo>
                  <a:cubicBezTo>
                    <a:pt x="1607310" y="1814885"/>
                    <a:pt x="1625078" y="1811836"/>
                    <a:pt x="1652027" y="1810390"/>
                  </a:cubicBezTo>
                  <a:cubicBezTo>
                    <a:pt x="1737060" y="1813557"/>
                    <a:pt x="1832729" y="1891363"/>
                    <a:pt x="1889612" y="1951348"/>
                  </a:cubicBezTo>
                  <a:cubicBezTo>
                    <a:pt x="1973835" y="2048325"/>
                    <a:pt x="2026606" y="2158019"/>
                    <a:pt x="2046789" y="2284565"/>
                  </a:cubicBezTo>
                  <a:cubicBezTo>
                    <a:pt x="2047834" y="2290903"/>
                    <a:pt x="2047834" y="2290903"/>
                    <a:pt x="2048901" y="2297367"/>
                  </a:cubicBezTo>
                  <a:cubicBezTo>
                    <a:pt x="2058205" y="2359486"/>
                    <a:pt x="2053488" y="2419297"/>
                    <a:pt x="2044141" y="2481119"/>
                  </a:cubicBezTo>
                  <a:cubicBezTo>
                    <a:pt x="2043265" y="2487345"/>
                    <a:pt x="2042387" y="2493577"/>
                    <a:pt x="2041484" y="2499988"/>
                  </a:cubicBezTo>
                  <a:cubicBezTo>
                    <a:pt x="2023944" y="2619726"/>
                    <a:pt x="1974899" y="2705447"/>
                    <a:pt x="1901323" y="2799602"/>
                  </a:cubicBezTo>
                  <a:cubicBezTo>
                    <a:pt x="1875068" y="2833761"/>
                    <a:pt x="1852398" y="2864813"/>
                    <a:pt x="1857846" y="2909630"/>
                  </a:cubicBezTo>
                  <a:cubicBezTo>
                    <a:pt x="1862266" y="2927869"/>
                    <a:pt x="1867953" y="2945499"/>
                    <a:pt x="1874062" y="2963241"/>
                  </a:cubicBezTo>
                  <a:cubicBezTo>
                    <a:pt x="1876598" y="2970653"/>
                    <a:pt x="1876598" y="2970653"/>
                    <a:pt x="1879187" y="2978219"/>
                  </a:cubicBezTo>
                  <a:cubicBezTo>
                    <a:pt x="1914744" y="3079188"/>
                    <a:pt x="1978418" y="3167741"/>
                    <a:pt x="2053738" y="3243176"/>
                  </a:cubicBezTo>
                  <a:cubicBezTo>
                    <a:pt x="2057061" y="3246564"/>
                    <a:pt x="2060385" y="3249947"/>
                    <a:pt x="2063809" y="3253436"/>
                  </a:cubicBezTo>
                  <a:cubicBezTo>
                    <a:pt x="2184980" y="3367980"/>
                    <a:pt x="2358230" y="3417519"/>
                    <a:pt x="2520625" y="3413273"/>
                  </a:cubicBezTo>
                  <a:cubicBezTo>
                    <a:pt x="2664137" y="3406777"/>
                    <a:pt x="2810574" y="3334435"/>
                    <a:pt x="2908407" y="3230458"/>
                  </a:cubicBezTo>
                  <a:cubicBezTo>
                    <a:pt x="2917694" y="3221008"/>
                    <a:pt x="2927653" y="3212860"/>
                    <a:pt x="2937898" y="3204463"/>
                  </a:cubicBezTo>
                  <a:cubicBezTo>
                    <a:pt x="2976908" y="3170680"/>
                    <a:pt x="3008128" y="3126127"/>
                    <a:pt x="3013677" y="3074131"/>
                  </a:cubicBezTo>
                  <a:cubicBezTo>
                    <a:pt x="3015874" y="3016820"/>
                    <a:pt x="3002844" y="2954161"/>
                    <a:pt x="2964370" y="2909630"/>
                  </a:cubicBezTo>
                  <a:cubicBezTo>
                    <a:pt x="2941534" y="2888532"/>
                    <a:pt x="2918749" y="2875423"/>
                    <a:pt x="2890911" y="2861981"/>
                  </a:cubicBezTo>
                  <a:cubicBezTo>
                    <a:pt x="2844725" y="2838680"/>
                    <a:pt x="2806253" y="2808724"/>
                    <a:pt x="2767348" y="2774877"/>
                  </a:cubicBezTo>
                  <a:cubicBezTo>
                    <a:pt x="2760974" y="2769356"/>
                    <a:pt x="2754535" y="2763908"/>
                    <a:pt x="2748038" y="2758528"/>
                  </a:cubicBezTo>
                  <a:cubicBezTo>
                    <a:pt x="2704981" y="2722739"/>
                    <a:pt x="2675515" y="2677286"/>
                    <a:pt x="2648031" y="2629028"/>
                  </a:cubicBezTo>
                  <a:cubicBezTo>
                    <a:pt x="2646165" y="2625772"/>
                    <a:pt x="2644300" y="2622516"/>
                    <a:pt x="2642377" y="2619159"/>
                  </a:cubicBezTo>
                  <a:cubicBezTo>
                    <a:pt x="2612633" y="2565316"/>
                    <a:pt x="2594226" y="2511668"/>
                    <a:pt x="2584168" y="2451010"/>
                  </a:cubicBezTo>
                  <a:cubicBezTo>
                    <a:pt x="2583059" y="2444366"/>
                    <a:pt x="2581951" y="2437721"/>
                    <a:pt x="2580809" y="2430875"/>
                  </a:cubicBezTo>
                  <a:cubicBezTo>
                    <a:pt x="2561772" y="2307580"/>
                    <a:pt x="2563744" y="2181383"/>
                    <a:pt x="2620236" y="2067824"/>
                  </a:cubicBezTo>
                  <a:cubicBezTo>
                    <a:pt x="2622745" y="2062689"/>
                    <a:pt x="2622745" y="2062689"/>
                    <a:pt x="2625305" y="2057453"/>
                  </a:cubicBezTo>
                  <a:cubicBezTo>
                    <a:pt x="2682196" y="1941866"/>
                    <a:pt x="2767864" y="1826083"/>
                    <a:pt x="2887684" y="1770456"/>
                  </a:cubicBezTo>
                  <a:cubicBezTo>
                    <a:pt x="2909736" y="1763069"/>
                    <a:pt x="2930834" y="1763032"/>
                    <a:pt x="2953781" y="1766045"/>
                  </a:cubicBezTo>
                  <a:cubicBezTo>
                    <a:pt x="2974387" y="1776538"/>
                    <a:pt x="2990542" y="1787768"/>
                    <a:pt x="3001431" y="1808400"/>
                  </a:cubicBezTo>
                  <a:cubicBezTo>
                    <a:pt x="3006619" y="1831372"/>
                    <a:pt x="3008631" y="1844534"/>
                    <a:pt x="3001764" y="1866971"/>
                  </a:cubicBezTo>
                  <a:cubicBezTo>
                    <a:pt x="2981397" y="1895974"/>
                    <a:pt x="2953216" y="1916040"/>
                    <a:pt x="2925324" y="1937455"/>
                  </a:cubicBezTo>
                  <a:cubicBezTo>
                    <a:pt x="2819195" y="2019328"/>
                    <a:pt x="2742121" y="2122441"/>
                    <a:pt x="2718843" y="2256770"/>
                  </a:cubicBezTo>
                  <a:cubicBezTo>
                    <a:pt x="2717534" y="2267888"/>
                    <a:pt x="2716426" y="2279033"/>
                    <a:pt x="2715534" y="2290188"/>
                  </a:cubicBezTo>
                  <a:cubicBezTo>
                    <a:pt x="2715098" y="2295604"/>
                    <a:pt x="2714661" y="2301015"/>
                    <a:pt x="2714211" y="2306590"/>
                  </a:cubicBezTo>
                  <a:cubicBezTo>
                    <a:pt x="2710038" y="2411816"/>
                    <a:pt x="2752680" y="2515374"/>
                    <a:pt x="2816128" y="2597262"/>
                  </a:cubicBezTo>
                  <a:cubicBezTo>
                    <a:pt x="2820734" y="2603430"/>
                    <a:pt x="2820734" y="2603430"/>
                    <a:pt x="2825434" y="2609714"/>
                  </a:cubicBezTo>
                  <a:cubicBezTo>
                    <a:pt x="2886232" y="2684688"/>
                    <a:pt x="2974959" y="2737997"/>
                    <a:pt x="3067520" y="2761864"/>
                  </a:cubicBezTo>
                  <a:cubicBezTo>
                    <a:pt x="3092881" y="2768874"/>
                    <a:pt x="3107054" y="2777689"/>
                    <a:pt x="3123201" y="2798448"/>
                  </a:cubicBezTo>
                  <a:cubicBezTo>
                    <a:pt x="3139116" y="2828689"/>
                    <a:pt x="3142780" y="2860906"/>
                    <a:pt x="3146693" y="2894414"/>
                  </a:cubicBezTo>
                  <a:cubicBezTo>
                    <a:pt x="3162915" y="3017519"/>
                    <a:pt x="3210638" y="3101964"/>
                    <a:pt x="3308505" y="3178838"/>
                  </a:cubicBezTo>
                  <a:cubicBezTo>
                    <a:pt x="3459781" y="3287373"/>
                    <a:pt x="3630302" y="3320055"/>
                    <a:pt x="3813953" y="3291397"/>
                  </a:cubicBezTo>
                  <a:cubicBezTo>
                    <a:pt x="3854646" y="3284233"/>
                    <a:pt x="3890971" y="3271971"/>
                    <a:pt x="3927946" y="3253764"/>
                  </a:cubicBezTo>
                  <a:cubicBezTo>
                    <a:pt x="3931081" y="3252229"/>
                    <a:pt x="3934210" y="3250693"/>
                    <a:pt x="3937439" y="3249110"/>
                  </a:cubicBezTo>
                  <a:cubicBezTo>
                    <a:pt x="4005493" y="3215327"/>
                    <a:pt x="4063138" y="3173544"/>
                    <a:pt x="4118544" y="3121405"/>
                  </a:cubicBezTo>
                  <a:cubicBezTo>
                    <a:pt x="4122658" y="3117815"/>
                    <a:pt x="4126777" y="3114226"/>
                    <a:pt x="4131012" y="3110530"/>
                  </a:cubicBezTo>
                  <a:cubicBezTo>
                    <a:pt x="4205054" y="3042651"/>
                    <a:pt x="4255383" y="2949364"/>
                    <a:pt x="4289192" y="2855966"/>
                  </a:cubicBezTo>
                  <a:cubicBezTo>
                    <a:pt x="4320937" y="2768572"/>
                    <a:pt x="4320937" y="2768572"/>
                    <a:pt x="4354684" y="2747495"/>
                  </a:cubicBezTo>
                  <a:cubicBezTo>
                    <a:pt x="4377010" y="2738458"/>
                    <a:pt x="4398627" y="2735080"/>
                    <a:pt x="4422309" y="2731278"/>
                  </a:cubicBezTo>
                  <a:cubicBezTo>
                    <a:pt x="4495858" y="2717979"/>
                    <a:pt x="4557480" y="2685561"/>
                    <a:pt x="4616215" y="2639617"/>
                  </a:cubicBezTo>
                  <a:cubicBezTo>
                    <a:pt x="4621446" y="2635778"/>
                    <a:pt x="4621446" y="2635778"/>
                    <a:pt x="4626783" y="2631866"/>
                  </a:cubicBezTo>
                  <a:cubicBezTo>
                    <a:pt x="4716930" y="2560582"/>
                    <a:pt x="4761181" y="2446102"/>
                    <a:pt x="4775047" y="2335190"/>
                  </a:cubicBezTo>
                  <a:cubicBezTo>
                    <a:pt x="4776847" y="2304250"/>
                    <a:pt x="4769996" y="2277090"/>
                    <a:pt x="4761768" y="2247605"/>
                  </a:cubicBezTo>
                  <a:cubicBezTo>
                    <a:pt x="4749226" y="2201528"/>
                    <a:pt x="4744932" y="2154318"/>
                    <a:pt x="4767746" y="2110762"/>
                  </a:cubicBezTo>
                  <a:cubicBezTo>
                    <a:pt x="4792979" y="2072160"/>
                    <a:pt x="4825926" y="2044413"/>
                    <a:pt x="4861742" y="2015960"/>
                  </a:cubicBezTo>
                  <a:cubicBezTo>
                    <a:pt x="4892084" y="1990495"/>
                    <a:pt x="4920986" y="1962625"/>
                    <a:pt x="4925275" y="1921901"/>
                  </a:cubicBezTo>
                  <a:cubicBezTo>
                    <a:pt x="4924835" y="1904016"/>
                    <a:pt x="4924835" y="1904016"/>
                    <a:pt x="4915681" y="1893110"/>
                  </a:cubicBezTo>
                  <a:cubicBezTo>
                    <a:pt x="4886525" y="1881738"/>
                    <a:pt x="4856993" y="1892167"/>
                    <a:pt x="4828324" y="1901385"/>
                  </a:cubicBezTo>
                  <a:cubicBezTo>
                    <a:pt x="4728229" y="1929625"/>
                    <a:pt x="4620477" y="1898584"/>
                    <a:pt x="4531505" y="1850755"/>
                  </a:cubicBezTo>
                  <a:cubicBezTo>
                    <a:pt x="4510820" y="1837974"/>
                    <a:pt x="4491978" y="1823912"/>
                    <a:pt x="4473267" y="1808400"/>
                  </a:cubicBezTo>
                  <a:cubicBezTo>
                    <a:pt x="4468825" y="1804821"/>
                    <a:pt x="4464383" y="1801237"/>
                    <a:pt x="4459804" y="1797546"/>
                  </a:cubicBezTo>
                  <a:cubicBezTo>
                    <a:pt x="4390717" y="1738954"/>
                    <a:pt x="4326756" y="1651422"/>
                    <a:pt x="4314436" y="1559564"/>
                  </a:cubicBezTo>
                  <a:cubicBezTo>
                    <a:pt x="4313059" y="1541362"/>
                    <a:pt x="4312435" y="1523218"/>
                    <a:pt x="4312122" y="1504969"/>
                  </a:cubicBezTo>
                  <a:cubicBezTo>
                    <a:pt x="4312001" y="1500410"/>
                    <a:pt x="4311884" y="1495857"/>
                    <a:pt x="4311757" y="1491161"/>
                  </a:cubicBezTo>
                  <a:cubicBezTo>
                    <a:pt x="4311868" y="1461989"/>
                    <a:pt x="4315940" y="1444862"/>
                    <a:pt x="4335614" y="1421911"/>
                  </a:cubicBezTo>
                  <a:cubicBezTo>
                    <a:pt x="4357130" y="1407568"/>
                    <a:pt x="4373902" y="1407997"/>
                    <a:pt x="4399146" y="1411322"/>
                  </a:cubicBezTo>
                  <a:cubicBezTo>
                    <a:pt x="4426174" y="1423054"/>
                    <a:pt x="4435990" y="1437958"/>
                    <a:pt x="4446504" y="1464165"/>
                  </a:cubicBezTo>
                  <a:cubicBezTo>
                    <a:pt x="4452381" y="1480980"/>
                    <a:pt x="4457829" y="1497901"/>
                    <a:pt x="4463256" y="1514864"/>
                  </a:cubicBezTo>
                  <a:cubicBezTo>
                    <a:pt x="4495970" y="1616516"/>
                    <a:pt x="4552784" y="1687603"/>
                    <a:pt x="4648707" y="1737651"/>
                  </a:cubicBezTo>
                  <a:cubicBezTo>
                    <a:pt x="4721097" y="1771387"/>
                    <a:pt x="4785413" y="1763022"/>
                    <a:pt x="4859757" y="1739573"/>
                  </a:cubicBezTo>
                  <a:cubicBezTo>
                    <a:pt x="4929007" y="1714123"/>
                    <a:pt x="4986038" y="1656425"/>
                    <a:pt x="5016883" y="1590155"/>
                  </a:cubicBezTo>
                  <a:cubicBezTo>
                    <a:pt x="5018863" y="1585740"/>
                    <a:pt x="5020849" y="1581324"/>
                    <a:pt x="5022892" y="1576771"/>
                  </a:cubicBezTo>
                  <a:cubicBezTo>
                    <a:pt x="5026016" y="1570026"/>
                    <a:pt x="5026016" y="1570026"/>
                    <a:pt x="5029209" y="1563143"/>
                  </a:cubicBezTo>
                  <a:cubicBezTo>
                    <a:pt x="5059958" y="1496365"/>
                    <a:pt x="5052800" y="1439562"/>
                    <a:pt x="5031824" y="1369962"/>
                  </a:cubicBezTo>
                  <a:cubicBezTo>
                    <a:pt x="5028960" y="1360242"/>
                    <a:pt x="5028960" y="1360242"/>
                    <a:pt x="5026032" y="1350325"/>
                  </a:cubicBezTo>
                  <a:cubicBezTo>
                    <a:pt x="5010768" y="1300309"/>
                    <a:pt x="4992323" y="1255032"/>
                    <a:pt x="4965644" y="1210135"/>
                  </a:cubicBezTo>
                  <a:cubicBezTo>
                    <a:pt x="4962642" y="1204788"/>
                    <a:pt x="4959640" y="1199436"/>
                    <a:pt x="4956543" y="1193924"/>
                  </a:cubicBezTo>
                  <a:cubicBezTo>
                    <a:pt x="4912182" y="1120761"/>
                    <a:pt x="4839649" y="1054073"/>
                    <a:pt x="4769752" y="1005312"/>
                  </a:cubicBezTo>
                  <a:cubicBezTo>
                    <a:pt x="4765713" y="1002453"/>
                    <a:pt x="4761673" y="999594"/>
                    <a:pt x="4757506" y="996645"/>
                  </a:cubicBezTo>
                  <a:cubicBezTo>
                    <a:pt x="4716274" y="970936"/>
                    <a:pt x="4673283" y="956646"/>
                    <a:pt x="4627138" y="942113"/>
                  </a:cubicBezTo>
                  <a:cubicBezTo>
                    <a:pt x="4620657" y="940022"/>
                    <a:pt x="4614177" y="937936"/>
                    <a:pt x="4607501" y="935781"/>
                  </a:cubicBezTo>
                  <a:cubicBezTo>
                    <a:pt x="4443328" y="883499"/>
                    <a:pt x="4303487" y="909547"/>
                    <a:pt x="4146567" y="970650"/>
                  </a:cubicBezTo>
                  <a:cubicBezTo>
                    <a:pt x="4109226" y="984648"/>
                    <a:pt x="4069994" y="990827"/>
                    <a:pt x="4032177" y="974536"/>
                  </a:cubicBezTo>
                  <a:cubicBezTo>
                    <a:pt x="4004418" y="958859"/>
                    <a:pt x="3990711" y="932525"/>
                    <a:pt x="3980890" y="903062"/>
                  </a:cubicBezTo>
                  <a:cubicBezTo>
                    <a:pt x="3980694" y="893182"/>
                    <a:pt x="3980816" y="883287"/>
                    <a:pt x="3981118" y="873408"/>
                  </a:cubicBezTo>
                  <a:cubicBezTo>
                    <a:pt x="3982659" y="802686"/>
                    <a:pt x="3983045" y="737385"/>
                    <a:pt x="3959713" y="670109"/>
                  </a:cubicBezTo>
                  <a:cubicBezTo>
                    <a:pt x="3958378" y="666250"/>
                    <a:pt x="3957044" y="662390"/>
                    <a:pt x="3955668" y="658414"/>
                  </a:cubicBezTo>
                  <a:cubicBezTo>
                    <a:pt x="3951364" y="646343"/>
                    <a:pt x="3946842" y="634393"/>
                    <a:pt x="3942173" y="622460"/>
                  </a:cubicBezTo>
                  <a:cubicBezTo>
                    <a:pt x="3940801" y="618913"/>
                    <a:pt x="3939430" y="615365"/>
                    <a:pt x="3938016" y="611707"/>
                  </a:cubicBezTo>
                  <a:cubicBezTo>
                    <a:pt x="3917183" y="562178"/>
                    <a:pt x="3879217" y="524137"/>
                    <a:pt x="3841579" y="486794"/>
                  </a:cubicBezTo>
                  <a:cubicBezTo>
                    <a:pt x="3837619" y="482858"/>
                    <a:pt x="3833659" y="478922"/>
                    <a:pt x="3829577" y="474866"/>
                  </a:cubicBezTo>
                  <a:cubicBezTo>
                    <a:pt x="3802539" y="448398"/>
                    <a:pt x="3775675" y="424211"/>
                    <a:pt x="3742643" y="405393"/>
                  </a:cubicBezTo>
                  <a:cubicBezTo>
                    <a:pt x="3738508" y="402997"/>
                    <a:pt x="3734374" y="400602"/>
                    <a:pt x="3730112" y="398134"/>
                  </a:cubicBezTo>
                  <a:cubicBezTo>
                    <a:pt x="3638847" y="349004"/>
                    <a:pt x="3535967" y="332785"/>
                    <a:pt x="3436147" y="361363"/>
                  </a:cubicBezTo>
                  <a:cubicBezTo>
                    <a:pt x="3353030" y="387076"/>
                    <a:pt x="3282011" y="430414"/>
                    <a:pt x="3216187" y="486794"/>
                  </a:cubicBezTo>
                  <a:cubicBezTo>
                    <a:pt x="3180338" y="517361"/>
                    <a:pt x="3149938" y="536993"/>
                    <a:pt x="3102024" y="537750"/>
                  </a:cubicBezTo>
                  <a:cubicBezTo>
                    <a:pt x="3040773" y="520252"/>
                    <a:pt x="2991537" y="456372"/>
                    <a:pt x="2953740" y="407544"/>
                  </a:cubicBezTo>
                  <a:cubicBezTo>
                    <a:pt x="2934099" y="383820"/>
                    <a:pt x="2909178" y="365981"/>
                    <a:pt x="2884955" y="347155"/>
                  </a:cubicBezTo>
                  <a:cubicBezTo>
                    <a:pt x="2880798" y="343913"/>
                    <a:pt x="2876642" y="340671"/>
                    <a:pt x="2872360" y="337331"/>
                  </a:cubicBezTo>
                  <a:cubicBezTo>
                    <a:pt x="2768284" y="260375"/>
                    <a:pt x="2646496" y="222034"/>
                    <a:pt x="2522529" y="216712"/>
                  </a:cubicBezTo>
                  <a:close/>
                  <a:moveTo>
                    <a:pt x="2470008" y="42"/>
                  </a:moveTo>
                  <a:cubicBezTo>
                    <a:pt x="2475338" y="61"/>
                    <a:pt x="2480667" y="81"/>
                    <a:pt x="2486159" y="100"/>
                  </a:cubicBezTo>
                  <a:cubicBezTo>
                    <a:pt x="2568896" y="523"/>
                    <a:pt x="2646294" y="6193"/>
                    <a:pt x="2726123" y="29492"/>
                  </a:cubicBezTo>
                  <a:cubicBezTo>
                    <a:pt x="2732305" y="31188"/>
                    <a:pt x="2732305" y="31188"/>
                    <a:pt x="2738612" y="32918"/>
                  </a:cubicBezTo>
                  <a:cubicBezTo>
                    <a:pt x="2847075" y="62766"/>
                    <a:pt x="2954894" y="112325"/>
                    <a:pt x="3043426" y="182239"/>
                  </a:cubicBezTo>
                  <a:cubicBezTo>
                    <a:pt x="3094019" y="224342"/>
                    <a:pt x="3094019" y="224342"/>
                    <a:pt x="3156498" y="235167"/>
                  </a:cubicBezTo>
                  <a:cubicBezTo>
                    <a:pt x="3182218" y="231765"/>
                    <a:pt x="3200197" y="221942"/>
                    <a:pt x="3221809" y="208178"/>
                  </a:cubicBezTo>
                  <a:cubicBezTo>
                    <a:pt x="3351235" y="130997"/>
                    <a:pt x="3538556" y="104735"/>
                    <a:pt x="3685729" y="141005"/>
                  </a:cubicBezTo>
                  <a:cubicBezTo>
                    <a:pt x="3695942" y="144218"/>
                    <a:pt x="3706080" y="147681"/>
                    <a:pt x="3716171" y="151263"/>
                  </a:cubicBezTo>
                  <a:cubicBezTo>
                    <a:pt x="3720158" y="152650"/>
                    <a:pt x="3724145" y="154037"/>
                    <a:pt x="3728253" y="155466"/>
                  </a:cubicBezTo>
                  <a:cubicBezTo>
                    <a:pt x="3816881" y="186601"/>
                    <a:pt x="3891198" y="224618"/>
                    <a:pt x="3965007" y="283622"/>
                  </a:cubicBezTo>
                  <a:cubicBezTo>
                    <a:pt x="3968740" y="286475"/>
                    <a:pt x="3972472" y="289328"/>
                    <a:pt x="3976321" y="292267"/>
                  </a:cubicBezTo>
                  <a:cubicBezTo>
                    <a:pt x="4082214" y="377754"/>
                    <a:pt x="4148690" y="521637"/>
                    <a:pt x="4190288" y="647608"/>
                  </a:cubicBezTo>
                  <a:cubicBezTo>
                    <a:pt x="4198902" y="666938"/>
                    <a:pt x="4208326" y="677707"/>
                    <a:pt x="4224432" y="691287"/>
                  </a:cubicBezTo>
                  <a:cubicBezTo>
                    <a:pt x="4250210" y="699879"/>
                    <a:pt x="4273309" y="697825"/>
                    <a:pt x="4299320" y="691414"/>
                  </a:cubicBezTo>
                  <a:cubicBezTo>
                    <a:pt x="4340347" y="683059"/>
                    <a:pt x="4381929" y="683192"/>
                    <a:pt x="4423632" y="683017"/>
                  </a:cubicBezTo>
                  <a:cubicBezTo>
                    <a:pt x="4428011" y="682990"/>
                    <a:pt x="4432395" y="682969"/>
                    <a:pt x="4436911" y="682943"/>
                  </a:cubicBezTo>
                  <a:cubicBezTo>
                    <a:pt x="4564421" y="682826"/>
                    <a:pt x="4699030" y="706005"/>
                    <a:pt x="4810450" y="771036"/>
                  </a:cubicBezTo>
                  <a:cubicBezTo>
                    <a:pt x="4813918" y="773027"/>
                    <a:pt x="4817380" y="775017"/>
                    <a:pt x="4820954" y="777066"/>
                  </a:cubicBezTo>
                  <a:cubicBezTo>
                    <a:pt x="4938288" y="845544"/>
                    <a:pt x="5048030" y="926489"/>
                    <a:pt x="5123226" y="1041324"/>
                  </a:cubicBezTo>
                  <a:cubicBezTo>
                    <a:pt x="5127620" y="1048027"/>
                    <a:pt x="5132073" y="1054687"/>
                    <a:pt x="5136584" y="1061311"/>
                  </a:cubicBezTo>
                  <a:cubicBezTo>
                    <a:pt x="5172352" y="1114000"/>
                    <a:pt x="5199539" y="1169686"/>
                    <a:pt x="5224735" y="1228009"/>
                  </a:cubicBezTo>
                  <a:cubicBezTo>
                    <a:pt x="5226196" y="1231371"/>
                    <a:pt x="5227652" y="1234738"/>
                    <a:pt x="5229156" y="1238206"/>
                  </a:cubicBezTo>
                  <a:cubicBezTo>
                    <a:pt x="5245987" y="1277316"/>
                    <a:pt x="5261213" y="1316632"/>
                    <a:pt x="5273989" y="1357277"/>
                  </a:cubicBezTo>
                  <a:cubicBezTo>
                    <a:pt x="5276959" y="1368691"/>
                    <a:pt x="5276959" y="1368691"/>
                    <a:pt x="5283307" y="1374261"/>
                  </a:cubicBezTo>
                  <a:cubicBezTo>
                    <a:pt x="5283942" y="1384966"/>
                    <a:pt x="5284207" y="1395698"/>
                    <a:pt x="5284328" y="1406419"/>
                  </a:cubicBezTo>
                  <a:cubicBezTo>
                    <a:pt x="5284413" y="1413318"/>
                    <a:pt x="5284498" y="1420211"/>
                    <a:pt x="5284588" y="1427316"/>
                  </a:cubicBezTo>
                  <a:cubicBezTo>
                    <a:pt x="5284646" y="1434924"/>
                    <a:pt x="5284704" y="1442532"/>
                    <a:pt x="5284752" y="1450145"/>
                  </a:cubicBezTo>
                  <a:cubicBezTo>
                    <a:pt x="5284794" y="1455884"/>
                    <a:pt x="5284794" y="1455884"/>
                    <a:pt x="5284842" y="1461745"/>
                  </a:cubicBezTo>
                  <a:cubicBezTo>
                    <a:pt x="5284980" y="1482076"/>
                    <a:pt x="5285086" y="1502401"/>
                    <a:pt x="5285160" y="1522726"/>
                  </a:cubicBezTo>
                  <a:cubicBezTo>
                    <a:pt x="5285228" y="1539462"/>
                    <a:pt x="5285377" y="1556197"/>
                    <a:pt x="5285594" y="1572933"/>
                  </a:cubicBezTo>
                  <a:cubicBezTo>
                    <a:pt x="5285859" y="1593189"/>
                    <a:pt x="5285986" y="1613450"/>
                    <a:pt x="5286023" y="1633712"/>
                  </a:cubicBezTo>
                  <a:cubicBezTo>
                    <a:pt x="5286060" y="1641390"/>
                    <a:pt x="5286139" y="1649060"/>
                    <a:pt x="5286266" y="1656737"/>
                  </a:cubicBezTo>
                  <a:cubicBezTo>
                    <a:pt x="5287066" y="1707621"/>
                    <a:pt x="5279558" y="1746651"/>
                    <a:pt x="5256835" y="1792517"/>
                  </a:cubicBezTo>
                  <a:cubicBezTo>
                    <a:pt x="5253293" y="1801279"/>
                    <a:pt x="5249820" y="1810073"/>
                    <a:pt x="5246474" y="1818909"/>
                  </a:cubicBezTo>
                  <a:cubicBezTo>
                    <a:pt x="5194758" y="1952105"/>
                    <a:pt x="5129976" y="2066569"/>
                    <a:pt x="5030045" y="2169990"/>
                  </a:cubicBezTo>
                  <a:cubicBezTo>
                    <a:pt x="4999825" y="2207744"/>
                    <a:pt x="5000666" y="2241130"/>
                    <a:pt x="5000460" y="2288256"/>
                  </a:cubicBezTo>
                  <a:cubicBezTo>
                    <a:pt x="4999613" y="2416623"/>
                    <a:pt x="4976344" y="2529420"/>
                    <a:pt x="4907406" y="2639617"/>
                  </a:cubicBezTo>
                  <a:cubicBezTo>
                    <a:pt x="4905378" y="2642905"/>
                    <a:pt x="4903351" y="2646192"/>
                    <a:pt x="4901259" y="2649575"/>
                  </a:cubicBezTo>
                  <a:cubicBezTo>
                    <a:pt x="4870690" y="2698691"/>
                    <a:pt x="4836631" y="2741248"/>
                    <a:pt x="4796224" y="2782565"/>
                  </a:cubicBezTo>
                  <a:cubicBezTo>
                    <a:pt x="4790665" y="2788526"/>
                    <a:pt x="4790665" y="2788526"/>
                    <a:pt x="4784995" y="2794604"/>
                  </a:cubicBezTo>
                  <a:cubicBezTo>
                    <a:pt x="4735678" y="2846404"/>
                    <a:pt x="4676100" y="2875291"/>
                    <a:pt x="4612245" y="2905003"/>
                  </a:cubicBezTo>
                  <a:cubicBezTo>
                    <a:pt x="4596695" y="2912240"/>
                    <a:pt x="4581177" y="2919541"/>
                    <a:pt x="4565670" y="2926879"/>
                  </a:cubicBezTo>
                  <a:cubicBezTo>
                    <a:pt x="4562181" y="2928478"/>
                    <a:pt x="4558687" y="2930082"/>
                    <a:pt x="4555092" y="2931729"/>
                  </a:cubicBezTo>
                  <a:cubicBezTo>
                    <a:pt x="4523971" y="2946463"/>
                    <a:pt x="4497510" y="2964315"/>
                    <a:pt x="4479864" y="2994816"/>
                  </a:cubicBezTo>
                  <a:cubicBezTo>
                    <a:pt x="4477455" y="2998914"/>
                    <a:pt x="4475046" y="3003007"/>
                    <a:pt x="4472563" y="3007226"/>
                  </a:cubicBezTo>
                  <a:cubicBezTo>
                    <a:pt x="4470064" y="3011600"/>
                    <a:pt x="4467571" y="3015978"/>
                    <a:pt x="4464992" y="3020484"/>
                  </a:cubicBezTo>
                  <a:cubicBezTo>
                    <a:pt x="4462287" y="3025084"/>
                    <a:pt x="4459581" y="3029685"/>
                    <a:pt x="4456797" y="3034424"/>
                  </a:cubicBezTo>
                  <a:cubicBezTo>
                    <a:pt x="4442147" y="3059376"/>
                    <a:pt x="4427810" y="3084508"/>
                    <a:pt x="4413541" y="3109683"/>
                  </a:cubicBezTo>
                  <a:cubicBezTo>
                    <a:pt x="4383776" y="3161796"/>
                    <a:pt x="4355377" y="3209191"/>
                    <a:pt x="4311937" y="3251149"/>
                  </a:cubicBezTo>
                  <a:cubicBezTo>
                    <a:pt x="4302688" y="3260192"/>
                    <a:pt x="4293751" y="3269494"/>
                    <a:pt x="4284798" y="3278833"/>
                  </a:cubicBezTo>
                  <a:cubicBezTo>
                    <a:pt x="4178556" y="3388940"/>
                    <a:pt x="4050130" y="3451911"/>
                    <a:pt x="3906769" y="3502600"/>
                  </a:cubicBezTo>
                  <a:cubicBezTo>
                    <a:pt x="3900236" y="3504993"/>
                    <a:pt x="3893708" y="3507381"/>
                    <a:pt x="3886979" y="3509843"/>
                  </a:cubicBezTo>
                  <a:cubicBezTo>
                    <a:pt x="3813445" y="3533969"/>
                    <a:pt x="3732123" y="3534970"/>
                    <a:pt x="3655286" y="3536023"/>
                  </a:cubicBezTo>
                  <a:cubicBezTo>
                    <a:pt x="3651374" y="3536119"/>
                    <a:pt x="3647461" y="3536208"/>
                    <a:pt x="3643432" y="3536309"/>
                  </a:cubicBezTo>
                  <a:cubicBezTo>
                    <a:pt x="3576183" y="3536219"/>
                    <a:pt x="3510861" y="3515428"/>
                    <a:pt x="3447815" y="3494002"/>
                  </a:cubicBezTo>
                  <a:cubicBezTo>
                    <a:pt x="3444401" y="3492847"/>
                    <a:pt x="3440991" y="3491699"/>
                    <a:pt x="3437476" y="3490518"/>
                  </a:cubicBezTo>
                  <a:cubicBezTo>
                    <a:pt x="3347969" y="3460256"/>
                    <a:pt x="3261824" y="3425832"/>
                    <a:pt x="3186072" y="3368260"/>
                  </a:cubicBezTo>
                  <a:cubicBezTo>
                    <a:pt x="3165853" y="3356830"/>
                    <a:pt x="3146444" y="3351387"/>
                    <a:pt x="3123201" y="3354357"/>
                  </a:cubicBezTo>
                  <a:cubicBezTo>
                    <a:pt x="3094464" y="3367985"/>
                    <a:pt x="3075695" y="3384789"/>
                    <a:pt x="3054375" y="3407968"/>
                  </a:cubicBezTo>
                  <a:cubicBezTo>
                    <a:pt x="3019172" y="3444478"/>
                    <a:pt x="2981102" y="3471114"/>
                    <a:pt x="2937898" y="3497306"/>
                  </a:cubicBezTo>
                  <a:cubicBezTo>
                    <a:pt x="2932144" y="3500890"/>
                    <a:pt x="2932144" y="3500890"/>
                    <a:pt x="2926273" y="3504548"/>
                  </a:cubicBezTo>
                  <a:cubicBezTo>
                    <a:pt x="2863960" y="3543245"/>
                    <a:pt x="2800651" y="3573677"/>
                    <a:pt x="2731418" y="3597899"/>
                  </a:cubicBezTo>
                  <a:cubicBezTo>
                    <a:pt x="2724897" y="3600186"/>
                    <a:pt x="2724897" y="3600186"/>
                    <a:pt x="2718244" y="3602515"/>
                  </a:cubicBezTo>
                  <a:cubicBezTo>
                    <a:pt x="2573612" y="3651938"/>
                    <a:pt x="2430639" y="3658890"/>
                    <a:pt x="2284043" y="3613782"/>
                  </a:cubicBezTo>
                  <a:cubicBezTo>
                    <a:pt x="2278954" y="3612236"/>
                    <a:pt x="2278954" y="3612236"/>
                    <a:pt x="2273763" y="3610658"/>
                  </a:cubicBezTo>
                  <a:cubicBezTo>
                    <a:pt x="2147541" y="3572051"/>
                    <a:pt x="2034501" y="3520273"/>
                    <a:pt x="1936218" y="3431661"/>
                  </a:cubicBezTo>
                  <a:cubicBezTo>
                    <a:pt x="1926318" y="3422872"/>
                    <a:pt x="1916227" y="3414353"/>
                    <a:pt x="1906051" y="3405877"/>
                  </a:cubicBezTo>
                  <a:cubicBezTo>
                    <a:pt x="1814130" y="3328966"/>
                    <a:pt x="1742555" y="3228192"/>
                    <a:pt x="1693386" y="3118678"/>
                  </a:cubicBezTo>
                  <a:cubicBezTo>
                    <a:pt x="1691560" y="3114623"/>
                    <a:pt x="1689733" y="3110567"/>
                    <a:pt x="1687849" y="3106390"/>
                  </a:cubicBezTo>
                  <a:cubicBezTo>
                    <a:pt x="1684359" y="3098523"/>
                    <a:pt x="1680950" y="3090618"/>
                    <a:pt x="1677646" y="3082677"/>
                  </a:cubicBezTo>
                  <a:cubicBezTo>
                    <a:pt x="1666523" y="3057401"/>
                    <a:pt x="1655807" y="3044149"/>
                    <a:pt x="1630187" y="3031401"/>
                  </a:cubicBezTo>
                  <a:cubicBezTo>
                    <a:pt x="1593963" y="3025884"/>
                    <a:pt x="1557480" y="3043011"/>
                    <a:pt x="1524713" y="3056533"/>
                  </a:cubicBezTo>
                  <a:cubicBezTo>
                    <a:pt x="1469688" y="3075709"/>
                    <a:pt x="1408824" y="3075672"/>
                    <a:pt x="1351243" y="3075413"/>
                  </a:cubicBezTo>
                  <a:cubicBezTo>
                    <a:pt x="1344312" y="3075386"/>
                    <a:pt x="1337382" y="3075360"/>
                    <a:pt x="1330245" y="3075333"/>
                  </a:cubicBezTo>
                  <a:cubicBezTo>
                    <a:pt x="1243841" y="3074296"/>
                    <a:pt x="1166082" y="3060101"/>
                    <a:pt x="1084867" y="3031401"/>
                  </a:cubicBezTo>
                  <a:cubicBezTo>
                    <a:pt x="1080743" y="3029982"/>
                    <a:pt x="1076613" y="3028558"/>
                    <a:pt x="1072361" y="3027096"/>
                  </a:cubicBezTo>
                  <a:cubicBezTo>
                    <a:pt x="955631" y="2986737"/>
                    <a:pt x="858485" y="2923787"/>
                    <a:pt x="767204" y="2840803"/>
                  </a:cubicBezTo>
                  <a:cubicBezTo>
                    <a:pt x="762333" y="2836377"/>
                    <a:pt x="757457" y="2831945"/>
                    <a:pt x="752438" y="2827382"/>
                  </a:cubicBezTo>
                  <a:cubicBezTo>
                    <a:pt x="605445" y="2686954"/>
                    <a:pt x="501533" y="2478800"/>
                    <a:pt x="491897" y="2274305"/>
                  </a:cubicBezTo>
                  <a:cubicBezTo>
                    <a:pt x="491473" y="2244296"/>
                    <a:pt x="491632" y="2214293"/>
                    <a:pt x="492283" y="2184285"/>
                  </a:cubicBezTo>
                  <a:cubicBezTo>
                    <a:pt x="493707" y="2131542"/>
                    <a:pt x="493707" y="2131542"/>
                    <a:pt x="470306" y="2085714"/>
                  </a:cubicBezTo>
                  <a:cubicBezTo>
                    <a:pt x="450897" y="2069915"/>
                    <a:pt x="430418" y="2058294"/>
                    <a:pt x="408510" y="2046318"/>
                  </a:cubicBezTo>
                  <a:cubicBezTo>
                    <a:pt x="222969" y="1941733"/>
                    <a:pt x="84134" y="1785164"/>
                    <a:pt x="24669" y="1578095"/>
                  </a:cubicBezTo>
                  <a:cubicBezTo>
                    <a:pt x="16648" y="1546948"/>
                    <a:pt x="12486" y="1517029"/>
                    <a:pt x="11041" y="1484929"/>
                  </a:cubicBezTo>
                  <a:cubicBezTo>
                    <a:pt x="10406" y="1469581"/>
                    <a:pt x="10406" y="1469581"/>
                    <a:pt x="7473" y="1454720"/>
                  </a:cubicBezTo>
                  <a:cubicBezTo>
                    <a:pt x="-22314" y="1264953"/>
                    <a:pt x="39483" y="1078258"/>
                    <a:pt x="147762" y="924239"/>
                  </a:cubicBezTo>
                  <a:cubicBezTo>
                    <a:pt x="151025" y="919596"/>
                    <a:pt x="151025" y="919596"/>
                    <a:pt x="154355" y="914852"/>
                  </a:cubicBezTo>
                  <a:cubicBezTo>
                    <a:pt x="241229" y="793267"/>
                    <a:pt x="385009" y="687761"/>
                    <a:pt x="531938" y="659192"/>
                  </a:cubicBezTo>
                  <a:cubicBezTo>
                    <a:pt x="617416" y="642340"/>
                    <a:pt x="670090" y="621782"/>
                    <a:pt x="719555" y="548339"/>
                  </a:cubicBezTo>
                  <a:cubicBezTo>
                    <a:pt x="726400" y="537988"/>
                    <a:pt x="733225" y="527620"/>
                    <a:pt x="740028" y="517237"/>
                  </a:cubicBezTo>
                  <a:cubicBezTo>
                    <a:pt x="743517" y="511913"/>
                    <a:pt x="747006" y="506590"/>
                    <a:pt x="750596" y="501105"/>
                  </a:cubicBezTo>
                  <a:cubicBezTo>
                    <a:pt x="757685" y="490260"/>
                    <a:pt x="764742" y="479395"/>
                    <a:pt x="771773" y="468512"/>
                  </a:cubicBezTo>
                  <a:cubicBezTo>
                    <a:pt x="814652" y="403316"/>
                    <a:pt x="861571" y="358047"/>
                    <a:pt x="926036" y="315389"/>
                  </a:cubicBezTo>
                  <a:cubicBezTo>
                    <a:pt x="929847" y="312806"/>
                    <a:pt x="933659" y="310222"/>
                    <a:pt x="937588" y="307561"/>
                  </a:cubicBezTo>
                  <a:cubicBezTo>
                    <a:pt x="1105044" y="194413"/>
                    <a:pt x="1303382" y="146700"/>
                    <a:pt x="1503673" y="184875"/>
                  </a:cubicBezTo>
                  <a:cubicBezTo>
                    <a:pt x="1578356" y="201673"/>
                    <a:pt x="1657708" y="227265"/>
                    <a:pt x="1720525" y="272041"/>
                  </a:cubicBezTo>
                  <a:cubicBezTo>
                    <a:pt x="1739479" y="284018"/>
                    <a:pt x="1754806" y="287905"/>
                    <a:pt x="1777228" y="286518"/>
                  </a:cubicBezTo>
                  <a:cubicBezTo>
                    <a:pt x="1802996" y="280190"/>
                    <a:pt x="1821230" y="262416"/>
                    <a:pt x="1839215" y="243694"/>
                  </a:cubicBezTo>
                  <a:cubicBezTo>
                    <a:pt x="1927922" y="151818"/>
                    <a:pt x="2051329" y="88123"/>
                    <a:pt x="2171207" y="48023"/>
                  </a:cubicBezTo>
                  <a:cubicBezTo>
                    <a:pt x="2180624" y="44867"/>
                    <a:pt x="2180624" y="44867"/>
                    <a:pt x="2190231" y="41648"/>
                  </a:cubicBezTo>
                  <a:cubicBezTo>
                    <a:pt x="2283762" y="11829"/>
                    <a:pt x="2371850" y="-829"/>
                    <a:pt x="2470008" y="42"/>
                  </a:cubicBezTo>
                  <a:close/>
                </a:path>
              </a:pathLst>
            </a:custGeom>
            <a:solidFill>
              <a:srgbClr val="040404"/>
            </a:solidFill>
            <a:ln w="52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7FB94B6-81A3-9FF9-E190-BBE9A3E48E65}"/>
              </a:ext>
            </a:extLst>
          </p:cNvPr>
          <p:cNvGrpSpPr/>
          <p:nvPr/>
        </p:nvGrpSpPr>
        <p:grpSpPr>
          <a:xfrm>
            <a:off x="6095915" y="3478745"/>
            <a:ext cx="2243512" cy="2245472"/>
            <a:chOff x="6095915" y="3478745"/>
            <a:chExt cx="2243512" cy="2245472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8C00CE2-F33E-0BF0-6CA3-FDC0749FC7B2}"/>
                </a:ext>
              </a:extLst>
            </p:cNvPr>
            <p:cNvSpPr/>
            <p:nvPr/>
          </p:nvSpPr>
          <p:spPr>
            <a:xfrm>
              <a:off x="6095915" y="3478745"/>
              <a:ext cx="2243512" cy="2245472"/>
            </a:xfrm>
            <a:custGeom>
              <a:avLst/>
              <a:gdLst>
                <a:gd name="connsiteX0" fmla="*/ 1246413 w 2570508"/>
                <a:gd name="connsiteY0" fmla="*/ 0 h 2572754"/>
                <a:gd name="connsiteX1" fmla="*/ 1838528 w 2570508"/>
                <a:gd name="connsiteY1" fmla="*/ 0 h 2572754"/>
                <a:gd name="connsiteX2" fmla="*/ 1836282 w 2570508"/>
                <a:gd name="connsiteY2" fmla="*/ 2246 h 2572754"/>
                <a:gd name="connsiteX3" fmla="*/ 2570508 w 2570508"/>
                <a:gd name="connsiteY3" fmla="*/ 2572754 h 2572754"/>
                <a:gd name="connsiteX4" fmla="*/ 0 w 2570508"/>
                <a:gd name="connsiteY4" fmla="*/ 1838528 h 2572754"/>
                <a:gd name="connsiteX5" fmla="*/ 9728 w 2570508"/>
                <a:gd name="connsiteY5" fmla="*/ 1828800 h 2572754"/>
                <a:gd name="connsiteX6" fmla="*/ 9728 w 2570508"/>
                <a:gd name="connsiteY6" fmla="*/ 1245922 h 2572754"/>
                <a:gd name="connsiteX7" fmla="*/ 76565 w 2570508"/>
                <a:gd name="connsiteY7" fmla="*/ 1242547 h 2572754"/>
                <a:gd name="connsiteX8" fmla="*/ 1242547 w 2570508"/>
                <a:gd name="connsiteY8" fmla="*/ 76565 h 2572754"/>
                <a:gd name="connsiteX9" fmla="*/ 1246413 w 2570508"/>
                <a:gd name="connsiteY9" fmla="*/ 0 h 257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0508" h="2572754">
                  <a:moveTo>
                    <a:pt x="1246413" y="0"/>
                  </a:moveTo>
                  <a:lnTo>
                    <a:pt x="1838528" y="0"/>
                  </a:lnTo>
                  <a:lnTo>
                    <a:pt x="1836282" y="2246"/>
                  </a:lnTo>
                  <a:lnTo>
                    <a:pt x="2570508" y="2572754"/>
                  </a:lnTo>
                  <a:lnTo>
                    <a:pt x="0" y="1838528"/>
                  </a:lnTo>
                  <a:lnTo>
                    <a:pt x="9728" y="1828800"/>
                  </a:lnTo>
                  <a:lnTo>
                    <a:pt x="9728" y="1245922"/>
                  </a:lnTo>
                  <a:lnTo>
                    <a:pt x="76565" y="1242547"/>
                  </a:lnTo>
                  <a:cubicBezTo>
                    <a:pt x="691355" y="1180112"/>
                    <a:pt x="1180112" y="691355"/>
                    <a:pt x="1242547" y="76565"/>
                  </a:cubicBezTo>
                  <a:lnTo>
                    <a:pt x="1246413" y="0"/>
                  </a:lnTo>
                  <a:close/>
                </a:path>
              </a:pathLst>
            </a:custGeom>
            <a:solidFill>
              <a:srgbClr val="8CBDAA"/>
            </a:solidFill>
            <a:ln>
              <a:noFill/>
            </a:ln>
            <a:effectLst>
              <a:outerShdw blurRad="317500" dist="152400" dir="132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Graphic 39">
              <a:extLst>
                <a:ext uri="{FF2B5EF4-FFF2-40B4-BE49-F238E27FC236}">
                  <a16:creationId xmlns:a16="http://schemas.microsoft.com/office/drawing/2014/main" id="{C341A07E-1278-13C8-5517-42E49EC14EAE}"/>
                </a:ext>
              </a:extLst>
            </p:cNvPr>
            <p:cNvSpPr/>
            <p:nvPr/>
          </p:nvSpPr>
          <p:spPr>
            <a:xfrm>
              <a:off x="6685138" y="4022120"/>
              <a:ext cx="1287423" cy="1024052"/>
            </a:xfrm>
            <a:custGeom>
              <a:avLst/>
              <a:gdLst>
                <a:gd name="connsiteX0" fmla="*/ 508970 w 1287423"/>
                <a:gd name="connsiteY0" fmla="*/ 596 h 1024052"/>
                <a:gd name="connsiteX1" fmla="*/ 512911 w 1287423"/>
                <a:gd name="connsiteY1" fmla="*/ 578 h 1024052"/>
                <a:gd name="connsiteX2" fmla="*/ 526003 w 1287423"/>
                <a:gd name="connsiteY2" fmla="*/ 548 h 1024052"/>
                <a:gd name="connsiteX3" fmla="*/ 535382 w 1287423"/>
                <a:gd name="connsiteY3" fmla="*/ 516 h 1024052"/>
                <a:gd name="connsiteX4" fmla="*/ 566192 w 1287423"/>
                <a:gd name="connsiteY4" fmla="*/ 451 h 1024052"/>
                <a:gd name="connsiteX5" fmla="*/ 576797 w 1287423"/>
                <a:gd name="connsiteY5" fmla="*/ 431 h 1024052"/>
                <a:gd name="connsiteX6" fmla="*/ 626604 w 1287423"/>
                <a:gd name="connsiteY6" fmla="*/ 364 h 1024052"/>
                <a:gd name="connsiteX7" fmla="*/ 684121 w 1287423"/>
                <a:gd name="connsiteY7" fmla="*/ 243 h 1024052"/>
                <a:gd name="connsiteX8" fmla="*/ 728569 w 1287423"/>
                <a:gd name="connsiteY8" fmla="*/ 166 h 1024052"/>
                <a:gd name="connsiteX9" fmla="*/ 755122 w 1287423"/>
                <a:gd name="connsiteY9" fmla="*/ 107 h 1024052"/>
                <a:gd name="connsiteX10" fmla="*/ 780095 w 1287423"/>
                <a:gd name="connsiteY10" fmla="*/ 80 h 1024052"/>
                <a:gd name="connsiteX11" fmla="*/ 789259 w 1287423"/>
                <a:gd name="connsiteY11" fmla="*/ 49 h 1024052"/>
                <a:gd name="connsiteX12" fmla="*/ 801771 w 1287423"/>
                <a:gd name="connsiteY12" fmla="*/ 53 h 1024052"/>
                <a:gd name="connsiteX13" fmla="*/ 805433 w 1287423"/>
                <a:gd name="connsiteY13" fmla="*/ 0 h 1024052"/>
                <a:gd name="connsiteX14" fmla="*/ 824548 w 1287423"/>
                <a:gd name="connsiteY14" fmla="*/ 7207 h 1024052"/>
                <a:gd name="connsiteX15" fmla="*/ 826142 w 1287423"/>
                <a:gd name="connsiteY15" fmla="*/ 18365 h 1024052"/>
                <a:gd name="connsiteX16" fmla="*/ 794558 w 1287423"/>
                <a:gd name="connsiteY16" fmla="*/ 43273 h 1024052"/>
                <a:gd name="connsiteX17" fmla="*/ 788603 w 1287423"/>
                <a:gd name="connsiteY17" fmla="*/ 46835 h 1024052"/>
                <a:gd name="connsiteX18" fmla="*/ 760260 w 1287423"/>
                <a:gd name="connsiteY18" fmla="*/ 62940 h 1024052"/>
                <a:gd name="connsiteX19" fmla="*/ 752814 w 1287423"/>
                <a:gd name="connsiteY19" fmla="*/ 72565 h 1024052"/>
                <a:gd name="connsiteX20" fmla="*/ 755976 w 1287423"/>
                <a:gd name="connsiteY20" fmla="*/ 86731 h 1024052"/>
                <a:gd name="connsiteX21" fmla="*/ 774732 w 1287423"/>
                <a:gd name="connsiteY21" fmla="*/ 99465 h 1024052"/>
                <a:gd name="connsiteX22" fmla="*/ 778740 w 1287423"/>
                <a:gd name="connsiteY22" fmla="*/ 101521 h 1024052"/>
                <a:gd name="connsiteX23" fmla="*/ 798805 w 1287423"/>
                <a:gd name="connsiteY23" fmla="*/ 111215 h 1024052"/>
                <a:gd name="connsiteX24" fmla="*/ 802487 w 1287423"/>
                <a:gd name="connsiteY24" fmla="*/ 112906 h 1024052"/>
                <a:gd name="connsiteX25" fmla="*/ 809370 w 1287423"/>
                <a:gd name="connsiteY25" fmla="*/ 115962 h 1024052"/>
                <a:gd name="connsiteX26" fmla="*/ 826142 w 1287423"/>
                <a:gd name="connsiteY26" fmla="*/ 128358 h 1024052"/>
                <a:gd name="connsiteX27" fmla="*/ 826142 w 1287423"/>
                <a:gd name="connsiteY27" fmla="*/ 139517 h 1024052"/>
                <a:gd name="connsiteX28" fmla="*/ 813389 w 1287423"/>
                <a:gd name="connsiteY28" fmla="*/ 147487 h 1024052"/>
                <a:gd name="connsiteX29" fmla="*/ 801551 w 1287423"/>
                <a:gd name="connsiteY29" fmla="*/ 147768 h 1024052"/>
                <a:gd name="connsiteX30" fmla="*/ 797925 w 1287423"/>
                <a:gd name="connsiteY30" fmla="*/ 147801 h 1024052"/>
                <a:gd name="connsiteX31" fmla="*/ 785891 w 1287423"/>
                <a:gd name="connsiteY31" fmla="*/ 147885 h 1024052"/>
                <a:gd name="connsiteX32" fmla="*/ 777265 w 1287423"/>
                <a:gd name="connsiteY32" fmla="*/ 147956 h 1024052"/>
                <a:gd name="connsiteX33" fmla="*/ 758686 w 1287423"/>
                <a:gd name="connsiteY33" fmla="*/ 148100 h 1024052"/>
                <a:gd name="connsiteX34" fmla="*/ 729307 w 1287423"/>
                <a:gd name="connsiteY34" fmla="*/ 148345 h 1024052"/>
                <a:gd name="connsiteX35" fmla="*/ 645764 w 1287423"/>
                <a:gd name="connsiteY35" fmla="*/ 149040 h 1024052"/>
                <a:gd name="connsiteX36" fmla="*/ 599627 w 1287423"/>
                <a:gd name="connsiteY36" fmla="*/ 149432 h 1024052"/>
                <a:gd name="connsiteX37" fmla="*/ 575212 w 1287423"/>
                <a:gd name="connsiteY37" fmla="*/ 149628 h 1024052"/>
                <a:gd name="connsiteX38" fmla="*/ 552250 w 1287423"/>
                <a:gd name="connsiteY38" fmla="*/ 149824 h 1024052"/>
                <a:gd name="connsiteX39" fmla="*/ 543825 w 1287423"/>
                <a:gd name="connsiteY39" fmla="*/ 149880 h 1024052"/>
                <a:gd name="connsiteX40" fmla="*/ 532318 w 1287423"/>
                <a:gd name="connsiteY40" fmla="*/ 149990 h 1024052"/>
                <a:gd name="connsiteX41" fmla="*/ 528957 w 1287423"/>
                <a:gd name="connsiteY41" fmla="*/ 149982 h 1024052"/>
                <a:gd name="connsiteX42" fmla="*/ 510511 w 1287423"/>
                <a:gd name="connsiteY42" fmla="*/ 155457 h 1024052"/>
                <a:gd name="connsiteX43" fmla="*/ 502217 w 1287423"/>
                <a:gd name="connsiteY43" fmla="*/ 181018 h 1024052"/>
                <a:gd name="connsiteX44" fmla="*/ 502189 w 1287423"/>
                <a:gd name="connsiteY44" fmla="*/ 184851 h 1024052"/>
                <a:gd name="connsiteX45" fmla="*/ 502158 w 1287423"/>
                <a:gd name="connsiteY45" fmla="*/ 192894 h 1024052"/>
                <a:gd name="connsiteX46" fmla="*/ 502042 w 1287423"/>
                <a:gd name="connsiteY46" fmla="*/ 205057 h 1024052"/>
                <a:gd name="connsiteX47" fmla="*/ 514397 w 1287423"/>
                <a:gd name="connsiteY47" fmla="*/ 257280 h 1024052"/>
                <a:gd name="connsiteX48" fmla="*/ 516507 w 1287423"/>
                <a:gd name="connsiteY48" fmla="*/ 261216 h 1024052"/>
                <a:gd name="connsiteX49" fmla="*/ 558344 w 1287423"/>
                <a:gd name="connsiteY49" fmla="*/ 331166 h 1024052"/>
                <a:gd name="connsiteX50" fmla="*/ 580763 w 1287423"/>
                <a:gd name="connsiteY50" fmla="*/ 368556 h 1024052"/>
                <a:gd name="connsiteX51" fmla="*/ 601175 w 1287423"/>
                <a:gd name="connsiteY51" fmla="*/ 402143 h 1024052"/>
                <a:gd name="connsiteX52" fmla="*/ 635191 w 1287423"/>
                <a:gd name="connsiteY52" fmla="*/ 459755 h 1024052"/>
                <a:gd name="connsiteX53" fmla="*/ 669092 w 1287423"/>
                <a:gd name="connsiteY53" fmla="*/ 515322 h 1024052"/>
                <a:gd name="connsiteX54" fmla="*/ 691282 w 1287423"/>
                <a:gd name="connsiteY54" fmla="*/ 551406 h 1024052"/>
                <a:gd name="connsiteX55" fmla="*/ 722924 w 1287423"/>
                <a:gd name="connsiteY55" fmla="*/ 604096 h 1024052"/>
                <a:gd name="connsiteX56" fmla="*/ 726256 w 1287423"/>
                <a:gd name="connsiteY56" fmla="*/ 609493 h 1024052"/>
                <a:gd name="connsiteX57" fmla="*/ 729481 w 1287423"/>
                <a:gd name="connsiteY57" fmla="*/ 614719 h 1024052"/>
                <a:gd name="connsiteX58" fmla="*/ 755895 w 1287423"/>
                <a:gd name="connsiteY58" fmla="*/ 658743 h 1024052"/>
                <a:gd name="connsiteX59" fmla="*/ 757623 w 1287423"/>
                <a:gd name="connsiteY59" fmla="*/ 661695 h 1024052"/>
                <a:gd name="connsiteX60" fmla="*/ 759383 w 1287423"/>
                <a:gd name="connsiteY60" fmla="*/ 664705 h 1024052"/>
                <a:gd name="connsiteX61" fmla="*/ 761173 w 1287423"/>
                <a:gd name="connsiteY61" fmla="*/ 667767 h 1024052"/>
                <a:gd name="connsiteX62" fmla="*/ 764771 w 1287423"/>
                <a:gd name="connsiteY62" fmla="*/ 673919 h 1024052"/>
                <a:gd name="connsiteX63" fmla="*/ 790380 w 1287423"/>
                <a:gd name="connsiteY63" fmla="*/ 716621 h 1024052"/>
                <a:gd name="connsiteX64" fmla="*/ 798288 w 1287423"/>
                <a:gd name="connsiteY64" fmla="*/ 729836 h 1024052"/>
                <a:gd name="connsiteX65" fmla="*/ 800252 w 1287423"/>
                <a:gd name="connsiteY65" fmla="*/ 733190 h 1024052"/>
                <a:gd name="connsiteX66" fmla="*/ 803839 w 1287423"/>
                <a:gd name="connsiteY66" fmla="*/ 739409 h 1024052"/>
                <a:gd name="connsiteX67" fmla="*/ 819566 w 1287423"/>
                <a:gd name="connsiteY67" fmla="*/ 753043 h 1024052"/>
                <a:gd name="connsiteX68" fmla="*/ 834112 w 1287423"/>
                <a:gd name="connsiteY68" fmla="*/ 748460 h 1024052"/>
                <a:gd name="connsiteX69" fmla="*/ 853957 w 1287423"/>
                <a:gd name="connsiteY69" fmla="*/ 722519 h 1024052"/>
                <a:gd name="connsiteX70" fmla="*/ 889325 w 1287423"/>
                <a:gd name="connsiteY70" fmla="*/ 673600 h 1024052"/>
                <a:gd name="connsiteX71" fmla="*/ 930666 w 1287423"/>
                <a:gd name="connsiteY71" fmla="*/ 616974 h 1024052"/>
                <a:gd name="connsiteX72" fmla="*/ 940327 w 1287423"/>
                <a:gd name="connsiteY72" fmla="*/ 603305 h 1024052"/>
                <a:gd name="connsiteX73" fmla="*/ 946222 w 1287423"/>
                <a:gd name="connsiteY73" fmla="*/ 594872 h 1024052"/>
                <a:gd name="connsiteX74" fmla="*/ 971702 w 1287423"/>
                <a:gd name="connsiteY74" fmla="*/ 572812 h 1024052"/>
                <a:gd name="connsiteX75" fmla="*/ 993521 w 1287423"/>
                <a:gd name="connsiteY75" fmla="*/ 582674 h 1024052"/>
                <a:gd name="connsiteX76" fmla="*/ 1002688 w 1287423"/>
                <a:gd name="connsiteY76" fmla="*/ 594531 h 1024052"/>
                <a:gd name="connsiteX77" fmla="*/ 1005228 w 1287423"/>
                <a:gd name="connsiteY77" fmla="*/ 598164 h 1024052"/>
                <a:gd name="connsiteX78" fmla="*/ 1014245 w 1287423"/>
                <a:gd name="connsiteY78" fmla="*/ 611368 h 1024052"/>
                <a:gd name="connsiteX79" fmla="*/ 1018088 w 1287423"/>
                <a:gd name="connsiteY79" fmla="*/ 617048 h 1024052"/>
                <a:gd name="connsiteX80" fmla="*/ 1035264 w 1287423"/>
                <a:gd name="connsiteY80" fmla="*/ 642485 h 1024052"/>
                <a:gd name="connsiteX81" fmla="*/ 1062568 w 1287423"/>
                <a:gd name="connsiteY81" fmla="*/ 681019 h 1024052"/>
                <a:gd name="connsiteX82" fmla="*/ 1081044 w 1287423"/>
                <a:gd name="connsiteY82" fmla="*/ 707077 h 1024052"/>
                <a:gd name="connsiteX83" fmla="*/ 1097236 w 1287423"/>
                <a:gd name="connsiteY83" fmla="*/ 729830 h 1024052"/>
                <a:gd name="connsiteX84" fmla="*/ 1124714 w 1287423"/>
                <a:gd name="connsiteY84" fmla="*/ 769923 h 1024052"/>
                <a:gd name="connsiteX85" fmla="*/ 1148856 w 1287423"/>
                <a:gd name="connsiteY85" fmla="*/ 804574 h 1024052"/>
                <a:gd name="connsiteX86" fmla="*/ 1163839 w 1287423"/>
                <a:gd name="connsiteY86" fmla="*/ 826210 h 1024052"/>
                <a:gd name="connsiteX87" fmla="*/ 1196916 w 1287423"/>
                <a:gd name="connsiteY87" fmla="*/ 872463 h 1024052"/>
                <a:gd name="connsiteX88" fmla="*/ 1231349 w 1287423"/>
                <a:gd name="connsiteY88" fmla="*/ 921129 h 1024052"/>
                <a:gd name="connsiteX89" fmla="*/ 1247679 w 1287423"/>
                <a:gd name="connsiteY89" fmla="*/ 944435 h 1024052"/>
                <a:gd name="connsiteX90" fmla="*/ 1273760 w 1287423"/>
                <a:gd name="connsiteY90" fmla="*/ 981577 h 1024052"/>
                <a:gd name="connsiteX91" fmla="*/ 1279243 w 1287423"/>
                <a:gd name="connsiteY91" fmla="*/ 989367 h 1024052"/>
                <a:gd name="connsiteX92" fmla="*/ 1287606 w 1287423"/>
                <a:gd name="connsiteY92" fmla="*/ 1013272 h 1024052"/>
                <a:gd name="connsiteX93" fmla="*/ 1280458 w 1287423"/>
                <a:gd name="connsiteY93" fmla="*/ 1022644 h 1024052"/>
                <a:gd name="connsiteX94" fmla="*/ 1264616 w 1287423"/>
                <a:gd name="connsiteY94" fmla="*/ 1022843 h 1024052"/>
                <a:gd name="connsiteX95" fmla="*/ 1237947 w 1287423"/>
                <a:gd name="connsiteY95" fmla="*/ 991566 h 1024052"/>
                <a:gd name="connsiteX96" fmla="*/ 1223868 w 1287423"/>
                <a:gd name="connsiteY96" fmla="*/ 971633 h 1024052"/>
                <a:gd name="connsiteX97" fmla="*/ 1204047 w 1287423"/>
                <a:gd name="connsiteY97" fmla="*/ 943089 h 1024052"/>
                <a:gd name="connsiteX98" fmla="*/ 1170067 w 1287423"/>
                <a:gd name="connsiteY98" fmla="*/ 895416 h 1024052"/>
                <a:gd name="connsiteX99" fmla="*/ 1149923 w 1287423"/>
                <a:gd name="connsiteY99" fmla="*/ 866759 h 1024052"/>
                <a:gd name="connsiteX100" fmla="*/ 1098218 w 1287423"/>
                <a:gd name="connsiteY100" fmla="*/ 793493 h 1024052"/>
                <a:gd name="connsiteX101" fmla="*/ 1080100 w 1287423"/>
                <a:gd name="connsiteY101" fmla="*/ 768785 h 1024052"/>
                <a:gd name="connsiteX102" fmla="*/ 1070038 w 1287423"/>
                <a:gd name="connsiteY102" fmla="*/ 754836 h 1024052"/>
                <a:gd name="connsiteX103" fmla="*/ 1067860 w 1287423"/>
                <a:gd name="connsiteY103" fmla="*/ 751816 h 1024052"/>
                <a:gd name="connsiteX104" fmla="*/ 1062067 w 1287423"/>
                <a:gd name="connsiteY104" fmla="*/ 743877 h 1024052"/>
                <a:gd name="connsiteX105" fmla="*/ 1058879 w 1287423"/>
                <a:gd name="connsiteY105" fmla="*/ 739506 h 1024052"/>
                <a:gd name="connsiteX106" fmla="*/ 1036063 w 1287423"/>
                <a:gd name="connsiteY106" fmla="*/ 725744 h 1024052"/>
                <a:gd name="connsiteX107" fmla="*/ 1030004 w 1287423"/>
                <a:gd name="connsiteY107" fmla="*/ 724126 h 1024052"/>
                <a:gd name="connsiteX108" fmla="*/ 1025403 w 1287423"/>
                <a:gd name="connsiteY108" fmla="*/ 722954 h 1024052"/>
                <a:gd name="connsiteX109" fmla="*/ 1025626 w 1287423"/>
                <a:gd name="connsiteY109" fmla="*/ 717126 h 1024052"/>
                <a:gd name="connsiteX110" fmla="*/ 1025802 w 1287423"/>
                <a:gd name="connsiteY110" fmla="*/ 709405 h 1024052"/>
                <a:gd name="connsiteX111" fmla="*/ 1025963 w 1287423"/>
                <a:gd name="connsiteY111" fmla="*/ 705582 h 1024052"/>
                <a:gd name="connsiteX112" fmla="*/ 1012550 w 1287423"/>
                <a:gd name="connsiteY112" fmla="*/ 672841 h 1024052"/>
                <a:gd name="connsiteX113" fmla="*/ 993212 w 1287423"/>
                <a:gd name="connsiteY113" fmla="*/ 644366 h 1024052"/>
                <a:gd name="connsiteX114" fmla="*/ 976186 w 1287423"/>
                <a:gd name="connsiteY114" fmla="*/ 629102 h 1024052"/>
                <a:gd name="connsiteX115" fmla="*/ 961640 w 1287423"/>
                <a:gd name="connsiteY115" fmla="*/ 633685 h 1024052"/>
                <a:gd name="connsiteX116" fmla="*/ 948887 w 1287423"/>
                <a:gd name="connsiteY116" fmla="*/ 649626 h 1024052"/>
                <a:gd name="connsiteX117" fmla="*/ 945573 w 1287423"/>
                <a:gd name="connsiteY117" fmla="*/ 654066 h 1024052"/>
                <a:gd name="connsiteX118" fmla="*/ 936134 w 1287423"/>
                <a:gd name="connsiteY118" fmla="*/ 667161 h 1024052"/>
                <a:gd name="connsiteX119" fmla="*/ 933207 w 1287423"/>
                <a:gd name="connsiteY119" fmla="*/ 671122 h 1024052"/>
                <a:gd name="connsiteX120" fmla="*/ 925573 w 1287423"/>
                <a:gd name="connsiteY120" fmla="*/ 686789 h 1024052"/>
                <a:gd name="connsiteX121" fmla="*/ 932946 w 1287423"/>
                <a:gd name="connsiteY121" fmla="*/ 697449 h 1024052"/>
                <a:gd name="connsiteX122" fmla="*/ 948818 w 1287423"/>
                <a:gd name="connsiteY122" fmla="*/ 698676 h 1024052"/>
                <a:gd name="connsiteX123" fmla="*/ 982363 w 1287423"/>
                <a:gd name="connsiteY123" fmla="*/ 711796 h 1024052"/>
                <a:gd name="connsiteX124" fmla="*/ 1006772 w 1287423"/>
                <a:gd name="connsiteY124" fmla="*/ 719269 h 1024052"/>
                <a:gd name="connsiteX125" fmla="*/ 1011270 w 1287423"/>
                <a:gd name="connsiteY125" fmla="*/ 719894 h 1024052"/>
                <a:gd name="connsiteX126" fmla="*/ 1022215 w 1287423"/>
                <a:gd name="connsiteY126" fmla="*/ 721360 h 1024052"/>
                <a:gd name="connsiteX127" fmla="*/ 1018528 w 1287423"/>
                <a:gd name="connsiteY127" fmla="*/ 733616 h 1024052"/>
                <a:gd name="connsiteX128" fmla="*/ 997798 w 1287423"/>
                <a:gd name="connsiteY128" fmla="*/ 741199 h 1024052"/>
                <a:gd name="connsiteX129" fmla="*/ 979175 w 1287423"/>
                <a:gd name="connsiteY129" fmla="*/ 730925 h 1024052"/>
                <a:gd name="connsiteX130" fmla="*/ 952075 w 1287423"/>
                <a:gd name="connsiteY130" fmla="*/ 716578 h 1024052"/>
                <a:gd name="connsiteX131" fmla="*/ 947398 w 1287423"/>
                <a:gd name="connsiteY131" fmla="*/ 715209 h 1024052"/>
                <a:gd name="connsiteX132" fmla="*/ 920292 w 1287423"/>
                <a:gd name="connsiteY132" fmla="*/ 722258 h 1024052"/>
                <a:gd name="connsiteX133" fmla="*/ 914778 w 1287423"/>
                <a:gd name="connsiteY133" fmla="*/ 724340 h 1024052"/>
                <a:gd name="connsiteX134" fmla="*/ 889086 w 1287423"/>
                <a:gd name="connsiteY134" fmla="*/ 738703 h 1024052"/>
                <a:gd name="connsiteX135" fmla="*/ 883529 w 1287423"/>
                <a:gd name="connsiteY135" fmla="*/ 740489 h 1024052"/>
                <a:gd name="connsiteX136" fmla="*/ 882396 w 1287423"/>
                <a:gd name="connsiteY136" fmla="*/ 743074 h 1024052"/>
                <a:gd name="connsiteX137" fmla="*/ 872968 w 1287423"/>
                <a:gd name="connsiteY137" fmla="*/ 756531 h 1024052"/>
                <a:gd name="connsiteX138" fmla="*/ 868664 w 1287423"/>
                <a:gd name="connsiteY138" fmla="*/ 762085 h 1024052"/>
                <a:gd name="connsiteX139" fmla="*/ 866496 w 1287423"/>
                <a:gd name="connsiteY139" fmla="*/ 764884 h 1024052"/>
                <a:gd name="connsiteX140" fmla="*/ 846765 w 1287423"/>
                <a:gd name="connsiteY140" fmla="*/ 804752 h 1024052"/>
                <a:gd name="connsiteX141" fmla="*/ 858024 w 1287423"/>
                <a:gd name="connsiteY141" fmla="*/ 829759 h 1024052"/>
                <a:gd name="connsiteX142" fmla="*/ 861529 w 1287423"/>
                <a:gd name="connsiteY142" fmla="*/ 835780 h 1024052"/>
                <a:gd name="connsiteX143" fmla="*/ 871711 w 1287423"/>
                <a:gd name="connsiteY143" fmla="*/ 853063 h 1024052"/>
                <a:gd name="connsiteX144" fmla="*/ 878740 w 1287423"/>
                <a:gd name="connsiteY144" fmla="*/ 864959 h 1024052"/>
                <a:gd name="connsiteX145" fmla="*/ 900068 w 1287423"/>
                <a:gd name="connsiteY145" fmla="*/ 898604 h 1024052"/>
                <a:gd name="connsiteX146" fmla="*/ 921277 w 1287423"/>
                <a:gd name="connsiteY146" fmla="*/ 934119 h 1024052"/>
                <a:gd name="connsiteX147" fmla="*/ 941911 w 1287423"/>
                <a:gd name="connsiteY147" fmla="*/ 968851 h 1024052"/>
                <a:gd name="connsiteX148" fmla="*/ 949753 w 1287423"/>
                <a:gd name="connsiteY148" fmla="*/ 1000091 h 1024052"/>
                <a:gd name="connsiteX149" fmla="*/ 939721 w 1287423"/>
                <a:gd name="connsiteY149" fmla="*/ 1015271 h 1024052"/>
                <a:gd name="connsiteX150" fmla="*/ 918400 w 1287423"/>
                <a:gd name="connsiteY150" fmla="*/ 1013778 h 1024052"/>
                <a:gd name="connsiteX151" fmla="*/ 895384 w 1287423"/>
                <a:gd name="connsiteY151" fmla="*/ 984984 h 1024052"/>
                <a:gd name="connsiteX152" fmla="*/ 892912 w 1287423"/>
                <a:gd name="connsiteY152" fmla="*/ 981017 h 1024052"/>
                <a:gd name="connsiteX153" fmla="*/ 887744 w 1287423"/>
                <a:gd name="connsiteY153" fmla="*/ 972684 h 1024052"/>
                <a:gd name="connsiteX154" fmla="*/ 879947 w 1287423"/>
                <a:gd name="connsiteY154" fmla="*/ 960144 h 1024052"/>
                <a:gd name="connsiteX155" fmla="*/ 833315 w 1287423"/>
                <a:gd name="connsiteY155" fmla="*/ 882265 h 1024052"/>
                <a:gd name="connsiteX156" fmla="*/ 809713 w 1287423"/>
                <a:gd name="connsiteY156" fmla="*/ 843251 h 1024052"/>
                <a:gd name="connsiteX157" fmla="*/ 788880 w 1287423"/>
                <a:gd name="connsiteY157" fmla="*/ 808637 h 1024052"/>
                <a:gd name="connsiteX158" fmla="*/ 742208 w 1287423"/>
                <a:gd name="connsiteY158" fmla="*/ 732097 h 1024052"/>
                <a:gd name="connsiteX159" fmla="*/ 725362 w 1287423"/>
                <a:gd name="connsiteY159" fmla="*/ 703666 h 1024052"/>
                <a:gd name="connsiteX160" fmla="*/ 693633 w 1287423"/>
                <a:gd name="connsiteY160" fmla="*/ 666465 h 1024052"/>
                <a:gd name="connsiteX161" fmla="*/ 686391 w 1287423"/>
                <a:gd name="connsiteY161" fmla="*/ 661091 h 1024052"/>
                <a:gd name="connsiteX162" fmla="*/ 682820 w 1287423"/>
                <a:gd name="connsiteY162" fmla="*/ 658470 h 1024052"/>
                <a:gd name="connsiteX163" fmla="*/ 669223 w 1287423"/>
                <a:gd name="connsiteY163" fmla="*/ 648032 h 1024052"/>
                <a:gd name="connsiteX164" fmla="*/ 643917 w 1287423"/>
                <a:gd name="connsiteY164" fmla="*/ 629203 h 1024052"/>
                <a:gd name="connsiteX165" fmla="*/ 640336 w 1287423"/>
                <a:gd name="connsiteY165" fmla="*/ 626596 h 1024052"/>
                <a:gd name="connsiteX166" fmla="*/ 604562 w 1287423"/>
                <a:gd name="connsiteY166" fmla="*/ 609774 h 1024052"/>
                <a:gd name="connsiteX167" fmla="*/ 567998 w 1287423"/>
                <a:gd name="connsiteY167" fmla="*/ 627907 h 1024052"/>
                <a:gd name="connsiteX168" fmla="*/ 515293 w 1287423"/>
                <a:gd name="connsiteY168" fmla="*/ 649626 h 1024052"/>
                <a:gd name="connsiteX169" fmla="*/ 471894 w 1287423"/>
                <a:gd name="connsiteY169" fmla="*/ 619351 h 1024052"/>
                <a:gd name="connsiteX170" fmla="*/ 417954 w 1287423"/>
                <a:gd name="connsiteY170" fmla="*/ 583671 h 1024052"/>
                <a:gd name="connsiteX171" fmla="*/ 375113 w 1287423"/>
                <a:gd name="connsiteY171" fmla="*/ 605789 h 1024052"/>
                <a:gd name="connsiteX172" fmla="*/ 369312 w 1287423"/>
                <a:gd name="connsiteY172" fmla="*/ 609689 h 1024052"/>
                <a:gd name="connsiteX173" fmla="*/ 335168 w 1287423"/>
                <a:gd name="connsiteY173" fmla="*/ 632928 h 1024052"/>
                <a:gd name="connsiteX174" fmla="*/ 308049 w 1287423"/>
                <a:gd name="connsiteY174" fmla="*/ 651289 h 1024052"/>
                <a:gd name="connsiteX175" fmla="*/ 296114 w 1287423"/>
                <a:gd name="connsiteY175" fmla="*/ 659302 h 1024052"/>
                <a:gd name="connsiteX176" fmla="*/ 288224 w 1287423"/>
                <a:gd name="connsiteY176" fmla="*/ 664580 h 1024052"/>
                <a:gd name="connsiteX177" fmla="*/ 225667 w 1287423"/>
                <a:gd name="connsiteY177" fmla="*/ 720962 h 1024052"/>
                <a:gd name="connsiteX178" fmla="*/ 220648 w 1287423"/>
                <a:gd name="connsiteY178" fmla="*/ 729089 h 1024052"/>
                <a:gd name="connsiteX179" fmla="*/ 218103 w 1287423"/>
                <a:gd name="connsiteY179" fmla="*/ 733243 h 1024052"/>
                <a:gd name="connsiteX180" fmla="*/ 206338 w 1287423"/>
                <a:gd name="connsiteY180" fmla="*/ 751948 h 1024052"/>
                <a:gd name="connsiteX181" fmla="*/ 190796 w 1287423"/>
                <a:gd name="connsiteY181" fmla="*/ 776712 h 1024052"/>
                <a:gd name="connsiteX182" fmla="*/ 160309 w 1287423"/>
                <a:gd name="connsiteY182" fmla="*/ 824678 h 1024052"/>
                <a:gd name="connsiteX183" fmla="*/ 118265 w 1287423"/>
                <a:gd name="connsiteY183" fmla="*/ 891331 h 1024052"/>
                <a:gd name="connsiteX184" fmla="*/ 94415 w 1287423"/>
                <a:gd name="connsiteY184" fmla="*/ 929272 h 1024052"/>
                <a:gd name="connsiteX185" fmla="*/ 80250 w 1287423"/>
                <a:gd name="connsiteY185" fmla="*/ 951355 h 1024052"/>
                <a:gd name="connsiteX186" fmla="*/ 54302 w 1287423"/>
                <a:gd name="connsiteY186" fmla="*/ 991161 h 1024052"/>
                <a:gd name="connsiteX187" fmla="*/ 52269 w 1287423"/>
                <a:gd name="connsiteY187" fmla="*/ 994178 h 1024052"/>
                <a:gd name="connsiteX188" fmla="*/ 29096 w 1287423"/>
                <a:gd name="connsiteY188" fmla="*/ 1016268 h 1024052"/>
                <a:gd name="connsiteX189" fmla="*/ 11959 w 1287423"/>
                <a:gd name="connsiteY189" fmla="*/ 1014375 h 1024052"/>
                <a:gd name="connsiteX190" fmla="*/ 402 w 1287423"/>
                <a:gd name="connsiteY190" fmla="*/ 997638 h 1024052"/>
                <a:gd name="connsiteX191" fmla="*/ 17340 w 1287423"/>
                <a:gd name="connsiteY191" fmla="*/ 957785 h 1024052"/>
                <a:gd name="connsiteX192" fmla="*/ 20346 w 1287423"/>
                <a:gd name="connsiteY192" fmla="*/ 953127 h 1024052"/>
                <a:gd name="connsiteX193" fmla="*/ 39195 w 1287423"/>
                <a:gd name="connsiteY193" fmla="*/ 924743 h 1024052"/>
                <a:gd name="connsiteX194" fmla="*/ 53505 w 1287423"/>
                <a:gd name="connsiteY194" fmla="*/ 901593 h 1024052"/>
                <a:gd name="connsiteX195" fmla="*/ 80705 w 1287423"/>
                <a:gd name="connsiteY195" fmla="*/ 858652 h 1024052"/>
                <a:gd name="connsiteX196" fmla="*/ 85125 w 1287423"/>
                <a:gd name="connsiteY196" fmla="*/ 851947 h 1024052"/>
                <a:gd name="connsiteX197" fmla="*/ 87315 w 1287423"/>
                <a:gd name="connsiteY197" fmla="*/ 848626 h 1024052"/>
                <a:gd name="connsiteX198" fmla="*/ 89483 w 1287423"/>
                <a:gd name="connsiteY198" fmla="*/ 845339 h 1024052"/>
                <a:gd name="connsiteX199" fmla="*/ 91632 w 1287423"/>
                <a:gd name="connsiteY199" fmla="*/ 842081 h 1024052"/>
                <a:gd name="connsiteX200" fmla="*/ 134709 w 1287423"/>
                <a:gd name="connsiteY200" fmla="*/ 773433 h 1024052"/>
                <a:gd name="connsiteX201" fmla="*/ 162601 w 1287423"/>
                <a:gd name="connsiteY201" fmla="*/ 729431 h 1024052"/>
                <a:gd name="connsiteX202" fmla="*/ 203735 w 1287423"/>
                <a:gd name="connsiteY202" fmla="*/ 664172 h 1024052"/>
                <a:gd name="connsiteX203" fmla="*/ 230240 w 1287423"/>
                <a:gd name="connsiteY203" fmla="*/ 622042 h 1024052"/>
                <a:gd name="connsiteX204" fmla="*/ 247088 w 1287423"/>
                <a:gd name="connsiteY204" fmla="*/ 596025 h 1024052"/>
                <a:gd name="connsiteX205" fmla="*/ 270301 w 1287423"/>
                <a:gd name="connsiteY205" fmla="*/ 560457 h 1024052"/>
                <a:gd name="connsiteX206" fmla="*/ 295309 w 1287423"/>
                <a:gd name="connsiteY206" fmla="*/ 520505 h 1024052"/>
                <a:gd name="connsiteX207" fmla="*/ 315733 w 1287423"/>
                <a:gd name="connsiteY207" fmla="*/ 488224 h 1024052"/>
                <a:gd name="connsiteX208" fmla="*/ 353596 w 1287423"/>
                <a:gd name="connsiteY208" fmla="*/ 428607 h 1024052"/>
                <a:gd name="connsiteX209" fmla="*/ 371833 w 1287423"/>
                <a:gd name="connsiteY209" fmla="*/ 399575 h 1024052"/>
                <a:gd name="connsiteX210" fmla="*/ 385773 w 1287423"/>
                <a:gd name="connsiteY210" fmla="*/ 377634 h 1024052"/>
                <a:gd name="connsiteX211" fmla="*/ 405899 w 1287423"/>
                <a:gd name="connsiteY211" fmla="*/ 346251 h 1024052"/>
                <a:gd name="connsiteX212" fmla="*/ 434841 w 1287423"/>
                <a:gd name="connsiteY212" fmla="*/ 301050 h 1024052"/>
                <a:gd name="connsiteX213" fmla="*/ 442171 w 1287423"/>
                <a:gd name="connsiteY213" fmla="*/ 289504 h 1024052"/>
                <a:gd name="connsiteX214" fmla="*/ 456312 w 1287423"/>
                <a:gd name="connsiteY214" fmla="*/ 267044 h 1024052"/>
                <a:gd name="connsiteX215" fmla="*/ 458283 w 1287423"/>
                <a:gd name="connsiteY215" fmla="*/ 263886 h 1024052"/>
                <a:gd name="connsiteX216" fmla="*/ 463485 w 1287423"/>
                <a:gd name="connsiteY216" fmla="*/ 255287 h 1024052"/>
                <a:gd name="connsiteX217" fmla="*/ 466325 w 1287423"/>
                <a:gd name="connsiteY217" fmla="*/ 250567 h 1024052"/>
                <a:gd name="connsiteX218" fmla="*/ 476064 w 1287423"/>
                <a:gd name="connsiteY218" fmla="*/ 203122 h 1024052"/>
                <a:gd name="connsiteX219" fmla="*/ 476035 w 1287423"/>
                <a:gd name="connsiteY219" fmla="*/ 197144 h 1024052"/>
                <a:gd name="connsiteX220" fmla="*/ 475920 w 1287423"/>
                <a:gd name="connsiteY220" fmla="*/ 184414 h 1024052"/>
                <a:gd name="connsiteX221" fmla="*/ 475766 w 1287423"/>
                <a:gd name="connsiteY221" fmla="*/ 164250 h 1024052"/>
                <a:gd name="connsiteX222" fmla="*/ 475441 w 1287423"/>
                <a:gd name="connsiteY222" fmla="*/ 121483 h 1024052"/>
                <a:gd name="connsiteX223" fmla="*/ 475100 w 1287423"/>
                <a:gd name="connsiteY223" fmla="*/ 75211 h 1024052"/>
                <a:gd name="connsiteX224" fmla="*/ 474919 w 1287423"/>
                <a:gd name="connsiteY224" fmla="*/ 55197 h 1024052"/>
                <a:gd name="connsiteX225" fmla="*/ 474818 w 1287423"/>
                <a:gd name="connsiteY225" fmla="*/ 39809 h 1024052"/>
                <a:gd name="connsiteX226" fmla="*/ 474718 w 1287423"/>
                <a:gd name="connsiteY226" fmla="*/ 34265 h 1024052"/>
                <a:gd name="connsiteX227" fmla="*/ 481817 w 1287423"/>
                <a:gd name="connsiteY227" fmla="*/ 7207 h 1024052"/>
                <a:gd name="connsiteX228" fmla="*/ 508970 w 1287423"/>
                <a:gd name="connsiteY228" fmla="*/ 596 h 1024052"/>
                <a:gd name="connsiteX229" fmla="*/ 708460 w 1287423"/>
                <a:gd name="connsiteY229" fmla="*/ 22326 h 1024052"/>
                <a:gd name="connsiteX230" fmla="*/ 658939 w 1287423"/>
                <a:gd name="connsiteY230" fmla="*/ 23170 h 1024052"/>
                <a:gd name="connsiteX231" fmla="*/ 642749 w 1287423"/>
                <a:gd name="connsiteY231" fmla="*/ 23094 h 1024052"/>
                <a:gd name="connsiteX232" fmla="*/ 596789 w 1287423"/>
                <a:gd name="connsiteY232" fmla="*/ 22874 h 1024052"/>
                <a:gd name="connsiteX233" fmla="*/ 568504 w 1287423"/>
                <a:gd name="connsiteY233" fmla="*/ 22756 h 1024052"/>
                <a:gd name="connsiteX234" fmla="*/ 557795 w 1287423"/>
                <a:gd name="connsiteY234" fmla="*/ 22691 h 1024052"/>
                <a:gd name="connsiteX235" fmla="*/ 542844 w 1287423"/>
                <a:gd name="connsiteY235" fmla="*/ 22630 h 1024052"/>
                <a:gd name="connsiteX236" fmla="*/ 538439 w 1287423"/>
                <a:gd name="connsiteY236" fmla="*/ 22570 h 1024052"/>
                <a:gd name="connsiteX237" fmla="*/ 507422 w 1287423"/>
                <a:gd name="connsiteY237" fmla="*/ 30919 h 1024052"/>
                <a:gd name="connsiteX238" fmla="*/ 500174 w 1287423"/>
                <a:gd name="connsiteY238" fmla="*/ 53653 h 1024052"/>
                <a:gd name="connsiteX239" fmla="*/ 500058 w 1287423"/>
                <a:gd name="connsiteY239" fmla="*/ 56936 h 1024052"/>
                <a:gd name="connsiteX240" fmla="*/ 499850 w 1287423"/>
                <a:gd name="connsiteY240" fmla="*/ 63797 h 1024052"/>
                <a:gd name="connsiteX241" fmla="*/ 499483 w 1287423"/>
                <a:gd name="connsiteY241" fmla="*/ 74143 h 1024052"/>
                <a:gd name="connsiteX242" fmla="*/ 505928 w 1287423"/>
                <a:gd name="connsiteY242" fmla="*/ 114708 h 1024052"/>
                <a:gd name="connsiteX243" fmla="*/ 536932 w 1287423"/>
                <a:gd name="connsiteY243" fmla="*/ 124391 h 1024052"/>
                <a:gd name="connsiteX244" fmla="*/ 540818 w 1287423"/>
                <a:gd name="connsiteY244" fmla="*/ 124478 h 1024052"/>
                <a:gd name="connsiteX245" fmla="*/ 553053 w 1287423"/>
                <a:gd name="connsiteY245" fmla="*/ 124672 h 1024052"/>
                <a:gd name="connsiteX246" fmla="*/ 561014 w 1287423"/>
                <a:gd name="connsiteY246" fmla="*/ 124837 h 1024052"/>
                <a:gd name="connsiteX247" fmla="*/ 662395 w 1287423"/>
                <a:gd name="connsiteY247" fmla="*/ 124794 h 1024052"/>
                <a:gd name="connsiteX248" fmla="*/ 680407 w 1287423"/>
                <a:gd name="connsiteY248" fmla="*/ 124617 h 1024052"/>
                <a:gd name="connsiteX249" fmla="*/ 698135 w 1287423"/>
                <a:gd name="connsiteY249" fmla="*/ 124431 h 1024052"/>
                <a:gd name="connsiteX250" fmla="*/ 704816 w 1287423"/>
                <a:gd name="connsiteY250" fmla="*/ 124376 h 1024052"/>
                <a:gd name="connsiteX251" fmla="*/ 714088 w 1287423"/>
                <a:gd name="connsiteY251" fmla="*/ 124265 h 1024052"/>
                <a:gd name="connsiteX252" fmla="*/ 719392 w 1287423"/>
                <a:gd name="connsiteY252" fmla="*/ 124211 h 1024052"/>
                <a:gd name="connsiteX253" fmla="*/ 732090 w 1287423"/>
                <a:gd name="connsiteY253" fmla="*/ 118793 h 1024052"/>
                <a:gd name="connsiteX254" fmla="*/ 731834 w 1287423"/>
                <a:gd name="connsiteY254" fmla="*/ 105287 h 1024052"/>
                <a:gd name="connsiteX255" fmla="*/ 720234 w 1287423"/>
                <a:gd name="connsiteY255" fmla="*/ 95579 h 1024052"/>
                <a:gd name="connsiteX256" fmla="*/ 703496 w 1287423"/>
                <a:gd name="connsiteY256" fmla="*/ 79041 h 1024052"/>
                <a:gd name="connsiteX257" fmla="*/ 708179 w 1287423"/>
                <a:gd name="connsiteY257" fmla="*/ 66188 h 1024052"/>
                <a:gd name="connsiteX258" fmla="*/ 725084 w 1287423"/>
                <a:gd name="connsiteY258" fmla="*/ 55926 h 1024052"/>
                <a:gd name="connsiteX259" fmla="*/ 743249 w 1287423"/>
                <a:gd name="connsiteY259" fmla="*/ 39089 h 1024052"/>
                <a:gd name="connsiteX260" fmla="*/ 739264 w 1287423"/>
                <a:gd name="connsiteY260" fmla="*/ 24941 h 1024052"/>
                <a:gd name="connsiteX261" fmla="*/ 708460 w 1287423"/>
                <a:gd name="connsiteY261" fmla="*/ 22326 h 1024052"/>
                <a:gd name="connsiteX262" fmla="*/ 471312 w 1287423"/>
                <a:gd name="connsiteY262" fmla="*/ 331216 h 1024052"/>
                <a:gd name="connsiteX263" fmla="*/ 468654 w 1287423"/>
                <a:gd name="connsiteY263" fmla="*/ 335485 h 1024052"/>
                <a:gd name="connsiteX264" fmla="*/ 465689 w 1287423"/>
                <a:gd name="connsiteY264" fmla="*/ 340240 h 1024052"/>
                <a:gd name="connsiteX265" fmla="*/ 451530 w 1287423"/>
                <a:gd name="connsiteY265" fmla="*/ 363885 h 1024052"/>
                <a:gd name="connsiteX266" fmla="*/ 417587 w 1287423"/>
                <a:gd name="connsiteY266" fmla="*/ 417536 h 1024052"/>
                <a:gd name="connsiteX267" fmla="*/ 405600 w 1287423"/>
                <a:gd name="connsiteY267" fmla="*/ 436018 h 1024052"/>
                <a:gd name="connsiteX268" fmla="*/ 393327 w 1287423"/>
                <a:gd name="connsiteY268" fmla="*/ 454686 h 1024052"/>
                <a:gd name="connsiteX269" fmla="*/ 373120 w 1287423"/>
                <a:gd name="connsiteY269" fmla="*/ 486930 h 1024052"/>
                <a:gd name="connsiteX270" fmla="*/ 318682 w 1287423"/>
                <a:gd name="connsiteY270" fmla="*/ 571246 h 1024052"/>
                <a:gd name="connsiteX271" fmla="*/ 301686 w 1287423"/>
                <a:gd name="connsiteY271" fmla="*/ 603397 h 1024052"/>
                <a:gd name="connsiteX272" fmla="*/ 306468 w 1287423"/>
                <a:gd name="connsiteY272" fmla="*/ 609774 h 1024052"/>
                <a:gd name="connsiteX273" fmla="*/ 348911 w 1287423"/>
                <a:gd name="connsiteY273" fmla="*/ 588354 h 1024052"/>
                <a:gd name="connsiteX274" fmla="*/ 381987 w 1287423"/>
                <a:gd name="connsiteY274" fmla="*/ 565240 h 1024052"/>
                <a:gd name="connsiteX275" fmla="*/ 384741 w 1287423"/>
                <a:gd name="connsiteY275" fmla="*/ 563419 h 1024052"/>
                <a:gd name="connsiteX276" fmla="*/ 426024 w 1287423"/>
                <a:gd name="connsiteY276" fmla="*/ 547604 h 1024052"/>
                <a:gd name="connsiteX277" fmla="*/ 459500 w 1287423"/>
                <a:gd name="connsiteY277" fmla="*/ 571516 h 1024052"/>
                <a:gd name="connsiteX278" fmla="*/ 495268 w 1287423"/>
                <a:gd name="connsiteY278" fmla="*/ 601107 h 1024052"/>
                <a:gd name="connsiteX279" fmla="*/ 498408 w 1287423"/>
                <a:gd name="connsiteY279" fmla="*/ 603525 h 1024052"/>
                <a:gd name="connsiteX280" fmla="*/ 527616 w 1287423"/>
                <a:gd name="connsiteY280" fmla="*/ 615192 h 1024052"/>
                <a:gd name="connsiteX281" fmla="*/ 572961 w 1287423"/>
                <a:gd name="connsiteY281" fmla="*/ 592519 h 1024052"/>
                <a:gd name="connsiteX282" fmla="*/ 614127 w 1287423"/>
                <a:gd name="connsiteY282" fmla="*/ 577892 h 1024052"/>
                <a:gd name="connsiteX283" fmla="*/ 629831 w 1287423"/>
                <a:gd name="connsiteY283" fmla="*/ 584118 h 1024052"/>
                <a:gd name="connsiteX284" fmla="*/ 644415 w 1287423"/>
                <a:gd name="connsiteY284" fmla="*/ 585862 h 1024052"/>
                <a:gd name="connsiteX285" fmla="*/ 649197 w 1287423"/>
                <a:gd name="connsiteY285" fmla="*/ 577892 h 1024052"/>
                <a:gd name="connsiteX286" fmla="*/ 633256 w 1287423"/>
                <a:gd name="connsiteY286" fmla="*/ 546010 h 1024052"/>
                <a:gd name="connsiteX287" fmla="*/ 601953 w 1287423"/>
                <a:gd name="connsiteY287" fmla="*/ 494663 h 1024052"/>
                <a:gd name="connsiteX288" fmla="*/ 582245 w 1287423"/>
                <a:gd name="connsiteY288" fmla="*/ 461523 h 1024052"/>
                <a:gd name="connsiteX289" fmla="*/ 578802 w 1287423"/>
                <a:gd name="connsiteY289" fmla="*/ 455770 h 1024052"/>
                <a:gd name="connsiteX290" fmla="*/ 539304 w 1287423"/>
                <a:gd name="connsiteY290" fmla="*/ 391582 h 1024052"/>
                <a:gd name="connsiteX291" fmla="*/ 513095 w 1287423"/>
                <a:gd name="connsiteY291" fmla="*/ 348953 h 1024052"/>
                <a:gd name="connsiteX292" fmla="*/ 504689 w 1287423"/>
                <a:gd name="connsiteY292" fmla="*/ 334979 h 1024052"/>
                <a:gd name="connsiteX293" fmla="*/ 502852 w 1287423"/>
                <a:gd name="connsiteY293" fmla="*/ 331958 h 1024052"/>
                <a:gd name="connsiteX294" fmla="*/ 487397 w 1287423"/>
                <a:gd name="connsiteY294" fmla="*/ 320347 h 1024052"/>
                <a:gd name="connsiteX295" fmla="*/ 471312 w 1287423"/>
                <a:gd name="connsiteY295" fmla="*/ 331216 h 1024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</a:cxnLst>
              <a:rect l="l" t="t" r="r" b="b"/>
              <a:pathLst>
                <a:path w="1287423" h="1024052">
                  <a:moveTo>
                    <a:pt x="508970" y="596"/>
                  </a:moveTo>
                  <a:cubicBezTo>
                    <a:pt x="510271" y="590"/>
                    <a:pt x="511571" y="584"/>
                    <a:pt x="512911" y="578"/>
                  </a:cubicBezTo>
                  <a:cubicBezTo>
                    <a:pt x="517275" y="560"/>
                    <a:pt x="521639" y="554"/>
                    <a:pt x="526003" y="548"/>
                  </a:cubicBezTo>
                  <a:cubicBezTo>
                    <a:pt x="529129" y="538"/>
                    <a:pt x="532256" y="528"/>
                    <a:pt x="535382" y="516"/>
                  </a:cubicBezTo>
                  <a:cubicBezTo>
                    <a:pt x="545652" y="483"/>
                    <a:pt x="555922" y="466"/>
                    <a:pt x="566192" y="451"/>
                  </a:cubicBezTo>
                  <a:cubicBezTo>
                    <a:pt x="569727" y="444"/>
                    <a:pt x="573262" y="437"/>
                    <a:pt x="576797" y="431"/>
                  </a:cubicBezTo>
                  <a:cubicBezTo>
                    <a:pt x="593399" y="400"/>
                    <a:pt x="610002" y="378"/>
                    <a:pt x="626604" y="364"/>
                  </a:cubicBezTo>
                  <a:cubicBezTo>
                    <a:pt x="645777" y="349"/>
                    <a:pt x="664949" y="307"/>
                    <a:pt x="684121" y="243"/>
                  </a:cubicBezTo>
                  <a:cubicBezTo>
                    <a:pt x="698937" y="195"/>
                    <a:pt x="713754" y="171"/>
                    <a:pt x="728569" y="166"/>
                  </a:cubicBezTo>
                  <a:cubicBezTo>
                    <a:pt x="737421" y="162"/>
                    <a:pt x="746271" y="147"/>
                    <a:pt x="755122" y="107"/>
                  </a:cubicBezTo>
                  <a:cubicBezTo>
                    <a:pt x="763446" y="70"/>
                    <a:pt x="771771" y="64"/>
                    <a:pt x="780095" y="80"/>
                  </a:cubicBezTo>
                  <a:cubicBezTo>
                    <a:pt x="783149" y="81"/>
                    <a:pt x="786205" y="71"/>
                    <a:pt x="789259" y="49"/>
                  </a:cubicBezTo>
                  <a:cubicBezTo>
                    <a:pt x="793431" y="21"/>
                    <a:pt x="797600" y="32"/>
                    <a:pt x="801771" y="53"/>
                  </a:cubicBezTo>
                  <a:cubicBezTo>
                    <a:pt x="802980" y="35"/>
                    <a:pt x="804188" y="18"/>
                    <a:pt x="805433" y="0"/>
                  </a:cubicBezTo>
                  <a:cubicBezTo>
                    <a:pt x="813590" y="99"/>
                    <a:pt x="818342" y="1931"/>
                    <a:pt x="824548" y="7207"/>
                  </a:cubicBezTo>
                  <a:cubicBezTo>
                    <a:pt x="826540" y="12487"/>
                    <a:pt x="826540" y="12487"/>
                    <a:pt x="826142" y="18365"/>
                  </a:cubicBezTo>
                  <a:cubicBezTo>
                    <a:pt x="818210" y="30125"/>
                    <a:pt x="806519" y="36264"/>
                    <a:pt x="794558" y="43273"/>
                  </a:cubicBezTo>
                  <a:cubicBezTo>
                    <a:pt x="792572" y="44459"/>
                    <a:pt x="790587" y="45646"/>
                    <a:pt x="788603" y="46835"/>
                  </a:cubicBezTo>
                  <a:cubicBezTo>
                    <a:pt x="779264" y="52409"/>
                    <a:pt x="769882" y="57868"/>
                    <a:pt x="760260" y="62940"/>
                  </a:cubicBezTo>
                  <a:cubicBezTo>
                    <a:pt x="756155" y="65488"/>
                    <a:pt x="754457" y="68071"/>
                    <a:pt x="752814" y="72565"/>
                  </a:cubicBezTo>
                  <a:cubicBezTo>
                    <a:pt x="751722" y="78975"/>
                    <a:pt x="752267" y="81335"/>
                    <a:pt x="755976" y="86731"/>
                  </a:cubicBezTo>
                  <a:cubicBezTo>
                    <a:pt x="761242" y="92768"/>
                    <a:pt x="767637" y="95948"/>
                    <a:pt x="774732" y="99465"/>
                  </a:cubicBezTo>
                  <a:cubicBezTo>
                    <a:pt x="776054" y="100143"/>
                    <a:pt x="777377" y="100822"/>
                    <a:pt x="778740" y="101521"/>
                  </a:cubicBezTo>
                  <a:cubicBezTo>
                    <a:pt x="785367" y="104891"/>
                    <a:pt x="792047" y="108116"/>
                    <a:pt x="798805" y="111215"/>
                  </a:cubicBezTo>
                  <a:cubicBezTo>
                    <a:pt x="800019" y="111773"/>
                    <a:pt x="801234" y="112331"/>
                    <a:pt x="802487" y="112906"/>
                  </a:cubicBezTo>
                  <a:cubicBezTo>
                    <a:pt x="804773" y="113945"/>
                    <a:pt x="807067" y="114964"/>
                    <a:pt x="809370" y="115962"/>
                  </a:cubicBezTo>
                  <a:cubicBezTo>
                    <a:pt x="816286" y="119065"/>
                    <a:pt x="821216" y="122395"/>
                    <a:pt x="826142" y="128358"/>
                  </a:cubicBezTo>
                  <a:cubicBezTo>
                    <a:pt x="827038" y="134037"/>
                    <a:pt x="827038" y="134037"/>
                    <a:pt x="826142" y="139517"/>
                  </a:cubicBezTo>
                  <a:cubicBezTo>
                    <a:pt x="822385" y="144615"/>
                    <a:pt x="819501" y="146410"/>
                    <a:pt x="813389" y="147487"/>
                  </a:cubicBezTo>
                  <a:cubicBezTo>
                    <a:pt x="809429" y="147659"/>
                    <a:pt x="805511" y="147751"/>
                    <a:pt x="801551" y="147768"/>
                  </a:cubicBezTo>
                  <a:cubicBezTo>
                    <a:pt x="799756" y="147784"/>
                    <a:pt x="799756" y="147784"/>
                    <a:pt x="797925" y="147801"/>
                  </a:cubicBezTo>
                  <a:cubicBezTo>
                    <a:pt x="793914" y="147836"/>
                    <a:pt x="789902" y="147860"/>
                    <a:pt x="785891" y="147885"/>
                  </a:cubicBezTo>
                  <a:cubicBezTo>
                    <a:pt x="783015" y="147908"/>
                    <a:pt x="780141" y="147932"/>
                    <a:pt x="777265" y="147956"/>
                  </a:cubicBezTo>
                  <a:cubicBezTo>
                    <a:pt x="771072" y="148008"/>
                    <a:pt x="764879" y="148056"/>
                    <a:pt x="758686" y="148100"/>
                  </a:cubicBezTo>
                  <a:cubicBezTo>
                    <a:pt x="748894" y="148171"/>
                    <a:pt x="739100" y="148256"/>
                    <a:pt x="729307" y="148345"/>
                  </a:cubicBezTo>
                  <a:cubicBezTo>
                    <a:pt x="701460" y="148596"/>
                    <a:pt x="673611" y="148834"/>
                    <a:pt x="645764" y="149040"/>
                  </a:cubicBezTo>
                  <a:cubicBezTo>
                    <a:pt x="630385" y="149153"/>
                    <a:pt x="615006" y="149284"/>
                    <a:pt x="599627" y="149432"/>
                  </a:cubicBezTo>
                  <a:cubicBezTo>
                    <a:pt x="591489" y="149510"/>
                    <a:pt x="583351" y="149579"/>
                    <a:pt x="575212" y="149628"/>
                  </a:cubicBezTo>
                  <a:cubicBezTo>
                    <a:pt x="567558" y="149673"/>
                    <a:pt x="559904" y="149740"/>
                    <a:pt x="552250" y="149824"/>
                  </a:cubicBezTo>
                  <a:cubicBezTo>
                    <a:pt x="549441" y="149851"/>
                    <a:pt x="546633" y="149870"/>
                    <a:pt x="543825" y="149880"/>
                  </a:cubicBezTo>
                  <a:cubicBezTo>
                    <a:pt x="539989" y="149895"/>
                    <a:pt x="536154" y="149939"/>
                    <a:pt x="532318" y="149990"/>
                  </a:cubicBezTo>
                  <a:cubicBezTo>
                    <a:pt x="531209" y="149987"/>
                    <a:pt x="530100" y="149984"/>
                    <a:pt x="528957" y="149982"/>
                  </a:cubicBezTo>
                  <a:cubicBezTo>
                    <a:pt x="521681" y="150120"/>
                    <a:pt x="516707" y="151669"/>
                    <a:pt x="510511" y="155457"/>
                  </a:cubicBezTo>
                  <a:cubicBezTo>
                    <a:pt x="502929" y="163654"/>
                    <a:pt x="502277" y="170231"/>
                    <a:pt x="502217" y="181018"/>
                  </a:cubicBezTo>
                  <a:cubicBezTo>
                    <a:pt x="502208" y="182284"/>
                    <a:pt x="502199" y="183548"/>
                    <a:pt x="502189" y="184851"/>
                  </a:cubicBezTo>
                  <a:cubicBezTo>
                    <a:pt x="502174" y="187532"/>
                    <a:pt x="502164" y="190213"/>
                    <a:pt x="502158" y="192894"/>
                  </a:cubicBezTo>
                  <a:cubicBezTo>
                    <a:pt x="502142" y="196950"/>
                    <a:pt x="502093" y="201004"/>
                    <a:pt x="502042" y="205057"/>
                  </a:cubicBezTo>
                  <a:cubicBezTo>
                    <a:pt x="501907" y="224941"/>
                    <a:pt x="504824" y="239695"/>
                    <a:pt x="514397" y="257280"/>
                  </a:cubicBezTo>
                  <a:cubicBezTo>
                    <a:pt x="515093" y="258579"/>
                    <a:pt x="515789" y="259877"/>
                    <a:pt x="516507" y="261216"/>
                  </a:cubicBezTo>
                  <a:cubicBezTo>
                    <a:pt x="529461" y="285105"/>
                    <a:pt x="544070" y="308055"/>
                    <a:pt x="558344" y="331166"/>
                  </a:cubicBezTo>
                  <a:cubicBezTo>
                    <a:pt x="565971" y="343543"/>
                    <a:pt x="573414" y="356013"/>
                    <a:pt x="580763" y="368556"/>
                  </a:cubicBezTo>
                  <a:cubicBezTo>
                    <a:pt x="587406" y="379855"/>
                    <a:pt x="594268" y="391007"/>
                    <a:pt x="601175" y="402143"/>
                  </a:cubicBezTo>
                  <a:cubicBezTo>
                    <a:pt x="612926" y="421118"/>
                    <a:pt x="624097" y="440393"/>
                    <a:pt x="635191" y="459755"/>
                  </a:cubicBezTo>
                  <a:cubicBezTo>
                    <a:pt x="646014" y="478593"/>
                    <a:pt x="656879" y="497346"/>
                    <a:pt x="669092" y="515322"/>
                  </a:cubicBezTo>
                  <a:cubicBezTo>
                    <a:pt x="677027" y="527028"/>
                    <a:pt x="684123" y="539216"/>
                    <a:pt x="691282" y="551406"/>
                  </a:cubicBezTo>
                  <a:cubicBezTo>
                    <a:pt x="701661" y="569077"/>
                    <a:pt x="712159" y="586656"/>
                    <a:pt x="722924" y="604096"/>
                  </a:cubicBezTo>
                  <a:cubicBezTo>
                    <a:pt x="724573" y="606767"/>
                    <a:pt x="724573" y="606767"/>
                    <a:pt x="726256" y="609493"/>
                  </a:cubicBezTo>
                  <a:cubicBezTo>
                    <a:pt x="727319" y="611218"/>
                    <a:pt x="728384" y="612941"/>
                    <a:pt x="729481" y="614719"/>
                  </a:cubicBezTo>
                  <a:cubicBezTo>
                    <a:pt x="738472" y="629286"/>
                    <a:pt x="747252" y="643967"/>
                    <a:pt x="755895" y="658743"/>
                  </a:cubicBezTo>
                  <a:cubicBezTo>
                    <a:pt x="756466" y="659717"/>
                    <a:pt x="757035" y="660691"/>
                    <a:pt x="757623" y="661695"/>
                  </a:cubicBezTo>
                  <a:cubicBezTo>
                    <a:pt x="758203" y="662688"/>
                    <a:pt x="758784" y="663681"/>
                    <a:pt x="759383" y="664705"/>
                  </a:cubicBezTo>
                  <a:cubicBezTo>
                    <a:pt x="759974" y="665715"/>
                    <a:pt x="760564" y="666726"/>
                    <a:pt x="761173" y="667767"/>
                  </a:cubicBezTo>
                  <a:cubicBezTo>
                    <a:pt x="762372" y="669817"/>
                    <a:pt x="763572" y="671869"/>
                    <a:pt x="764771" y="673919"/>
                  </a:cubicBezTo>
                  <a:cubicBezTo>
                    <a:pt x="773154" y="688249"/>
                    <a:pt x="781651" y="702499"/>
                    <a:pt x="790380" y="716621"/>
                  </a:cubicBezTo>
                  <a:cubicBezTo>
                    <a:pt x="793077" y="720992"/>
                    <a:pt x="795704" y="725397"/>
                    <a:pt x="798288" y="729836"/>
                  </a:cubicBezTo>
                  <a:cubicBezTo>
                    <a:pt x="798937" y="730942"/>
                    <a:pt x="799584" y="732049"/>
                    <a:pt x="800252" y="733190"/>
                  </a:cubicBezTo>
                  <a:cubicBezTo>
                    <a:pt x="801459" y="735256"/>
                    <a:pt x="802656" y="737328"/>
                    <a:pt x="803839" y="739409"/>
                  </a:cubicBezTo>
                  <a:cubicBezTo>
                    <a:pt x="808046" y="746588"/>
                    <a:pt x="811561" y="750607"/>
                    <a:pt x="819566" y="753043"/>
                  </a:cubicBezTo>
                  <a:cubicBezTo>
                    <a:pt x="826008" y="753301"/>
                    <a:pt x="828745" y="752037"/>
                    <a:pt x="834112" y="748460"/>
                  </a:cubicBezTo>
                  <a:cubicBezTo>
                    <a:pt x="842067" y="741019"/>
                    <a:pt x="847850" y="731462"/>
                    <a:pt x="853957" y="722519"/>
                  </a:cubicBezTo>
                  <a:cubicBezTo>
                    <a:pt x="865317" y="705885"/>
                    <a:pt x="876957" y="689499"/>
                    <a:pt x="889325" y="673600"/>
                  </a:cubicBezTo>
                  <a:cubicBezTo>
                    <a:pt x="903683" y="655137"/>
                    <a:pt x="917200" y="636089"/>
                    <a:pt x="930666" y="616974"/>
                  </a:cubicBezTo>
                  <a:cubicBezTo>
                    <a:pt x="933882" y="612415"/>
                    <a:pt x="937105" y="607859"/>
                    <a:pt x="940327" y="603305"/>
                  </a:cubicBezTo>
                  <a:cubicBezTo>
                    <a:pt x="942303" y="600503"/>
                    <a:pt x="944264" y="597689"/>
                    <a:pt x="946222" y="594872"/>
                  </a:cubicBezTo>
                  <a:cubicBezTo>
                    <a:pt x="960095" y="575201"/>
                    <a:pt x="960095" y="575201"/>
                    <a:pt x="971702" y="572812"/>
                  </a:cubicBezTo>
                  <a:cubicBezTo>
                    <a:pt x="980906" y="572418"/>
                    <a:pt x="986602" y="577050"/>
                    <a:pt x="993521" y="582674"/>
                  </a:cubicBezTo>
                  <a:cubicBezTo>
                    <a:pt x="997030" y="586353"/>
                    <a:pt x="999852" y="590319"/>
                    <a:pt x="1002688" y="594531"/>
                  </a:cubicBezTo>
                  <a:cubicBezTo>
                    <a:pt x="1003526" y="595730"/>
                    <a:pt x="1004365" y="596929"/>
                    <a:pt x="1005228" y="598164"/>
                  </a:cubicBezTo>
                  <a:cubicBezTo>
                    <a:pt x="1008268" y="602541"/>
                    <a:pt x="1011261" y="606951"/>
                    <a:pt x="1014245" y="611368"/>
                  </a:cubicBezTo>
                  <a:cubicBezTo>
                    <a:pt x="1015525" y="613262"/>
                    <a:pt x="1016806" y="615154"/>
                    <a:pt x="1018088" y="617048"/>
                  </a:cubicBezTo>
                  <a:cubicBezTo>
                    <a:pt x="1023822" y="625520"/>
                    <a:pt x="1029550" y="633998"/>
                    <a:pt x="1035264" y="642485"/>
                  </a:cubicBezTo>
                  <a:cubicBezTo>
                    <a:pt x="1044078" y="655553"/>
                    <a:pt x="1053117" y="668398"/>
                    <a:pt x="1062568" y="681019"/>
                  </a:cubicBezTo>
                  <a:cubicBezTo>
                    <a:pt x="1068957" y="689557"/>
                    <a:pt x="1075055" y="698254"/>
                    <a:pt x="1081044" y="707077"/>
                  </a:cubicBezTo>
                  <a:cubicBezTo>
                    <a:pt x="1086288" y="714778"/>
                    <a:pt x="1091730" y="722314"/>
                    <a:pt x="1097236" y="729830"/>
                  </a:cubicBezTo>
                  <a:cubicBezTo>
                    <a:pt x="1106806" y="742925"/>
                    <a:pt x="1115772" y="756395"/>
                    <a:pt x="1124714" y="769923"/>
                  </a:cubicBezTo>
                  <a:cubicBezTo>
                    <a:pt x="1132491" y="781682"/>
                    <a:pt x="1140407" y="793283"/>
                    <a:pt x="1148856" y="804574"/>
                  </a:cubicBezTo>
                  <a:cubicBezTo>
                    <a:pt x="1154125" y="811620"/>
                    <a:pt x="1159007" y="818861"/>
                    <a:pt x="1163839" y="826210"/>
                  </a:cubicBezTo>
                  <a:cubicBezTo>
                    <a:pt x="1174374" y="841974"/>
                    <a:pt x="1185484" y="857341"/>
                    <a:pt x="1196916" y="872463"/>
                  </a:cubicBezTo>
                  <a:cubicBezTo>
                    <a:pt x="1208875" y="888350"/>
                    <a:pt x="1220437" y="904506"/>
                    <a:pt x="1231349" y="921129"/>
                  </a:cubicBezTo>
                  <a:cubicBezTo>
                    <a:pt x="1236582" y="929053"/>
                    <a:pt x="1242091" y="936756"/>
                    <a:pt x="1247679" y="944435"/>
                  </a:cubicBezTo>
                  <a:cubicBezTo>
                    <a:pt x="1256585" y="956676"/>
                    <a:pt x="1265301" y="969024"/>
                    <a:pt x="1273760" y="981577"/>
                  </a:cubicBezTo>
                  <a:cubicBezTo>
                    <a:pt x="1275548" y="984201"/>
                    <a:pt x="1277394" y="986787"/>
                    <a:pt x="1279243" y="989367"/>
                  </a:cubicBezTo>
                  <a:cubicBezTo>
                    <a:pt x="1284721" y="997271"/>
                    <a:pt x="1288523" y="1003426"/>
                    <a:pt x="1287606" y="1013272"/>
                  </a:cubicBezTo>
                  <a:cubicBezTo>
                    <a:pt x="1286355" y="1018130"/>
                    <a:pt x="1284714" y="1020025"/>
                    <a:pt x="1280458" y="1022644"/>
                  </a:cubicBezTo>
                  <a:cubicBezTo>
                    <a:pt x="1274420" y="1024321"/>
                    <a:pt x="1270634" y="1024637"/>
                    <a:pt x="1264616" y="1022843"/>
                  </a:cubicBezTo>
                  <a:cubicBezTo>
                    <a:pt x="1253028" y="1014804"/>
                    <a:pt x="1245514" y="1003252"/>
                    <a:pt x="1237947" y="991566"/>
                  </a:cubicBezTo>
                  <a:cubicBezTo>
                    <a:pt x="1233483" y="984756"/>
                    <a:pt x="1228663" y="978210"/>
                    <a:pt x="1223868" y="971633"/>
                  </a:cubicBezTo>
                  <a:cubicBezTo>
                    <a:pt x="1217040" y="962250"/>
                    <a:pt x="1210426" y="952784"/>
                    <a:pt x="1204047" y="943089"/>
                  </a:cubicBezTo>
                  <a:cubicBezTo>
                    <a:pt x="1193205" y="926857"/>
                    <a:pt x="1181693" y="911091"/>
                    <a:pt x="1170067" y="895416"/>
                  </a:cubicBezTo>
                  <a:cubicBezTo>
                    <a:pt x="1163099" y="886014"/>
                    <a:pt x="1156329" y="876555"/>
                    <a:pt x="1149923" y="866759"/>
                  </a:cubicBezTo>
                  <a:cubicBezTo>
                    <a:pt x="1133481" y="841778"/>
                    <a:pt x="1116232" y="817361"/>
                    <a:pt x="1098218" y="793493"/>
                  </a:cubicBezTo>
                  <a:cubicBezTo>
                    <a:pt x="1092073" y="785333"/>
                    <a:pt x="1086065" y="777079"/>
                    <a:pt x="1080100" y="768785"/>
                  </a:cubicBezTo>
                  <a:cubicBezTo>
                    <a:pt x="1076747" y="764135"/>
                    <a:pt x="1073393" y="759485"/>
                    <a:pt x="1070038" y="754836"/>
                  </a:cubicBezTo>
                  <a:cubicBezTo>
                    <a:pt x="1069319" y="753840"/>
                    <a:pt x="1068600" y="752842"/>
                    <a:pt x="1067860" y="751816"/>
                  </a:cubicBezTo>
                  <a:cubicBezTo>
                    <a:pt x="1065941" y="749160"/>
                    <a:pt x="1064004" y="746518"/>
                    <a:pt x="1062067" y="743877"/>
                  </a:cubicBezTo>
                  <a:cubicBezTo>
                    <a:pt x="1061015" y="742434"/>
                    <a:pt x="1059963" y="740992"/>
                    <a:pt x="1058879" y="739506"/>
                  </a:cubicBezTo>
                  <a:cubicBezTo>
                    <a:pt x="1052170" y="731512"/>
                    <a:pt x="1046131" y="728379"/>
                    <a:pt x="1036063" y="725744"/>
                  </a:cubicBezTo>
                  <a:cubicBezTo>
                    <a:pt x="1033065" y="724942"/>
                    <a:pt x="1033065" y="724942"/>
                    <a:pt x="1030004" y="724126"/>
                  </a:cubicBezTo>
                  <a:cubicBezTo>
                    <a:pt x="1028486" y="723739"/>
                    <a:pt x="1026967" y="723353"/>
                    <a:pt x="1025403" y="722954"/>
                  </a:cubicBezTo>
                  <a:cubicBezTo>
                    <a:pt x="1025513" y="720069"/>
                    <a:pt x="1025513" y="720069"/>
                    <a:pt x="1025626" y="717126"/>
                  </a:cubicBezTo>
                  <a:cubicBezTo>
                    <a:pt x="1025687" y="714552"/>
                    <a:pt x="1025744" y="711979"/>
                    <a:pt x="1025802" y="709405"/>
                  </a:cubicBezTo>
                  <a:cubicBezTo>
                    <a:pt x="1025854" y="708144"/>
                    <a:pt x="1025909" y="706881"/>
                    <a:pt x="1025963" y="705582"/>
                  </a:cubicBezTo>
                  <a:cubicBezTo>
                    <a:pt x="1026186" y="692018"/>
                    <a:pt x="1020855" y="683289"/>
                    <a:pt x="1012550" y="672841"/>
                  </a:cubicBezTo>
                  <a:cubicBezTo>
                    <a:pt x="1005495" y="663707"/>
                    <a:pt x="999273" y="654185"/>
                    <a:pt x="993212" y="644366"/>
                  </a:cubicBezTo>
                  <a:cubicBezTo>
                    <a:pt x="988513" y="636888"/>
                    <a:pt x="984945" y="631769"/>
                    <a:pt x="976186" y="629102"/>
                  </a:cubicBezTo>
                  <a:cubicBezTo>
                    <a:pt x="969530" y="628836"/>
                    <a:pt x="967144" y="629832"/>
                    <a:pt x="961640" y="633685"/>
                  </a:cubicBezTo>
                  <a:cubicBezTo>
                    <a:pt x="957012" y="638727"/>
                    <a:pt x="952947" y="644123"/>
                    <a:pt x="948887" y="649626"/>
                  </a:cubicBezTo>
                  <a:cubicBezTo>
                    <a:pt x="947793" y="651091"/>
                    <a:pt x="946700" y="652556"/>
                    <a:pt x="945573" y="654066"/>
                  </a:cubicBezTo>
                  <a:cubicBezTo>
                    <a:pt x="942380" y="658400"/>
                    <a:pt x="939251" y="662774"/>
                    <a:pt x="936134" y="667161"/>
                  </a:cubicBezTo>
                  <a:cubicBezTo>
                    <a:pt x="934685" y="669122"/>
                    <a:pt x="934685" y="669122"/>
                    <a:pt x="933207" y="671122"/>
                  </a:cubicBezTo>
                  <a:cubicBezTo>
                    <a:pt x="929396" y="676453"/>
                    <a:pt x="926799" y="680292"/>
                    <a:pt x="925573" y="686789"/>
                  </a:cubicBezTo>
                  <a:cubicBezTo>
                    <a:pt x="926861" y="692332"/>
                    <a:pt x="928261" y="694207"/>
                    <a:pt x="932946" y="697449"/>
                  </a:cubicBezTo>
                  <a:cubicBezTo>
                    <a:pt x="938560" y="698882"/>
                    <a:pt x="943035" y="699126"/>
                    <a:pt x="948818" y="698676"/>
                  </a:cubicBezTo>
                  <a:cubicBezTo>
                    <a:pt x="964077" y="697717"/>
                    <a:pt x="970914" y="702201"/>
                    <a:pt x="982363" y="711796"/>
                  </a:cubicBezTo>
                  <a:cubicBezTo>
                    <a:pt x="989804" y="717480"/>
                    <a:pt x="997733" y="718099"/>
                    <a:pt x="1006772" y="719269"/>
                  </a:cubicBezTo>
                  <a:cubicBezTo>
                    <a:pt x="1008256" y="719475"/>
                    <a:pt x="1009741" y="719682"/>
                    <a:pt x="1011270" y="719894"/>
                  </a:cubicBezTo>
                  <a:cubicBezTo>
                    <a:pt x="1014917" y="720399"/>
                    <a:pt x="1018565" y="720887"/>
                    <a:pt x="1022215" y="721360"/>
                  </a:cubicBezTo>
                  <a:cubicBezTo>
                    <a:pt x="1022676" y="728795"/>
                    <a:pt x="1022676" y="728795"/>
                    <a:pt x="1018528" y="733616"/>
                  </a:cubicBezTo>
                  <a:cubicBezTo>
                    <a:pt x="1011253" y="739876"/>
                    <a:pt x="1007180" y="741390"/>
                    <a:pt x="997798" y="741199"/>
                  </a:cubicBezTo>
                  <a:cubicBezTo>
                    <a:pt x="990236" y="739944"/>
                    <a:pt x="985109" y="735533"/>
                    <a:pt x="979175" y="730925"/>
                  </a:cubicBezTo>
                  <a:cubicBezTo>
                    <a:pt x="970614" y="724813"/>
                    <a:pt x="962368" y="719218"/>
                    <a:pt x="952075" y="716578"/>
                  </a:cubicBezTo>
                  <a:cubicBezTo>
                    <a:pt x="950532" y="716127"/>
                    <a:pt x="948987" y="715674"/>
                    <a:pt x="947398" y="715209"/>
                  </a:cubicBezTo>
                  <a:cubicBezTo>
                    <a:pt x="937910" y="713961"/>
                    <a:pt x="928902" y="718811"/>
                    <a:pt x="920292" y="722258"/>
                  </a:cubicBezTo>
                  <a:cubicBezTo>
                    <a:pt x="918473" y="722945"/>
                    <a:pt x="916653" y="723632"/>
                    <a:pt x="914778" y="724340"/>
                  </a:cubicBezTo>
                  <a:cubicBezTo>
                    <a:pt x="905166" y="728100"/>
                    <a:pt x="896998" y="732022"/>
                    <a:pt x="889086" y="738703"/>
                  </a:cubicBezTo>
                  <a:cubicBezTo>
                    <a:pt x="886717" y="740489"/>
                    <a:pt x="886717" y="740489"/>
                    <a:pt x="883529" y="740489"/>
                  </a:cubicBezTo>
                  <a:cubicBezTo>
                    <a:pt x="883155" y="741342"/>
                    <a:pt x="882780" y="742195"/>
                    <a:pt x="882396" y="743074"/>
                  </a:cubicBezTo>
                  <a:cubicBezTo>
                    <a:pt x="879748" y="747959"/>
                    <a:pt x="876397" y="752182"/>
                    <a:pt x="872968" y="756531"/>
                  </a:cubicBezTo>
                  <a:cubicBezTo>
                    <a:pt x="871532" y="758380"/>
                    <a:pt x="870097" y="760232"/>
                    <a:pt x="868664" y="762085"/>
                  </a:cubicBezTo>
                  <a:cubicBezTo>
                    <a:pt x="867948" y="763008"/>
                    <a:pt x="867233" y="763932"/>
                    <a:pt x="866496" y="764884"/>
                  </a:cubicBezTo>
                  <a:cubicBezTo>
                    <a:pt x="851603" y="782752"/>
                    <a:pt x="851603" y="782752"/>
                    <a:pt x="846765" y="804752"/>
                  </a:cubicBezTo>
                  <a:cubicBezTo>
                    <a:pt x="848301" y="814178"/>
                    <a:pt x="853157" y="821683"/>
                    <a:pt x="858024" y="829759"/>
                  </a:cubicBezTo>
                  <a:cubicBezTo>
                    <a:pt x="859195" y="831764"/>
                    <a:pt x="860364" y="833771"/>
                    <a:pt x="861529" y="835780"/>
                  </a:cubicBezTo>
                  <a:cubicBezTo>
                    <a:pt x="864891" y="841560"/>
                    <a:pt x="868294" y="847314"/>
                    <a:pt x="871711" y="853063"/>
                  </a:cubicBezTo>
                  <a:cubicBezTo>
                    <a:pt x="874062" y="857024"/>
                    <a:pt x="876400" y="860992"/>
                    <a:pt x="878740" y="864959"/>
                  </a:cubicBezTo>
                  <a:cubicBezTo>
                    <a:pt x="888890" y="882112"/>
                    <a:pt x="888890" y="882112"/>
                    <a:pt x="900068" y="898604"/>
                  </a:cubicBezTo>
                  <a:cubicBezTo>
                    <a:pt x="908097" y="909894"/>
                    <a:pt x="914603" y="921993"/>
                    <a:pt x="921277" y="934119"/>
                  </a:cubicBezTo>
                  <a:cubicBezTo>
                    <a:pt x="927797" y="945936"/>
                    <a:pt x="934593" y="957511"/>
                    <a:pt x="941911" y="968851"/>
                  </a:cubicBezTo>
                  <a:cubicBezTo>
                    <a:pt x="948299" y="978956"/>
                    <a:pt x="951492" y="988094"/>
                    <a:pt x="949753" y="1000091"/>
                  </a:cubicBezTo>
                  <a:cubicBezTo>
                    <a:pt x="948122" y="1006537"/>
                    <a:pt x="944914" y="1011190"/>
                    <a:pt x="939721" y="1015271"/>
                  </a:cubicBezTo>
                  <a:cubicBezTo>
                    <a:pt x="931733" y="1017490"/>
                    <a:pt x="925709" y="1017431"/>
                    <a:pt x="918400" y="1013778"/>
                  </a:cubicBezTo>
                  <a:cubicBezTo>
                    <a:pt x="908746" y="1005592"/>
                    <a:pt x="901978" y="995694"/>
                    <a:pt x="895384" y="984984"/>
                  </a:cubicBezTo>
                  <a:cubicBezTo>
                    <a:pt x="894568" y="983675"/>
                    <a:pt x="893754" y="982366"/>
                    <a:pt x="892912" y="981017"/>
                  </a:cubicBezTo>
                  <a:cubicBezTo>
                    <a:pt x="891186" y="978242"/>
                    <a:pt x="889462" y="975464"/>
                    <a:pt x="887744" y="972684"/>
                  </a:cubicBezTo>
                  <a:cubicBezTo>
                    <a:pt x="885155" y="968497"/>
                    <a:pt x="882554" y="964321"/>
                    <a:pt x="879947" y="960144"/>
                  </a:cubicBezTo>
                  <a:cubicBezTo>
                    <a:pt x="863943" y="934448"/>
                    <a:pt x="848363" y="908534"/>
                    <a:pt x="833315" y="882265"/>
                  </a:cubicBezTo>
                  <a:cubicBezTo>
                    <a:pt x="825742" y="869053"/>
                    <a:pt x="817950" y="856058"/>
                    <a:pt x="809713" y="843251"/>
                  </a:cubicBezTo>
                  <a:cubicBezTo>
                    <a:pt x="802460" y="831893"/>
                    <a:pt x="795661" y="820280"/>
                    <a:pt x="788880" y="808637"/>
                  </a:cubicBezTo>
                  <a:cubicBezTo>
                    <a:pt x="773825" y="782808"/>
                    <a:pt x="758548" y="757138"/>
                    <a:pt x="742208" y="732097"/>
                  </a:cubicBezTo>
                  <a:cubicBezTo>
                    <a:pt x="736277" y="722816"/>
                    <a:pt x="730833" y="713222"/>
                    <a:pt x="725362" y="703666"/>
                  </a:cubicBezTo>
                  <a:cubicBezTo>
                    <a:pt x="716671" y="688699"/>
                    <a:pt x="707737" y="676630"/>
                    <a:pt x="693633" y="666465"/>
                  </a:cubicBezTo>
                  <a:cubicBezTo>
                    <a:pt x="691218" y="664673"/>
                    <a:pt x="688804" y="662883"/>
                    <a:pt x="686391" y="661091"/>
                  </a:cubicBezTo>
                  <a:cubicBezTo>
                    <a:pt x="685213" y="660225"/>
                    <a:pt x="684033" y="659361"/>
                    <a:pt x="682820" y="658470"/>
                  </a:cubicBezTo>
                  <a:cubicBezTo>
                    <a:pt x="678223" y="655070"/>
                    <a:pt x="673728" y="651553"/>
                    <a:pt x="669223" y="648032"/>
                  </a:cubicBezTo>
                  <a:cubicBezTo>
                    <a:pt x="660886" y="641617"/>
                    <a:pt x="652431" y="635378"/>
                    <a:pt x="643917" y="629203"/>
                  </a:cubicBezTo>
                  <a:cubicBezTo>
                    <a:pt x="642735" y="628342"/>
                    <a:pt x="641554" y="627483"/>
                    <a:pt x="640336" y="626596"/>
                  </a:cubicBezTo>
                  <a:cubicBezTo>
                    <a:pt x="624077" y="613730"/>
                    <a:pt x="624077" y="613730"/>
                    <a:pt x="604562" y="609774"/>
                  </a:cubicBezTo>
                  <a:cubicBezTo>
                    <a:pt x="590944" y="613309"/>
                    <a:pt x="579655" y="620261"/>
                    <a:pt x="567998" y="627907"/>
                  </a:cubicBezTo>
                  <a:cubicBezTo>
                    <a:pt x="530267" y="652457"/>
                    <a:pt x="530267" y="652457"/>
                    <a:pt x="515293" y="649626"/>
                  </a:cubicBezTo>
                  <a:cubicBezTo>
                    <a:pt x="498448" y="644635"/>
                    <a:pt x="484842" y="630720"/>
                    <a:pt x="471894" y="619351"/>
                  </a:cubicBezTo>
                  <a:cubicBezTo>
                    <a:pt x="447592" y="596256"/>
                    <a:pt x="447592" y="596256"/>
                    <a:pt x="417954" y="583671"/>
                  </a:cubicBezTo>
                  <a:cubicBezTo>
                    <a:pt x="402003" y="585190"/>
                    <a:pt x="388024" y="597034"/>
                    <a:pt x="375113" y="605789"/>
                  </a:cubicBezTo>
                  <a:cubicBezTo>
                    <a:pt x="373180" y="607089"/>
                    <a:pt x="371246" y="608390"/>
                    <a:pt x="369312" y="609689"/>
                  </a:cubicBezTo>
                  <a:cubicBezTo>
                    <a:pt x="357889" y="617374"/>
                    <a:pt x="346502" y="625114"/>
                    <a:pt x="335168" y="632928"/>
                  </a:cubicBezTo>
                  <a:cubicBezTo>
                    <a:pt x="326174" y="639116"/>
                    <a:pt x="317118" y="645212"/>
                    <a:pt x="308049" y="651289"/>
                  </a:cubicBezTo>
                  <a:cubicBezTo>
                    <a:pt x="304070" y="653959"/>
                    <a:pt x="300093" y="656631"/>
                    <a:pt x="296114" y="659302"/>
                  </a:cubicBezTo>
                  <a:cubicBezTo>
                    <a:pt x="293487" y="661065"/>
                    <a:pt x="290855" y="662824"/>
                    <a:pt x="288224" y="664580"/>
                  </a:cubicBezTo>
                  <a:cubicBezTo>
                    <a:pt x="252557" y="688233"/>
                    <a:pt x="252557" y="688233"/>
                    <a:pt x="225667" y="720962"/>
                  </a:cubicBezTo>
                  <a:cubicBezTo>
                    <a:pt x="223994" y="723672"/>
                    <a:pt x="222321" y="726380"/>
                    <a:pt x="220648" y="729089"/>
                  </a:cubicBezTo>
                  <a:cubicBezTo>
                    <a:pt x="219387" y="731145"/>
                    <a:pt x="219387" y="731145"/>
                    <a:pt x="218103" y="733243"/>
                  </a:cubicBezTo>
                  <a:cubicBezTo>
                    <a:pt x="214242" y="739516"/>
                    <a:pt x="210287" y="745729"/>
                    <a:pt x="206338" y="751948"/>
                  </a:cubicBezTo>
                  <a:cubicBezTo>
                    <a:pt x="201127" y="760183"/>
                    <a:pt x="195942" y="768436"/>
                    <a:pt x="190796" y="776712"/>
                  </a:cubicBezTo>
                  <a:cubicBezTo>
                    <a:pt x="180787" y="792804"/>
                    <a:pt x="170694" y="808825"/>
                    <a:pt x="160309" y="824678"/>
                  </a:cubicBezTo>
                  <a:cubicBezTo>
                    <a:pt x="145905" y="846666"/>
                    <a:pt x="131885" y="868849"/>
                    <a:pt x="118265" y="891331"/>
                  </a:cubicBezTo>
                  <a:cubicBezTo>
                    <a:pt x="110517" y="904117"/>
                    <a:pt x="102598" y="916760"/>
                    <a:pt x="94415" y="929272"/>
                  </a:cubicBezTo>
                  <a:cubicBezTo>
                    <a:pt x="89632" y="936593"/>
                    <a:pt x="84943" y="943974"/>
                    <a:pt x="80250" y="951355"/>
                  </a:cubicBezTo>
                  <a:cubicBezTo>
                    <a:pt x="71743" y="964718"/>
                    <a:pt x="63218" y="978065"/>
                    <a:pt x="54302" y="991161"/>
                  </a:cubicBezTo>
                  <a:cubicBezTo>
                    <a:pt x="53631" y="992157"/>
                    <a:pt x="52960" y="993152"/>
                    <a:pt x="52269" y="994178"/>
                  </a:cubicBezTo>
                  <a:cubicBezTo>
                    <a:pt x="46008" y="1003258"/>
                    <a:pt x="38914" y="1011069"/>
                    <a:pt x="29096" y="1016268"/>
                  </a:cubicBezTo>
                  <a:cubicBezTo>
                    <a:pt x="22932" y="1017360"/>
                    <a:pt x="17764" y="1016881"/>
                    <a:pt x="11959" y="1014375"/>
                  </a:cubicBezTo>
                  <a:cubicBezTo>
                    <a:pt x="5676" y="1009313"/>
                    <a:pt x="2545" y="1005538"/>
                    <a:pt x="402" y="997638"/>
                  </a:cubicBezTo>
                  <a:cubicBezTo>
                    <a:pt x="-720" y="983079"/>
                    <a:pt x="9737" y="969369"/>
                    <a:pt x="17340" y="957785"/>
                  </a:cubicBezTo>
                  <a:cubicBezTo>
                    <a:pt x="18331" y="956248"/>
                    <a:pt x="19323" y="954712"/>
                    <a:pt x="20346" y="953127"/>
                  </a:cubicBezTo>
                  <a:cubicBezTo>
                    <a:pt x="26520" y="943593"/>
                    <a:pt x="32833" y="934153"/>
                    <a:pt x="39195" y="924743"/>
                  </a:cubicBezTo>
                  <a:cubicBezTo>
                    <a:pt x="44253" y="917188"/>
                    <a:pt x="48893" y="909425"/>
                    <a:pt x="53505" y="901593"/>
                  </a:cubicBezTo>
                  <a:cubicBezTo>
                    <a:pt x="62130" y="886982"/>
                    <a:pt x="71362" y="872809"/>
                    <a:pt x="80705" y="858652"/>
                  </a:cubicBezTo>
                  <a:cubicBezTo>
                    <a:pt x="82178" y="856417"/>
                    <a:pt x="83652" y="854182"/>
                    <a:pt x="85125" y="851947"/>
                  </a:cubicBezTo>
                  <a:cubicBezTo>
                    <a:pt x="85849" y="850852"/>
                    <a:pt x="86571" y="849755"/>
                    <a:pt x="87315" y="848626"/>
                  </a:cubicBezTo>
                  <a:cubicBezTo>
                    <a:pt x="88031" y="847541"/>
                    <a:pt x="88747" y="846457"/>
                    <a:pt x="89483" y="845339"/>
                  </a:cubicBezTo>
                  <a:cubicBezTo>
                    <a:pt x="90193" y="844263"/>
                    <a:pt x="90902" y="843189"/>
                    <a:pt x="91632" y="842081"/>
                  </a:cubicBezTo>
                  <a:cubicBezTo>
                    <a:pt x="106510" y="819507"/>
                    <a:pt x="120772" y="796595"/>
                    <a:pt x="134709" y="773433"/>
                  </a:cubicBezTo>
                  <a:cubicBezTo>
                    <a:pt x="143682" y="758546"/>
                    <a:pt x="153021" y="743934"/>
                    <a:pt x="162601" y="729431"/>
                  </a:cubicBezTo>
                  <a:cubicBezTo>
                    <a:pt x="176784" y="707956"/>
                    <a:pt x="190418" y="686195"/>
                    <a:pt x="203735" y="664172"/>
                  </a:cubicBezTo>
                  <a:cubicBezTo>
                    <a:pt x="212335" y="649963"/>
                    <a:pt x="220913" y="635789"/>
                    <a:pt x="230240" y="622042"/>
                  </a:cubicBezTo>
                  <a:cubicBezTo>
                    <a:pt x="236036" y="613482"/>
                    <a:pt x="241566" y="604764"/>
                    <a:pt x="247088" y="596025"/>
                  </a:cubicBezTo>
                  <a:cubicBezTo>
                    <a:pt x="254657" y="584052"/>
                    <a:pt x="262393" y="572209"/>
                    <a:pt x="270301" y="560457"/>
                  </a:cubicBezTo>
                  <a:cubicBezTo>
                    <a:pt x="279085" y="547381"/>
                    <a:pt x="287366" y="534104"/>
                    <a:pt x="295309" y="520505"/>
                  </a:cubicBezTo>
                  <a:cubicBezTo>
                    <a:pt x="308626" y="497739"/>
                    <a:pt x="308626" y="497739"/>
                    <a:pt x="315733" y="488224"/>
                  </a:cubicBezTo>
                  <a:cubicBezTo>
                    <a:pt x="329801" y="469366"/>
                    <a:pt x="341576" y="448801"/>
                    <a:pt x="353596" y="428607"/>
                  </a:cubicBezTo>
                  <a:cubicBezTo>
                    <a:pt x="359465" y="418787"/>
                    <a:pt x="365574" y="409149"/>
                    <a:pt x="371833" y="399575"/>
                  </a:cubicBezTo>
                  <a:cubicBezTo>
                    <a:pt x="376576" y="392319"/>
                    <a:pt x="381210" y="385005"/>
                    <a:pt x="385773" y="377634"/>
                  </a:cubicBezTo>
                  <a:cubicBezTo>
                    <a:pt x="392326" y="367070"/>
                    <a:pt x="399089" y="356651"/>
                    <a:pt x="405899" y="346251"/>
                  </a:cubicBezTo>
                  <a:cubicBezTo>
                    <a:pt x="415700" y="331278"/>
                    <a:pt x="425329" y="316209"/>
                    <a:pt x="434841" y="301050"/>
                  </a:cubicBezTo>
                  <a:cubicBezTo>
                    <a:pt x="437270" y="297193"/>
                    <a:pt x="439718" y="293348"/>
                    <a:pt x="442171" y="289504"/>
                  </a:cubicBezTo>
                  <a:cubicBezTo>
                    <a:pt x="446928" y="282044"/>
                    <a:pt x="451640" y="274558"/>
                    <a:pt x="456312" y="267044"/>
                  </a:cubicBezTo>
                  <a:cubicBezTo>
                    <a:pt x="456962" y="266001"/>
                    <a:pt x="457613" y="264960"/>
                    <a:pt x="458283" y="263886"/>
                  </a:cubicBezTo>
                  <a:cubicBezTo>
                    <a:pt x="460045" y="261036"/>
                    <a:pt x="461772" y="258168"/>
                    <a:pt x="463485" y="255287"/>
                  </a:cubicBezTo>
                  <a:cubicBezTo>
                    <a:pt x="464422" y="253730"/>
                    <a:pt x="465359" y="252172"/>
                    <a:pt x="466325" y="250567"/>
                  </a:cubicBezTo>
                  <a:cubicBezTo>
                    <a:pt x="474083" y="235359"/>
                    <a:pt x="476370" y="219986"/>
                    <a:pt x="476064" y="203122"/>
                  </a:cubicBezTo>
                  <a:cubicBezTo>
                    <a:pt x="476054" y="201150"/>
                    <a:pt x="476045" y="199177"/>
                    <a:pt x="476035" y="197144"/>
                  </a:cubicBezTo>
                  <a:cubicBezTo>
                    <a:pt x="476011" y="192901"/>
                    <a:pt x="475976" y="188657"/>
                    <a:pt x="475920" y="184414"/>
                  </a:cubicBezTo>
                  <a:cubicBezTo>
                    <a:pt x="475833" y="177693"/>
                    <a:pt x="475796" y="170971"/>
                    <a:pt x="475766" y="164250"/>
                  </a:cubicBezTo>
                  <a:cubicBezTo>
                    <a:pt x="475696" y="149994"/>
                    <a:pt x="475571" y="135739"/>
                    <a:pt x="475441" y="121483"/>
                  </a:cubicBezTo>
                  <a:cubicBezTo>
                    <a:pt x="475300" y="106059"/>
                    <a:pt x="475169" y="90636"/>
                    <a:pt x="475100" y="75211"/>
                  </a:cubicBezTo>
                  <a:cubicBezTo>
                    <a:pt x="475069" y="68539"/>
                    <a:pt x="475006" y="61868"/>
                    <a:pt x="474919" y="55197"/>
                  </a:cubicBezTo>
                  <a:cubicBezTo>
                    <a:pt x="474860" y="50068"/>
                    <a:pt x="474843" y="44938"/>
                    <a:pt x="474818" y="39809"/>
                  </a:cubicBezTo>
                  <a:cubicBezTo>
                    <a:pt x="474785" y="37979"/>
                    <a:pt x="474752" y="36150"/>
                    <a:pt x="474718" y="34265"/>
                  </a:cubicBezTo>
                  <a:cubicBezTo>
                    <a:pt x="474716" y="23422"/>
                    <a:pt x="475947" y="16412"/>
                    <a:pt x="481817" y="7207"/>
                  </a:cubicBezTo>
                  <a:cubicBezTo>
                    <a:pt x="490283" y="646"/>
                    <a:pt x="498592" y="593"/>
                    <a:pt x="508970" y="596"/>
                  </a:cubicBezTo>
                  <a:close/>
                  <a:moveTo>
                    <a:pt x="708460" y="22326"/>
                  </a:moveTo>
                  <a:cubicBezTo>
                    <a:pt x="691948" y="23344"/>
                    <a:pt x="675476" y="23284"/>
                    <a:pt x="658939" y="23170"/>
                  </a:cubicBezTo>
                  <a:cubicBezTo>
                    <a:pt x="653543" y="23134"/>
                    <a:pt x="648146" y="23112"/>
                    <a:pt x="642749" y="23094"/>
                  </a:cubicBezTo>
                  <a:cubicBezTo>
                    <a:pt x="627429" y="23041"/>
                    <a:pt x="612109" y="22974"/>
                    <a:pt x="596789" y="22874"/>
                  </a:cubicBezTo>
                  <a:cubicBezTo>
                    <a:pt x="587361" y="22814"/>
                    <a:pt x="577933" y="22778"/>
                    <a:pt x="568504" y="22756"/>
                  </a:cubicBezTo>
                  <a:cubicBezTo>
                    <a:pt x="564934" y="22743"/>
                    <a:pt x="561364" y="22722"/>
                    <a:pt x="557795" y="22691"/>
                  </a:cubicBezTo>
                  <a:cubicBezTo>
                    <a:pt x="552811" y="22648"/>
                    <a:pt x="547828" y="22636"/>
                    <a:pt x="542844" y="22630"/>
                  </a:cubicBezTo>
                  <a:cubicBezTo>
                    <a:pt x="541390" y="22610"/>
                    <a:pt x="539937" y="22591"/>
                    <a:pt x="538439" y="22570"/>
                  </a:cubicBezTo>
                  <a:cubicBezTo>
                    <a:pt x="526985" y="22606"/>
                    <a:pt x="517155" y="24706"/>
                    <a:pt x="507422" y="30919"/>
                  </a:cubicBezTo>
                  <a:cubicBezTo>
                    <a:pt x="500927" y="37611"/>
                    <a:pt x="500494" y="44600"/>
                    <a:pt x="500174" y="53653"/>
                  </a:cubicBezTo>
                  <a:cubicBezTo>
                    <a:pt x="500136" y="54737"/>
                    <a:pt x="500097" y="55820"/>
                    <a:pt x="500058" y="56936"/>
                  </a:cubicBezTo>
                  <a:cubicBezTo>
                    <a:pt x="499981" y="59222"/>
                    <a:pt x="499912" y="61509"/>
                    <a:pt x="499850" y="63797"/>
                  </a:cubicBezTo>
                  <a:cubicBezTo>
                    <a:pt x="499752" y="67247"/>
                    <a:pt x="499619" y="70694"/>
                    <a:pt x="499483" y="74143"/>
                  </a:cubicBezTo>
                  <a:cubicBezTo>
                    <a:pt x="498318" y="95429"/>
                    <a:pt x="498318" y="95429"/>
                    <a:pt x="505928" y="114708"/>
                  </a:cubicBezTo>
                  <a:cubicBezTo>
                    <a:pt x="515095" y="122879"/>
                    <a:pt x="525123" y="124290"/>
                    <a:pt x="536932" y="124391"/>
                  </a:cubicBezTo>
                  <a:cubicBezTo>
                    <a:pt x="538856" y="124434"/>
                    <a:pt x="538856" y="124434"/>
                    <a:pt x="540818" y="124478"/>
                  </a:cubicBezTo>
                  <a:cubicBezTo>
                    <a:pt x="544896" y="124563"/>
                    <a:pt x="548975" y="124618"/>
                    <a:pt x="553053" y="124672"/>
                  </a:cubicBezTo>
                  <a:cubicBezTo>
                    <a:pt x="555707" y="124724"/>
                    <a:pt x="558361" y="124779"/>
                    <a:pt x="561014" y="124837"/>
                  </a:cubicBezTo>
                  <a:cubicBezTo>
                    <a:pt x="594803" y="125515"/>
                    <a:pt x="628605" y="125201"/>
                    <a:pt x="662395" y="124794"/>
                  </a:cubicBezTo>
                  <a:cubicBezTo>
                    <a:pt x="668399" y="124722"/>
                    <a:pt x="674402" y="124659"/>
                    <a:pt x="680407" y="124617"/>
                  </a:cubicBezTo>
                  <a:cubicBezTo>
                    <a:pt x="686316" y="124576"/>
                    <a:pt x="692225" y="124512"/>
                    <a:pt x="698135" y="124431"/>
                  </a:cubicBezTo>
                  <a:cubicBezTo>
                    <a:pt x="700362" y="124405"/>
                    <a:pt x="702589" y="124386"/>
                    <a:pt x="704816" y="124376"/>
                  </a:cubicBezTo>
                  <a:cubicBezTo>
                    <a:pt x="707906" y="124361"/>
                    <a:pt x="710997" y="124314"/>
                    <a:pt x="714088" y="124265"/>
                  </a:cubicBezTo>
                  <a:cubicBezTo>
                    <a:pt x="715839" y="124247"/>
                    <a:pt x="717589" y="124229"/>
                    <a:pt x="719392" y="124211"/>
                  </a:cubicBezTo>
                  <a:cubicBezTo>
                    <a:pt x="724766" y="123489"/>
                    <a:pt x="727794" y="122066"/>
                    <a:pt x="732090" y="118793"/>
                  </a:cubicBezTo>
                  <a:cubicBezTo>
                    <a:pt x="734000" y="113303"/>
                    <a:pt x="734319" y="110584"/>
                    <a:pt x="731834" y="105287"/>
                  </a:cubicBezTo>
                  <a:cubicBezTo>
                    <a:pt x="728432" y="100614"/>
                    <a:pt x="725206" y="98487"/>
                    <a:pt x="720234" y="95579"/>
                  </a:cubicBezTo>
                  <a:cubicBezTo>
                    <a:pt x="706121" y="87265"/>
                    <a:pt x="706121" y="87265"/>
                    <a:pt x="703496" y="79041"/>
                  </a:cubicBezTo>
                  <a:cubicBezTo>
                    <a:pt x="703370" y="72882"/>
                    <a:pt x="704195" y="70895"/>
                    <a:pt x="708179" y="66188"/>
                  </a:cubicBezTo>
                  <a:cubicBezTo>
                    <a:pt x="713497" y="62244"/>
                    <a:pt x="719296" y="59120"/>
                    <a:pt x="725084" y="55926"/>
                  </a:cubicBezTo>
                  <a:cubicBezTo>
                    <a:pt x="736280" y="49638"/>
                    <a:pt x="736280" y="49638"/>
                    <a:pt x="743249" y="39089"/>
                  </a:cubicBezTo>
                  <a:cubicBezTo>
                    <a:pt x="743249" y="33166"/>
                    <a:pt x="743002" y="29615"/>
                    <a:pt x="739264" y="24941"/>
                  </a:cubicBezTo>
                  <a:cubicBezTo>
                    <a:pt x="729320" y="20467"/>
                    <a:pt x="719052" y="21596"/>
                    <a:pt x="708460" y="22326"/>
                  </a:cubicBezTo>
                  <a:close/>
                  <a:moveTo>
                    <a:pt x="471312" y="331216"/>
                  </a:moveTo>
                  <a:cubicBezTo>
                    <a:pt x="470435" y="332625"/>
                    <a:pt x="469557" y="334032"/>
                    <a:pt x="468654" y="335485"/>
                  </a:cubicBezTo>
                  <a:cubicBezTo>
                    <a:pt x="467186" y="337837"/>
                    <a:pt x="467186" y="337837"/>
                    <a:pt x="465689" y="340240"/>
                  </a:cubicBezTo>
                  <a:cubicBezTo>
                    <a:pt x="460901" y="348081"/>
                    <a:pt x="456211" y="355980"/>
                    <a:pt x="451530" y="363885"/>
                  </a:cubicBezTo>
                  <a:cubicBezTo>
                    <a:pt x="440681" y="382088"/>
                    <a:pt x="429267" y="399860"/>
                    <a:pt x="417587" y="417536"/>
                  </a:cubicBezTo>
                  <a:cubicBezTo>
                    <a:pt x="413550" y="423670"/>
                    <a:pt x="409574" y="429844"/>
                    <a:pt x="405600" y="436018"/>
                  </a:cubicBezTo>
                  <a:cubicBezTo>
                    <a:pt x="401567" y="442282"/>
                    <a:pt x="397517" y="448526"/>
                    <a:pt x="393327" y="454686"/>
                  </a:cubicBezTo>
                  <a:cubicBezTo>
                    <a:pt x="386165" y="465218"/>
                    <a:pt x="379432" y="475864"/>
                    <a:pt x="373120" y="486930"/>
                  </a:cubicBezTo>
                  <a:cubicBezTo>
                    <a:pt x="356487" y="516062"/>
                    <a:pt x="338469" y="544161"/>
                    <a:pt x="318682" y="571246"/>
                  </a:cubicBezTo>
                  <a:cubicBezTo>
                    <a:pt x="307279" y="585992"/>
                    <a:pt x="307279" y="585992"/>
                    <a:pt x="301686" y="603397"/>
                  </a:cubicBezTo>
                  <a:cubicBezTo>
                    <a:pt x="302454" y="607877"/>
                    <a:pt x="302454" y="607877"/>
                    <a:pt x="306468" y="609774"/>
                  </a:cubicBezTo>
                  <a:cubicBezTo>
                    <a:pt x="323767" y="610872"/>
                    <a:pt x="336062" y="598520"/>
                    <a:pt x="348911" y="588354"/>
                  </a:cubicBezTo>
                  <a:cubicBezTo>
                    <a:pt x="359489" y="579999"/>
                    <a:pt x="370728" y="572631"/>
                    <a:pt x="381987" y="565240"/>
                  </a:cubicBezTo>
                  <a:cubicBezTo>
                    <a:pt x="382896" y="564639"/>
                    <a:pt x="383805" y="564038"/>
                    <a:pt x="384741" y="563419"/>
                  </a:cubicBezTo>
                  <a:cubicBezTo>
                    <a:pt x="412136" y="545344"/>
                    <a:pt x="412136" y="545344"/>
                    <a:pt x="426024" y="547604"/>
                  </a:cubicBezTo>
                  <a:cubicBezTo>
                    <a:pt x="439228" y="552304"/>
                    <a:pt x="449132" y="562393"/>
                    <a:pt x="459500" y="571516"/>
                  </a:cubicBezTo>
                  <a:cubicBezTo>
                    <a:pt x="471157" y="581737"/>
                    <a:pt x="482922" y="591719"/>
                    <a:pt x="495268" y="601107"/>
                  </a:cubicBezTo>
                  <a:cubicBezTo>
                    <a:pt x="496304" y="601904"/>
                    <a:pt x="497340" y="602702"/>
                    <a:pt x="498408" y="603525"/>
                  </a:cubicBezTo>
                  <a:cubicBezTo>
                    <a:pt x="507178" y="610094"/>
                    <a:pt x="516195" y="615760"/>
                    <a:pt x="527616" y="615192"/>
                  </a:cubicBezTo>
                  <a:cubicBezTo>
                    <a:pt x="544418" y="612241"/>
                    <a:pt x="558909" y="601604"/>
                    <a:pt x="572961" y="592519"/>
                  </a:cubicBezTo>
                  <a:cubicBezTo>
                    <a:pt x="599447" y="575442"/>
                    <a:pt x="599447" y="575442"/>
                    <a:pt x="614127" y="577892"/>
                  </a:cubicBezTo>
                  <a:cubicBezTo>
                    <a:pt x="619466" y="579768"/>
                    <a:pt x="624644" y="581858"/>
                    <a:pt x="629831" y="584118"/>
                  </a:cubicBezTo>
                  <a:cubicBezTo>
                    <a:pt x="635106" y="585952"/>
                    <a:pt x="638877" y="586425"/>
                    <a:pt x="644415" y="585862"/>
                  </a:cubicBezTo>
                  <a:cubicBezTo>
                    <a:pt x="648103" y="582910"/>
                    <a:pt x="648103" y="582910"/>
                    <a:pt x="649197" y="577892"/>
                  </a:cubicBezTo>
                  <a:cubicBezTo>
                    <a:pt x="647678" y="565860"/>
                    <a:pt x="639837" y="555798"/>
                    <a:pt x="633256" y="546010"/>
                  </a:cubicBezTo>
                  <a:cubicBezTo>
                    <a:pt x="622169" y="529259"/>
                    <a:pt x="612025" y="512042"/>
                    <a:pt x="601953" y="494663"/>
                  </a:cubicBezTo>
                  <a:cubicBezTo>
                    <a:pt x="595506" y="483541"/>
                    <a:pt x="588890" y="472527"/>
                    <a:pt x="582245" y="461523"/>
                  </a:cubicBezTo>
                  <a:cubicBezTo>
                    <a:pt x="581096" y="459605"/>
                    <a:pt x="579949" y="457688"/>
                    <a:pt x="578802" y="455770"/>
                  </a:cubicBezTo>
                  <a:cubicBezTo>
                    <a:pt x="565907" y="434200"/>
                    <a:pt x="552855" y="412747"/>
                    <a:pt x="539304" y="391582"/>
                  </a:cubicBezTo>
                  <a:cubicBezTo>
                    <a:pt x="530304" y="377524"/>
                    <a:pt x="521617" y="363306"/>
                    <a:pt x="513095" y="348953"/>
                  </a:cubicBezTo>
                  <a:cubicBezTo>
                    <a:pt x="510310" y="344286"/>
                    <a:pt x="507522" y="339620"/>
                    <a:pt x="504689" y="334979"/>
                  </a:cubicBezTo>
                  <a:cubicBezTo>
                    <a:pt x="504083" y="333983"/>
                    <a:pt x="503477" y="332987"/>
                    <a:pt x="502852" y="331958"/>
                  </a:cubicBezTo>
                  <a:cubicBezTo>
                    <a:pt x="498892" y="326255"/>
                    <a:pt x="494343" y="321909"/>
                    <a:pt x="487397" y="320347"/>
                  </a:cubicBezTo>
                  <a:cubicBezTo>
                    <a:pt x="479907" y="322032"/>
                    <a:pt x="475670" y="325034"/>
                    <a:pt x="471312" y="331216"/>
                  </a:cubicBezTo>
                  <a:close/>
                </a:path>
              </a:pathLst>
            </a:custGeom>
            <a:solidFill>
              <a:srgbClr val="080808"/>
            </a:solidFill>
            <a:ln w="15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C69CA3B-9B87-00FA-5AB4-6A59B766C6DD}"/>
              </a:ext>
            </a:extLst>
          </p:cNvPr>
          <p:cNvGrpSpPr/>
          <p:nvPr/>
        </p:nvGrpSpPr>
        <p:grpSpPr>
          <a:xfrm>
            <a:off x="3752913" y="3478745"/>
            <a:ext cx="2243512" cy="2245472"/>
            <a:chOff x="3752913" y="3478745"/>
            <a:chExt cx="2243512" cy="2245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06ECBEA-9CD8-9125-AA8D-83B0855A7AF4}"/>
                </a:ext>
              </a:extLst>
            </p:cNvPr>
            <p:cNvSpPr/>
            <p:nvPr/>
          </p:nvSpPr>
          <p:spPr>
            <a:xfrm>
              <a:off x="3752913" y="3478745"/>
              <a:ext cx="2243512" cy="2245472"/>
            </a:xfrm>
            <a:custGeom>
              <a:avLst/>
              <a:gdLst>
                <a:gd name="connsiteX0" fmla="*/ 731980 w 2570508"/>
                <a:gd name="connsiteY0" fmla="*/ 0 h 2572754"/>
                <a:gd name="connsiteX1" fmla="*/ 1324095 w 2570508"/>
                <a:gd name="connsiteY1" fmla="*/ 0 h 2572754"/>
                <a:gd name="connsiteX2" fmla="*/ 1327961 w 2570508"/>
                <a:gd name="connsiteY2" fmla="*/ 76565 h 2572754"/>
                <a:gd name="connsiteX3" fmla="*/ 2493943 w 2570508"/>
                <a:gd name="connsiteY3" fmla="*/ 1242547 h 2572754"/>
                <a:gd name="connsiteX4" fmla="*/ 2560780 w 2570508"/>
                <a:gd name="connsiteY4" fmla="*/ 1245922 h 2572754"/>
                <a:gd name="connsiteX5" fmla="*/ 2560780 w 2570508"/>
                <a:gd name="connsiteY5" fmla="*/ 1828800 h 2572754"/>
                <a:gd name="connsiteX6" fmla="*/ 2570508 w 2570508"/>
                <a:gd name="connsiteY6" fmla="*/ 1838528 h 2572754"/>
                <a:gd name="connsiteX7" fmla="*/ 0 w 2570508"/>
                <a:gd name="connsiteY7" fmla="*/ 2572754 h 2572754"/>
                <a:gd name="connsiteX8" fmla="*/ 734226 w 2570508"/>
                <a:gd name="connsiteY8" fmla="*/ 2246 h 2572754"/>
                <a:gd name="connsiteX9" fmla="*/ 731980 w 2570508"/>
                <a:gd name="connsiteY9" fmla="*/ 0 h 257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0508" h="2572754">
                  <a:moveTo>
                    <a:pt x="731980" y="0"/>
                  </a:moveTo>
                  <a:lnTo>
                    <a:pt x="1324095" y="0"/>
                  </a:lnTo>
                  <a:lnTo>
                    <a:pt x="1327961" y="76565"/>
                  </a:lnTo>
                  <a:cubicBezTo>
                    <a:pt x="1390397" y="691355"/>
                    <a:pt x="1879154" y="1180112"/>
                    <a:pt x="2493943" y="1242547"/>
                  </a:cubicBezTo>
                  <a:lnTo>
                    <a:pt x="2560780" y="1245922"/>
                  </a:lnTo>
                  <a:lnTo>
                    <a:pt x="2560780" y="1828800"/>
                  </a:lnTo>
                  <a:lnTo>
                    <a:pt x="2570508" y="1838528"/>
                  </a:lnTo>
                  <a:lnTo>
                    <a:pt x="0" y="2572754"/>
                  </a:lnTo>
                  <a:lnTo>
                    <a:pt x="734226" y="2246"/>
                  </a:lnTo>
                  <a:lnTo>
                    <a:pt x="731980" y="0"/>
                  </a:lnTo>
                  <a:close/>
                </a:path>
              </a:pathLst>
            </a:custGeom>
            <a:solidFill>
              <a:srgbClr val="80422B"/>
            </a:solidFill>
            <a:ln>
              <a:noFill/>
            </a:ln>
            <a:effectLst>
              <a:outerShdw blurRad="317500" dist="152400" dir="198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14F4D4F-D7BB-9375-973E-751D6CD6825D}"/>
                </a:ext>
              </a:extLst>
            </p:cNvPr>
            <p:cNvSpPr/>
            <p:nvPr/>
          </p:nvSpPr>
          <p:spPr>
            <a:xfrm>
              <a:off x="4269022" y="4072613"/>
              <a:ext cx="991643" cy="1016897"/>
            </a:xfrm>
            <a:custGeom>
              <a:avLst/>
              <a:gdLst>
                <a:gd name="connsiteX0" fmla="*/ 563985 w 991643"/>
                <a:gd name="connsiteY0" fmla="*/ 909962 h 1016897"/>
                <a:gd name="connsiteX1" fmla="*/ 553234 w 991643"/>
                <a:gd name="connsiteY1" fmla="*/ 914766 h 1016897"/>
                <a:gd name="connsiteX2" fmla="*/ 530107 w 991643"/>
                <a:gd name="connsiteY2" fmla="*/ 923798 h 1016897"/>
                <a:gd name="connsiteX3" fmla="*/ 500312 w 991643"/>
                <a:gd name="connsiteY3" fmla="*/ 934180 h 1016897"/>
                <a:gd name="connsiteX4" fmla="*/ 466531 w 991643"/>
                <a:gd name="connsiteY4" fmla="*/ 944541 h 1016897"/>
                <a:gd name="connsiteX5" fmla="*/ 457185 w 991643"/>
                <a:gd name="connsiteY5" fmla="*/ 948856 h 1016897"/>
                <a:gd name="connsiteX6" fmla="*/ 455577 w 991643"/>
                <a:gd name="connsiteY6" fmla="*/ 955365 h 1016897"/>
                <a:gd name="connsiteX7" fmla="*/ 470812 w 991643"/>
                <a:gd name="connsiteY7" fmla="*/ 972811 h 1016897"/>
                <a:gd name="connsiteX8" fmla="*/ 485456 w 991643"/>
                <a:gd name="connsiteY8" fmla="*/ 978661 h 1016897"/>
                <a:gd name="connsiteX9" fmla="*/ 497464 w 991643"/>
                <a:gd name="connsiteY9" fmla="*/ 984221 h 1016897"/>
                <a:gd name="connsiteX10" fmla="*/ 528081 w 991643"/>
                <a:gd name="connsiteY10" fmla="*/ 981193 h 1016897"/>
                <a:gd name="connsiteX11" fmla="*/ 531469 w 991643"/>
                <a:gd name="connsiteY11" fmla="*/ 979899 h 1016897"/>
                <a:gd name="connsiteX12" fmla="*/ 552981 w 991643"/>
                <a:gd name="connsiteY12" fmla="*/ 967857 h 1016897"/>
                <a:gd name="connsiteX13" fmla="*/ 556135 w 991643"/>
                <a:gd name="connsiteY13" fmla="*/ 965684 h 1016897"/>
                <a:gd name="connsiteX14" fmla="*/ 568174 w 991643"/>
                <a:gd name="connsiteY14" fmla="*/ 950217 h 1016897"/>
                <a:gd name="connsiteX15" fmla="*/ 570389 w 991643"/>
                <a:gd name="connsiteY15" fmla="*/ 946880 h 1016897"/>
                <a:gd name="connsiteX16" fmla="*/ 577712 w 991643"/>
                <a:gd name="connsiteY16" fmla="*/ 924726 h 1016897"/>
                <a:gd name="connsiteX17" fmla="*/ 577865 w 991643"/>
                <a:gd name="connsiteY17" fmla="*/ 919709 h 1016897"/>
                <a:gd name="connsiteX18" fmla="*/ 575069 w 991643"/>
                <a:gd name="connsiteY18" fmla="*/ 911891 h 1016897"/>
                <a:gd name="connsiteX19" fmla="*/ 563985 w 991643"/>
                <a:gd name="connsiteY19" fmla="*/ 909962 h 1016897"/>
                <a:gd name="connsiteX20" fmla="*/ 632660 w 991643"/>
                <a:gd name="connsiteY20" fmla="*/ 857117 h 1016897"/>
                <a:gd name="connsiteX21" fmla="*/ 642113 w 991643"/>
                <a:gd name="connsiteY21" fmla="*/ 866571 h 1016897"/>
                <a:gd name="connsiteX22" fmla="*/ 639665 w 991643"/>
                <a:gd name="connsiteY22" fmla="*/ 883114 h 1016897"/>
                <a:gd name="connsiteX23" fmla="*/ 620505 w 991643"/>
                <a:gd name="connsiteY23" fmla="*/ 893581 h 1016897"/>
                <a:gd name="connsiteX24" fmla="*/ 617804 w 991643"/>
                <a:gd name="connsiteY24" fmla="*/ 893581 h 1016897"/>
                <a:gd name="connsiteX25" fmla="*/ 614799 w 991643"/>
                <a:gd name="connsiteY25" fmla="*/ 911863 h 1016897"/>
                <a:gd name="connsiteX26" fmla="*/ 605650 w 991643"/>
                <a:gd name="connsiteY26" fmla="*/ 953002 h 1016897"/>
                <a:gd name="connsiteX27" fmla="*/ 602105 w 991643"/>
                <a:gd name="connsiteY27" fmla="*/ 961949 h 1016897"/>
                <a:gd name="connsiteX28" fmla="*/ 564207 w 991643"/>
                <a:gd name="connsiteY28" fmla="*/ 1003814 h 1016897"/>
                <a:gd name="connsiteX29" fmla="*/ 561002 w 991643"/>
                <a:gd name="connsiteY29" fmla="*/ 1005845 h 1016897"/>
                <a:gd name="connsiteX30" fmla="*/ 507233 w 991643"/>
                <a:gd name="connsiteY30" fmla="*/ 1016813 h 1016897"/>
                <a:gd name="connsiteX31" fmla="*/ 502364 w 991643"/>
                <a:gd name="connsiteY31" fmla="*/ 1016896 h 1016897"/>
                <a:gd name="connsiteX32" fmla="*/ 461317 w 991643"/>
                <a:gd name="connsiteY32" fmla="*/ 1007021 h 1016897"/>
                <a:gd name="connsiteX33" fmla="*/ 458583 w 991643"/>
                <a:gd name="connsiteY33" fmla="*/ 1005428 h 1016897"/>
                <a:gd name="connsiteX34" fmla="*/ 419283 w 991643"/>
                <a:gd name="connsiteY34" fmla="*/ 969208 h 1016897"/>
                <a:gd name="connsiteX35" fmla="*/ 416582 w 991643"/>
                <a:gd name="connsiteY35" fmla="*/ 966507 h 1016897"/>
                <a:gd name="connsiteX36" fmla="*/ 402365 w 991643"/>
                <a:gd name="connsiteY36" fmla="*/ 967601 h 1016897"/>
                <a:gd name="connsiteX37" fmla="*/ 385520 w 991643"/>
                <a:gd name="connsiteY37" fmla="*/ 963806 h 1016897"/>
                <a:gd name="connsiteX38" fmla="*/ 378768 w 991643"/>
                <a:gd name="connsiteY38" fmla="*/ 948951 h 1016897"/>
                <a:gd name="connsiteX39" fmla="*/ 389611 w 991643"/>
                <a:gd name="connsiteY39" fmla="*/ 936717 h 1016897"/>
                <a:gd name="connsiteX40" fmla="*/ 402739 w 991643"/>
                <a:gd name="connsiteY40" fmla="*/ 932154 h 1016897"/>
                <a:gd name="connsiteX41" fmla="*/ 420591 w 991643"/>
                <a:gd name="connsiteY41" fmla="*/ 925565 h 1016897"/>
                <a:gd name="connsiteX42" fmla="*/ 451357 w 991643"/>
                <a:gd name="connsiteY42" fmla="*/ 914513 h 1016897"/>
                <a:gd name="connsiteX43" fmla="*/ 460221 w 991643"/>
                <a:gd name="connsiteY43" fmla="*/ 911691 h 1016897"/>
                <a:gd name="connsiteX44" fmla="*/ 466065 w 991643"/>
                <a:gd name="connsiteY44" fmla="*/ 909832 h 1016897"/>
                <a:gd name="connsiteX45" fmla="*/ 494910 w 991643"/>
                <a:gd name="connsiteY45" fmla="*/ 900333 h 1016897"/>
                <a:gd name="connsiteX46" fmla="*/ 498107 w 991643"/>
                <a:gd name="connsiteY46" fmla="*/ 899259 h 1016897"/>
                <a:gd name="connsiteX47" fmla="*/ 500702 w 991643"/>
                <a:gd name="connsiteY47" fmla="*/ 898386 h 1016897"/>
                <a:gd name="connsiteX48" fmla="*/ 524114 w 991643"/>
                <a:gd name="connsiteY48" fmla="*/ 890880 h 1016897"/>
                <a:gd name="connsiteX49" fmla="*/ 550280 w 991643"/>
                <a:gd name="connsiteY49" fmla="*/ 881426 h 1016897"/>
                <a:gd name="connsiteX50" fmla="*/ 563716 w 991643"/>
                <a:gd name="connsiteY50" fmla="*/ 876283 h 1016897"/>
                <a:gd name="connsiteX51" fmla="*/ 571323 w 991643"/>
                <a:gd name="connsiteY51" fmla="*/ 873191 h 1016897"/>
                <a:gd name="connsiteX52" fmla="*/ 589866 w 991643"/>
                <a:gd name="connsiteY52" fmla="*/ 867415 h 1016897"/>
                <a:gd name="connsiteX53" fmla="*/ 607760 w 991643"/>
                <a:gd name="connsiteY53" fmla="*/ 860916 h 1016897"/>
                <a:gd name="connsiteX54" fmla="*/ 632660 w 991643"/>
                <a:gd name="connsiteY54" fmla="*/ 857117 h 1016897"/>
                <a:gd name="connsiteX55" fmla="*/ 661040 w 991643"/>
                <a:gd name="connsiteY55" fmla="*/ 786840 h 1016897"/>
                <a:gd name="connsiteX56" fmla="*/ 673110 w 991643"/>
                <a:gd name="connsiteY56" fmla="*/ 795196 h 1016897"/>
                <a:gd name="connsiteX57" fmla="*/ 674545 w 991643"/>
                <a:gd name="connsiteY57" fmla="*/ 811149 h 1016897"/>
                <a:gd name="connsiteX58" fmla="*/ 657749 w 991643"/>
                <a:gd name="connsiteY58" fmla="*/ 823472 h 1016897"/>
                <a:gd name="connsiteX59" fmla="*/ 654857 w 991643"/>
                <a:gd name="connsiteY59" fmla="*/ 824487 h 1016897"/>
                <a:gd name="connsiteX60" fmla="*/ 621296 w 991643"/>
                <a:gd name="connsiteY60" fmla="*/ 834255 h 1016897"/>
                <a:gd name="connsiteX61" fmla="*/ 583408 w 991643"/>
                <a:gd name="connsiteY61" fmla="*/ 846156 h 1016897"/>
                <a:gd name="connsiteX62" fmla="*/ 555702 w 991643"/>
                <a:gd name="connsiteY62" fmla="*/ 856221 h 1016897"/>
                <a:gd name="connsiteX63" fmla="*/ 553000 w 991643"/>
                <a:gd name="connsiteY63" fmla="*/ 857180 h 1016897"/>
                <a:gd name="connsiteX64" fmla="*/ 482876 w 991643"/>
                <a:gd name="connsiteY64" fmla="*/ 880098 h 1016897"/>
                <a:gd name="connsiteX65" fmla="*/ 466888 w 991643"/>
                <a:gd name="connsiteY65" fmla="*/ 886207 h 1016897"/>
                <a:gd name="connsiteX66" fmla="*/ 442937 w 991643"/>
                <a:gd name="connsiteY66" fmla="*/ 894204 h 1016897"/>
                <a:gd name="connsiteX67" fmla="*/ 412039 w 991643"/>
                <a:gd name="connsiteY67" fmla="*/ 905140 h 1016897"/>
                <a:gd name="connsiteX68" fmla="*/ 392293 w 991643"/>
                <a:gd name="connsiteY68" fmla="*/ 911308 h 1016897"/>
                <a:gd name="connsiteX69" fmla="*/ 376763 w 991643"/>
                <a:gd name="connsiteY69" fmla="*/ 917584 h 1016897"/>
                <a:gd name="connsiteX70" fmla="*/ 358531 w 991643"/>
                <a:gd name="connsiteY70" fmla="*/ 920538 h 1016897"/>
                <a:gd name="connsiteX71" fmla="*/ 347052 w 991643"/>
                <a:gd name="connsiteY71" fmla="*/ 909059 h 1016897"/>
                <a:gd name="connsiteX72" fmla="*/ 349669 w 991643"/>
                <a:gd name="connsiteY72" fmla="*/ 894119 h 1016897"/>
                <a:gd name="connsiteX73" fmla="*/ 388917 w 991643"/>
                <a:gd name="connsiteY73" fmla="*/ 876479 h 1016897"/>
                <a:gd name="connsiteX74" fmla="*/ 395344 w 991643"/>
                <a:gd name="connsiteY74" fmla="*/ 874363 h 1016897"/>
                <a:gd name="connsiteX75" fmla="*/ 442746 w 991643"/>
                <a:gd name="connsiteY75" fmla="*/ 858991 h 1016897"/>
                <a:gd name="connsiteX76" fmla="*/ 479347 w 991643"/>
                <a:gd name="connsiteY76" fmla="*/ 846620 h 1016897"/>
                <a:gd name="connsiteX77" fmla="*/ 508583 w 991643"/>
                <a:gd name="connsiteY77" fmla="*/ 836777 h 1016897"/>
                <a:gd name="connsiteX78" fmla="*/ 529706 w 991643"/>
                <a:gd name="connsiteY78" fmla="*/ 829465 h 1016897"/>
                <a:gd name="connsiteX79" fmla="*/ 550385 w 991643"/>
                <a:gd name="connsiteY79" fmla="*/ 822628 h 1016897"/>
                <a:gd name="connsiteX80" fmla="*/ 573960 w 991643"/>
                <a:gd name="connsiteY80" fmla="*/ 814282 h 1016897"/>
                <a:gd name="connsiteX81" fmla="*/ 600170 w 991643"/>
                <a:gd name="connsiteY81" fmla="*/ 805321 h 1016897"/>
                <a:gd name="connsiteX82" fmla="*/ 611579 w 991643"/>
                <a:gd name="connsiteY82" fmla="*/ 801442 h 1016897"/>
                <a:gd name="connsiteX83" fmla="*/ 627278 w 991643"/>
                <a:gd name="connsiteY83" fmla="*/ 797138 h 1016897"/>
                <a:gd name="connsiteX84" fmla="*/ 643906 w 991643"/>
                <a:gd name="connsiteY84" fmla="*/ 790638 h 1016897"/>
                <a:gd name="connsiteX85" fmla="*/ 661040 w 991643"/>
                <a:gd name="connsiteY85" fmla="*/ 786840 h 1016897"/>
                <a:gd name="connsiteX86" fmla="*/ 827858 w 991643"/>
                <a:gd name="connsiteY86" fmla="*/ 683966 h 1016897"/>
                <a:gd name="connsiteX87" fmla="*/ 844083 w 991643"/>
                <a:gd name="connsiteY87" fmla="*/ 687590 h 1016897"/>
                <a:gd name="connsiteX88" fmla="*/ 858146 w 991643"/>
                <a:gd name="connsiteY88" fmla="*/ 696393 h 1016897"/>
                <a:gd name="connsiteX89" fmla="*/ 886358 w 991643"/>
                <a:gd name="connsiteY89" fmla="*/ 712903 h 1016897"/>
                <a:gd name="connsiteX90" fmla="*/ 907003 w 991643"/>
                <a:gd name="connsiteY90" fmla="*/ 725581 h 1016897"/>
                <a:gd name="connsiteX91" fmla="*/ 917432 w 991643"/>
                <a:gd name="connsiteY91" fmla="*/ 731480 h 1016897"/>
                <a:gd name="connsiteX92" fmla="*/ 932709 w 991643"/>
                <a:gd name="connsiteY92" fmla="*/ 746842 h 1016897"/>
                <a:gd name="connsiteX93" fmla="*/ 927223 w 991643"/>
                <a:gd name="connsiteY93" fmla="*/ 759756 h 1016897"/>
                <a:gd name="connsiteX94" fmla="*/ 915617 w 991643"/>
                <a:gd name="connsiteY94" fmla="*/ 763718 h 1016897"/>
                <a:gd name="connsiteX95" fmla="*/ 898019 w 991643"/>
                <a:gd name="connsiteY95" fmla="*/ 754523 h 1016897"/>
                <a:gd name="connsiteX96" fmla="*/ 868814 w 991643"/>
                <a:gd name="connsiteY96" fmla="*/ 737220 h 1016897"/>
                <a:gd name="connsiteX97" fmla="*/ 832689 w 991643"/>
                <a:gd name="connsiteY97" fmla="*/ 716541 h 1016897"/>
                <a:gd name="connsiteX98" fmla="*/ 828104 w 991643"/>
                <a:gd name="connsiteY98" fmla="*/ 713787 h 1016897"/>
                <a:gd name="connsiteX99" fmla="*/ 813782 w 991643"/>
                <a:gd name="connsiteY99" fmla="*/ 701685 h 1016897"/>
                <a:gd name="connsiteX100" fmla="*/ 813782 w 991643"/>
                <a:gd name="connsiteY100" fmla="*/ 692232 h 1016897"/>
                <a:gd name="connsiteX101" fmla="*/ 827858 w 991643"/>
                <a:gd name="connsiteY101" fmla="*/ 683966 h 1016897"/>
                <a:gd name="connsiteX102" fmla="*/ 167748 w 991643"/>
                <a:gd name="connsiteY102" fmla="*/ 680072 h 1016897"/>
                <a:gd name="connsiteX103" fmla="*/ 175851 w 991643"/>
                <a:gd name="connsiteY103" fmla="*/ 691467 h 1016897"/>
                <a:gd name="connsiteX104" fmla="*/ 171799 w 991643"/>
                <a:gd name="connsiteY104" fmla="*/ 704381 h 1016897"/>
                <a:gd name="connsiteX105" fmla="*/ 154918 w 991643"/>
                <a:gd name="connsiteY105" fmla="*/ 714087 h 1016897"/>
                <a:gd name="connsiteX106" fmla="*/ 128354 w 991643"/>
                <a:gd name="connsiteY106" fmla="*/ 729832 h 1016897"/>
                <a:gd name="connsiteX107" fmla="*/ 100255 w 991643"/>
                <a:gd name="connsiteY107" fmla="*/ 746504 h 1016897"/>
                <a:gd name="connsiteX108" fmla="*/ 88322 w 991643"/>
                <a:gd name="connsiteY108" fmla="*/ 754180 h 1016897"/>
                <a:gd name="connsiteX109" fmla="*/ 71863 w 991643"/>
                <a:gd name="connsiteY109" fmla="*/ 759751 h 1016897"/>
                <a:gd name="connsiteX110" fmla="*/ 59033 w 991643"/>
                <a:gd name="connsiteY110" fmla="*/ 751985 h 1016897"/>
                <a:gd name="connsiteX111" fmla="*/ 58358 w 991643"/>
                <a:gd name="connsiteY111" fmla="*/ 738143 h 1016897"/>
                <a:gd name="connsiteX112" fmla="*/ 74733 w 991643"/>
                <a:gd name="connsiteY112" fmla="*/ 726579 h 1016897"/>
                <a:gd name="connsiteX113" fmla="*/ 98788 w 991643"/>
                <a:gd name="connsiteY113" fmla="*/ 712484 h 1016897"/>
                <a:gd name="connsiteX114" fmla="*/ 125541 w 991643"/>
                <a:gd name="connsiteY114" fmla="*/ 697372 h 1016897"/>
                <a:gd name="connsiteX115" fmla="*/ 146404 w 991643"/>
                <a:gd name="connsiteY115" fmla="*/ 685020 h 1016897"/>
                <a:gd name="connsiteX116" fmla="*/ 167748 w 991643"/>
                <a:gd name="connsiteY116" fmla="*/ 680072 h 1016897"/>
                <a:gd name="connsiteX117" fmla="*/ 648877 w 991643"/>
                <a:gd name="connsiteY117" fmla="*/ 412478 h 1016897"/>
                <a:gd name="connsiteX118" fmla="*/ 658330 w 991643"/>
                <a:gd name="connsiteY118" fmla="*/ 425983 h 1016897"/>
                <a:gd name="connsiteX119" fmla="*/ 653356 w 991643"/>
                <a:gd name="connsiteY119" fmla="*/ 442516 h 1016897"/>
                <a:gd name="connsiteX120" fmla="*/ 651141 w 991643"/>
                <a:gd name="connsiteY120" fmla="*/ 445736 h 1016897"/>
                <a:gd name="connsiteX121" fmla="*/ 640690 w 991643"/>
                <a:gd name="connsiteY121" fmla="*/ 460251 h 1016897"/>
                <a:gd name="connsiteX122" fmla="*/ 622542 w 991643"/>
                <a:gd name="connsiteY122" fmla="*/ 486079 h 1016897"/>
                <a:gd name="connsiteX123" fmla="*/ 604986 w 991643"/>
                <a:gd name="connsiteY123" fmla="*/ 511063 h 1016897"/>
                <a:gd name="connsiteX124" fmla="*/ 576700 w 991643"/>
                <a:gd name="connsiteY124" fmla="*/ 551757 h 1016897"/>
                <a:gd name="connsiteX125" fmla="*/ 553466 w 991643"/>
                <a:gd name="connsiteY125" fmla="*/ 584261 h 1016897"/>
                <a:gd name="connsiteX126" fmla="*/ 530709 w 991643"/>
                <a:gd name="connsiteY126" fmla="*/ 617160 h 1016897"/>
                <a:gd name="connsiteX127" fmla="*/ 520665 w 991643"/>
                <a:gd name="connsiteY127" fmla="*/ 631510 h 1016897"/>
                <a:gd name="connsiteX128" fmla="*/ 499999 w 991643"/>
                <a:gd name="connsiteY128" fmla="*/ 661825 h 1016897"/>
                <a:gd name="connsiteX129" fmla="*/ 484117 w 991643"/>
                <a:gd name="connsiteY129" fmla="*/ 679874 h 1016897"/>
                <a:gd name="connsiteX130" fmla="*/ 470502 w 991643"/>
                <a:gd name="connsiteY130" fmla="*/ 671244 h 1016897"/>
                <a:gd name="connsiteX131" fmla="*/ 468671 w 991643"/>
                <a:gd name="connsiteY131" fmla="*/ 668901 h 1016897"/>
                <a:gd name="connsiteX132" fmla="*/ 464741 w 991643"/>
                <a:gd name="connsiteY132" fmla="*/ 664069 h 1016897"/>
                <a:gd name="connsiteX133" fmla="*/ 462857 w 991643"/>
                <a:gd name="connsiteY133" fmla="*/ 661720 h 1016897"/>
                <a:gd name="connsiteX134" fmla="*/ 456601 w 991643"/>
                <a:gd name="connsiteY134" fmla="*/ 654384 h 1016897"/>
                <a:gd name="connsiteX135" fmla="*/ 421995 w 991643"/>
                <a:gd name="connsiteY135" fmla="*/ 613700 h 1016897"/>
                <a:gd name="connsiteX136" fmla="*/ 418898 w 991643"/>
                <a:gd name="connsiteY136" fmla="*/ 609881 h 1016897"/>
                <a:gd name="connsiteX137" fmla="*/ 409456 w 991643"/>
                <a:gd name="connsiteY137" fmla="*/ 589529 h 1016897"/>
                <a:gd name="connsiteX138" fmla="*/ 415243 w 991643"/>
                <a:gd name="connsiteY138" fmla="*/ 578588 h 1016897"/>
                <a:gd name="connsiteX139" fmla="*/ 432799 w 991643"/>
                <a:gd name="connsiteY139" fmla="*/ 575887 h 1016897"/>
                <a:gd name="connsiteX140" fmla="*/ 455757 w 991643"/>
                <a:gd name="connsiteY140" fmla="*/ 597494 h 1016897"/>
                <a:gd name="connsiteX141" fmla="*/ 461581 w 991643"/>
                <a:gd name="connsiteY141" fmla="*/ 604753 h 1016897"/>
                <a:gd name="connsiteX142" fmla="*/ 469331 w 991643"/>
                <a:gd name="connsiteY142" fmla="*/ 614682 h 1016897"/>
                <a:gd name="connsiteX143" fmla="*/ 475846 w 991643"/>
                <a:gd name="connsiteY143" fmla="*/ 619102 h 1016897"/>
                <a:gd name="connsiteX144" fmla="*/ 488169 w 991643"/>
                <a:gd name="connsiteY144" fmla="*/ 615051 h 1016897"/>
                <a:gd name="connsiteX145" fmla="*/ 490870 w 991643"/>
                <a:gd name="connsiteY145" fmla="*/ 615051 h 1016897"/>
                <a:gd name="connsiteX146" fmla="*/ 491894 w 991643"/>
                <a:gd name="connsiteY146" fmla="*/ 612914 h 1016897"/>
                <a:gd name="connsiteX147" fmla="*/ 519852 w 991643"/>
                <a:gd name="connsiteY147" fmla="*/ 569334 h 1016897"/>
                <a:gd name="connsiteX148" fmla="*/ 525903 w 991643"/>
                <a:gd name="connsiteY148" fmla="*/ 560777 h 1016897"/>
                <a:gd name="connsiteX149" fmla="*/ 545318 w 991643"/>
                <a:gd name="connsiteY149" fmla="*/ 533831 h 1016897"/>
                <a:gd name="connsiteX150" fmla="*/ 563881 w 991643"/>
                <a:gd name="connsiteY150" fmla="*/ 506927 h 1016897"/>
                <a:gd name="connsiteX151" fmla="*/ 592811 w 991643"/>
                <a:gd name="connsiteY151" fmla="*/ 465558 h 1016897"/>
                <a:gd name="connsiteX152" fmla="*/ 597558 w 991643"/>
                <a:gd name="connsiteY152" fmla="*/ 459154 h 1016897"/>
                <a:gd name="connsiteX153" fmla="*/ 599926 w 991643"/>
                <a:gd name="connsiteY153" fmla="*/ 455970 h 1016897"/>
                <a:gd name="connsiteX154" fmla="*/ 611775 w 991643"/>
                <a:gd name="connsiteY154" fmla="*/ 439203 h 1016897"/>
                <a:gd name="connsiteX155" fmla="*/ 614120 w 991643"/>
                <a:gd name="connsiteY155" fmla="*/ 435707 h 1016897"/>
                <a:gd name="connsiteX156" fmla="*/ 618457 w 991643"/>
                <a:gd name="connsiteY156" fmla="*/ 429111 h 1016897"/>
                <a:gd name="connsiteX157" fmla="*/ 648877 w 991643"/>
                <a:gd name="connsiteY157" fmla="*/ 412478 h 1016897"/>
                <a:gd name="connsiteX158" fmla="*/ 962858 w 991643"/>
                <a:gd name="connsiteY158" fmla="*/ 406997 h 1016897"/>
                <a:gd name="connsiteX159" fmla="*/ 985059 w 991643"/>
                <a:gd name="connsiteY159" fmla="*/ 407579 h 1016897"/>
                <a:gd name="connsiteX160" fmla="*/ 991643 w 991643"/>
                <a:gd name="connsiteY160" fmla="*/ 418889 h 1016897"/>
                <a:gd name="connsiteX161" fmla="*/ 986832 w 991643"/>
                <a:gd name="connsiteY161" fmla="*/ 429777 h 1016897"/>
                <a:gd name="connsiteX162" fmla="*/ 960166 w 991643"/>
                <a:gd name="connsiteY162" fmla="*/ 437720 h 1016897"/>
                <a:gd name="connsiteX163" fmla="*/ 944882 w 991643"/>
                <a:gd name="connsiteY163" fmla="*/ 440075 h 1016897"/>
                <a:gd name="connsiteX164" fmla="*/ 941824 w 991643"/>
                <a:gd name="connsiteY164" fmla="*/ 440572 h 1016897"/>
                <a:gd name="connsiteX165" fmla="*/ 921164 w 991643"/>
                <a:gd name="connsiteY165" fmla="*/ 444886 h 1016897"/>
                <a:gd name="connsiteX166" fmla="*/ 868664 w 991643"/>
                <a:gd name="connsiteY166" fmla="*/ 449950 h 1016897"/>
                <a:gd name="connsiteX167" fmla="*/ 861152 w 991643"/>
                <a:gd name="connsiteY167" fmla="*/ 442185 h 1016897"/>
                <a:gd name="connsiteX168" fmla="*/ 863853 w 991643"/>
                <a:gd name="connsiteY168" fmla="*/ 428258 h 1016897"/>
                <a:gd name="connsiteX169" fmla="*/ 878708 w 991643"/>
                <a:gd name="connsiteY169" fmla="*/ 421927 h 1016897"/>
                <a:gd name="connsiteX170" fmla="*/ 882296 w 991643"/>
                <a:gd name="connsiteY170" fmla="*/ 421321 h 1016897"/>
                <a:gd name="connsiteX171" fmla="*/ 890446 w 991643"/>
                <a:gd name="connsiteY171" fmla="*/ 419991 h 1016897"/>
                <a:gd name="connsiteX172" fmla="*/ 904368 w 991643"/>
                <a:gd name="connsiteY172" fmla="*/ 417201 h 1016897"/>
                <a:gd name="connsiteX173" fmla="*/ 928001 w 991643"/>
                <a:gd name="connsiteY173" fmla="*/ 414078 h 1016897"/>
                <a:gd name="connsiteX174" fmla="*/ 962858 w 991643"/>
                <a:gd name="connsiteY174" fmla="*/ 406997 h 1016897"/>
                <a:gd name="connsiteX175" fmla="*/ 17762 w 991643"/>
                <a:gd name="connsiteY175" fmla="*/ 400967 h 1016897"/>
                <a:gd name="connsiteX176" fmla="*/ 39356 w 991643"/>
                <a:gd name="connsiteY176" fmla="*/ 405383 h 1016897"/>
                <a:gd name="connsiteX177" fmla="*/ 100899 w 991643"/>
                <a:gd name="connsiteY177" fmla="*/ 415960 h 1016897"/>
                <a:gd name="connsiteX178" fmla="*/ 104268 w 991643"/>
                <a:gd name="connsiteY178" fmla="*/ 416304 h 1016897"/>
                <a:gd name="connsiteX179" fmla="*/ 110253 w 991643"/>
                <a:gd name="connsiteY179" fmla="*/ 416834 h 1016897"/>
                <a:gd name="connsiteX180" fmla="*/ 128995 w 991643"/>
                <a:gd name="connsiteY180" fmla="*/ 425049 h 1016897"/>
                <a:gd name="connsiteX181" fmla="*/ 131190 w 991643"/>
                <a:gd name="connsiteY181" fmla="*/ 436781 h 1016897"/>
                <a:gd name="connsiteX182" fmla="*/ 117685 w 991643"/>
                <a:gd name="connsiteY182" fmla="*/ 448936 h 1016897"/>
                <a:gd name="connsiteX183" fmla="*/ 94051 w 991643"/>
                <a:gd name="connsiteY183" fmla="*/ 445391 h 1016897"/>
                <a:gd name="connsiteX184" fmla="*/ 40741 w 991643"/>
                <a:gd name="connsiteY184" fmla="*/ 435676 h 1016897"/>
                <a:gd name="connsiteX185" fmla="*/ 1543 w 991643"/>
                <a:gd name="connsiteY185" fmla="*/ 421926 h 1016897"/>
                <a:gd name="connsiteX186" fmla="*/ 192 w 991643"/>
                <a:gd name="connsiteY186" fmla="*/ 411122 h 1016897"/>
                <a:gd name="connsiteX187" fmla="*/ 17762 w 991643"/>
                <a:gd name="connsiteY187" fmla="*/ 400967 h 1016897"/>
                <a:gd name="connsiteX188" fmla="*/ 502772 w 991643"/>
                <a:gd name="connsiteY188" fmla="*/ 263714 h 1016897"/>
                <a:gd name="connsiteX189" fmla="*/ 456212 w 991643"/>
                <a:gd name="connsiteY189" fmla="*/ 267343 h 1016897"/>
                <a:gd name="connsiteX190" fmla="*/ 453171 w 991643"/>
                <a:gd name="connsiteY190" fmla="*/ 267824 h 1016897"/>
                <a:gd name="connsiteX191" fmla="*/ 409789 w 991643"/>
                <a:gd name="connsiteY191" fmla="*/ 280004 h 1016897"/>
                <a:gd name="connsiteX192" fmla="*/ 404898 w 991643"/>
                <a:gd name="connsiteY192" fmla="*/ 281814 h 1016897"/>
                <a:gd name="connsiteX193" fmla="*/ 325116 w 991643"/>
                <a:gd name="connsiteY193" fmla="*/ 338821 h 1016897"/>
                <a:gd name="connsiteX194" fmla="*/ 317111 w 991643"/>
                <a:gd name="connsiteY194" fmla="*/ 346768 h 1016897"/>
                <a:gd name="connsiteX195" fmla="*/ 299344 w 991643"/>
                <a:gd name="connsiteY195" fmla="*/ 369406 h 1016897"/>
                <a:gd name="connsiteX196" fmla="*/ 294618 w 991643"/>
                <a:gd name="connsiteY196" fmla="*/ 376257 h 1016897"/>
                <a:gd name="connsiteX197" fmla="*/ 257184 w 991643"/>
                <a:gd name="connsiteY197" fmla="*/ 477175 h 1016897"/>
                <a:gd name="connsiteX198" fmla="*/ 256655 w 991643"/>
                <a:gd name="connsiteY198" fmla="*/ 481569 h 1016897"/>
                <a:gd name="connsiteX199" fmla="*/ 299059 w 991643"/>
                <a:gd name="connsiteY199" fmla="*/ 638242 h 1016897"/>
                <a:gd name="connsiteX200" fmla="*/ 337887 w 991643"/>
                <a:gd name="connsiteY200" fmla="*/ 706955 h 1016897"/>
                <a:gd name="connsiteX201" fmla="*/ 346119 w 991643"/>
                <a:gd name="connsiteY201" fmla="*/ 723151 h 1016897"/>
                <a:gd name="connsiteX202" fmla="*/ 360833 w 991643"/>
                <a:gd name="connsiteY202" fmla="*/ 758582 h 1016897"/>
                <a:gd name="connsiteX203" fmla="*/ 362773 w 991643"/>
                <a:gd name="connsiteY203" fmla="*/ 764487 h 1016897"/>
                <a:gd name="connsiteX204" fmla="*/ 372006 w 991643"/>
                <a:gd name="connsiteY204" fmla="*/ 799745 h 1016897"/>
                <a:gd name="connsiteX205" fmla="*/ 382610 w 991643"/>
                <a:gd name="connsiteY205" fmla="*/ 813952 h 1016897"/>
                <a:gd name="connsiteX206" fmla="*/ 410295 w 991643"/>
                <a:gd name="connsiteY206" fmla="*/ 809141 h 1016897"/>
                <a:gd name="connsiteX207" fmla="*/ 438824 w 991643"/>
                <a:gd name="connsiteY207" fmla="*/ 799266 h 1016897"/>
                <a:gd name="connsiteX208" fmla="*/ 464483 w 991643"/>
                <a:gd name="connsiteY208" fmla="*/ 790571 h 1016897"/>
                <a:gd name="connsiteX209" fmla="*/ 511075 w 991643"/>
                <a:gd name="connsiteY209" fmla="*/ 773944 h 1016897"/>
                <a:gd name="connsiteX210" fmla="*/ 514641 w 991643"/>
                <a:gd name="connsiteY210" fmla="*/ 772725 h 1016897"/>
                <a:gd name="connsiteX211" fmla="*/ 552467 w 991643"/>
                <a:gd name="connsiteY211" fmla="*/ 760325 h 1016897"/>
                <a:gd name="connsiteX212" fmla="*/ 572522 w 991643"/>
                <a:gd name="connsiteY212" fmla="*/ 753687 h 1016897"/>
                <a:gd name="connsiteX213" fmla="*/ 575863 w 991643"/>
                <a:gd name="connsiteY213" fmla="*/ 752513 h 1016897"/>
                <a:gd name="connsiteX214" fmla="*/ 607490 w 991643"/>
                <a:gd name="connsiteY214" fmla="*/ 740791 h 1016897"/>
                <a:gd name="connsiteX215" fmla="*/ 628033 w 991643"/>
                <a:gd name="connsiteY215" fmla="*/ 733702 h 1016897"/>
                <a:gd name="connsiteX216" fmla="*/ 652744 w 991643"/>
                <a:gd name="connsiteY216" fmla="*/ 715704 h 1016897"/>
                <a:gd name="connsiteX217" fmla="*/ 658104 w 991643"/>
                <a:gd name="connsiteY217" fmla="*/ 704663 h 1016897"/>
                <a:gd name="connsiteX218" fmla="*/ 672864 w 991643"/>
                <a:gd name="connsiteY218" fmla="*/ 677247 h 1016897"/>
                <a:gd name="connsiteX219" fmla="*/ 677190 w 991643"/>
                <a:gd name="connsiteY219" fmla="*/ 669287 h 1016897"/>
                <a:gd name="connsiteX220" fmla="*/ 708205 w 991643"/>
                <a:gd name="connsiteY220" fmla="*/ 620348 h 1016897"/>
                <a:gd name="connsiteX221" fmla="*/ 718206 w 991643"/>
                <a:gd name="connsiteY221" fmla="*/ 605302 h 1016897"/>
                <a:gd name="connsiteX222" fmla="*/ 720769 w 991643"/>
                <a:gd name="connsiteY222" fmla="*/ 601409 h 1016897"/>
                <a:gd name="connsiteX223" fmla="*/ 733453 w 991643"/>
                <a:gd name="connsiteY223" fmla="*/ 564770 h 1016897"/>
                <a:gd name="connsiteX224" fmla="*/ 735612 w 991643"/>
                <a:gd name="connsiteY224" fmla="*/ 555223 h 1016897"/>
                <a:gd name="connsiteX225" fmla="*/ 733905 w 991643"/>
                <a:gd name="connsiteY225" fmla="*/ 451515 h 1016897"/>
                <a:gd name="connsiteX226" fmla="*/ 732365 w 991643"/>
                <a:gd name="connsiteY226" fmla="*/ 445359 h 1016897"/>
                <a:gd name="connsiteX227" fmla="*/ 700501 w 991643"/>
                <a:gd name="connsiteY227" fmla="*/ 374238 h 1016897"/>
                <a:gd name="connsiteX228" fmla="*/ 694752 w 991643"/>
                <a:gd name="connsiteY228" fmla="*/ 365960 h 1016897"/>
                <a:gd name="connsiteX229" fmla="*/ 672290 w 991643"/>
                <a:gd name="connsiteY229" fmla="*/ 337315 h 1016897"/>
                <a:gd name="connsiteX230" fmla="*/ 670336 w 991643"/>
                <a:gd name="connsiteY230" fmla="*/ 335176 h 1016897"/>
                <a:gd name="connsiteX231" fmla="*/ 629834 w 991643"/>
                <a:gd name="connsiteY231" fmla="*/ 303131 h 1016897"/>
                <a:gd name="connsiteX232" fmla="*/ 627190 w 991643"/>
                <a:gd name="connsiteY232" fmla="*/ 301352 h 1016897"/>
                <a:gd name="connsiteX233" fmla="*/ 573198 w 991643"/>
                <a:gd name="connsiteY233" fmla="*/ 274602 h 1016897"/>
                <a:gd name="connsiteX234" fmla="*/ 570290 w 991643"/>
                <a:gd name="connsiteY234" fmla="*/ 273574 h 1016897"/>
                <a:gd name="connsiteX235" fmla="*/ 552940 w 991643"/>
                <a:gd name="connsiteY235" fmla="*/ 269200 h 1016897"/>
                <a:gd name="connsiteX236" fmla="*/ 549276 w 991643"/>
                <a:gd name="connsiteY236" fmla="*/ 268479 h 1016897"/>
                <a:gd name="connsiteX237" fmla="*/ 502772 w 991643"/>
                <a:gd name="connsiteY237" fmla="*/ 263714 h 1016897"/>
                <a:gd name="connsiteX238" fmla="*/ 499376 w 991643"/>
                <a:gd name="connsiteY238" fmla="*/ 228994 h 1016897"/>
                <a:gd name="connsiteX239" fmla="*/ 577249 w 991643"/>
                <a:gd name="connsiteY239" fmla="*/ 240840 h 1016897"/>
                <a:gd name="connsiteX240" fmla="*/ 580624 w 991643"/>
                <a:gd name="connsiteY240" fmla="*/ 241899 h 1016897"/>
                <a:gd name="connsiteX241" fmla="*/ 649141 w 991643"/>
                <a:gd name="connsiteY241" fmla="*/ 274391 h 1016897"/>
                <a:gd name="connsiteX242" fmla="*/ 661383 w 991643"/>
                <a:gd name="connsiteY242" fmla="*/ 283209 h 1016897"/>
                <a:gd name="connsiteX243" fmla="*/ 689339 w 991643"/>
                <a:gd name="connsiteY243" fmla="*/ 305663 h 1016897"/>
                <a:gd name="connsiteX244" fmla="*/ 693090 w 991643"/>
                <a:gd name="connsiteY244" fmla="*/ 309113 h 1016897"/>
                <a:gd name="connsiteX245" fmla="*/ 724452 w 991643"/>
                <a:gd name="connsiteY245" fmla="*/ 347528 h 1016897"/>
                <a:gd name="connsiteX246" fmla="*/ 726385 w 991643"/>
                <a:gd name="connsiteY246" fmla="*/ 350247 h 1016897"/>
                <a:gd name="connsiteX247" fmla="*/ 744963 w 991643"/>
                <a:gd name="connsiteY247" fmla="*/ 380361 h 1016897"/>
                <a:gd name="connsiteX248" fmla="*/ 746518 w 991643"/>
                <a:gd name="connsiteY248" fmla="*/ 383216 h 1016897"/>
                <a:gd name="connsiteX249" fmla="*/ 766824 w 991643"/>
                <a:gd name="connsiteY249" fmla="*/ 443413 h 1016897"/>
                <a:gd name="connsiteX250" fmla="*/ 767519 w 991643"/>
                <a:gd name="connsiteY250" fmla="*/ 446874 h 1016897"/>
                <a:gd name="connsiteX251" fmla="*/ 773070 w 991643"/>
                <a:gd name="connsiteY251" fmla="*/ 505535 h 1016897"/>
                <a:gd name="connsiteX252" fmla="*/ 773063 w 991643"/>
                <a:gd name="connsiteY252" fmla="*/ 510069 h 1016897"/>
                <a:gd name="connsiteX253" fmla="*/ 751462 w 991643"/>
                <a:gd name="connsiteY253" fmla="*/ 616275 h 1016897"/>
                <a:gd name="connsiteX254" fmla="*/ 750122 w 991643"/>
                <a:gd name="connsiteY254" fmla="*/ 619350 h 1016897"/>
                <a:gd name="connsiteX255" fmla="*/ 741191 w 991643"/>
                <a:gd name="connsiteY255" fmla="*/ 633757 h 1016897"/>
                <a:gd name="connsiteX256" fmla="*/ 723861 w 991643"/>
                <a:gd name="connsiteY256" fmla="*/ 659069 h 1016897"/>
                <a:gd name="connsiteX257" fmla="*/ 722340 w 991643"/>
                <a:gd name="connsiteY257" fmla="*/ 661399 h 1016897"/>
                <a:gd name="connsiteX258" fmla="*/ 700143 w 991643"/>
                <a:gd name="connsiteY258" fmla="*/ 698655 h 1016897"/>
                <a:gd name="connsiteX259" fmla="*/ 698385 w 991643"/>
                <a:gd name="connsiteY259" fmla="*/ 701938 h 1016897"/>
                <a:gd name="connsiteX260" fmla="*/ 682276 w 991643"/>
                <a:gd name="connsiteY260" fmla="*/ 733640 h 1016897"/>
                <a:gd name="connsiteX261" fmla="*/ 680868 w 991643"/>
                <a:gd name="connsiteY261" fmla="*/ 736777 h 1016897"/>
                <a:gd name="connsiteX262" fmla="*/ 678401 w 991643"/>
                <a:gd name="connsiteY262" fmla="*/ 742540 h 1016897"/>
                <a:gd name="connsiteX263" fmla="*/ 660082 w 991643"/>
                <a:gd name="connsiteY263" fmla="*/ 760013 h 1016897"/>
                <a:gd name="connsiteX264" fmla="*/ 654733 w 991643"/>
                <a:gd name="connsiteY264" fmla="*/ 761368 h 1016897"/>
                <a:gd name="connsiteX265" fmla="*/ 648608 w 991643"/>
                <a:gd name="connsiteY265" fmla="*/ 763024 h 1016897"/>
                <a:gd name="connsiteX266" fmla="*/ 645374 w 991643"/>
                <a:gd name="connsiteY266" fmla="*/ 763897 h 1016897"/>
                <a:gd name="connsiteX267" fmla="*/ 628483 w 991643"/>
                <a:gd name="connsiteY267" fmla="*/ 769301 h 1016897"/>
                <a:gd name="connsiteX268" fmla="*/ 624914 w 991643"/>
                <a:gd name="connsiteY268" fmla="*/ 770504 h 1016897"/>
                <a:gd name="connsiteX269" fmla="*/ 617542 w 991643"/>
                <a:gd name="connsiteY269" fmla="*/ 772992 h 1016897"/>
                <a:gd name="connsiteX270" fmla="*/ 605651 w 991643"/>
                <a:gd name="connsiteY270" fmla="*/ 776956 h 1016897"/>
                <a:gd name="connsiteX271" fmla="*/ 551286 w 991643"/>
                <a:gd name="connsiteY271" fmla="*/ 795606 h 1016897"/>
                <a:gd name="connsiteX272" fmla="*/ 499654 w 991643"/>
                <a:gd name="connsiteY272" fmla="*/ 813166 h 1016897"/>
                <a:gd name="connsiteX273" fmla="*/ 461181 w 991643"/>
                <a:gd name="connsiteY273" fmla="*/ 826640 h 1016897"/>
                <a:gd name="connsiteX274" fmla="*/ 439370 w 991643"/>
                <a:gd name="connsiteY274" fmla="*/ 833825 h 1016897"/>
                <a:gd name="connsiteX275" fmla="*/ 420255 w 991643"/>
                <a:gd name="connsiteY275" fmla="*/ 841047 h 1016897"/>
                <a:gd name="connsiteX276" fmla="*/ 390957 w 991643"/>
                <a:gd name="connsiteY276" fmla="*/ 851070 h 1016897"/>
                <a:gd name="connsiteX277" fmla="*/ 369401 w 991643"/>
                <a:gd name="connsiteY277" fmla="*/ 859389 h 1016897"/>
                <a:gd name="connsiteX278" fmla="*/ 351718 w 991643"/>
                <a:gd name="connsiteY278" fmla="*/ 862063 h 1016897"/>
                <a:gd name="connsiteX279" fmla="*/ 345303 w 991643"/>
                <a:gd name="connsiteY279" fmla="*/ 853623 h 1016897"/>
                <a:gd name="connsiteX280" fmla="*/ 345049 w 991643"/>
                <a:gd name="connsiteY280" fmla="*/ 845099 h 1016897"/>
                <a:gd name="connsiteX281" fmla="*/ 342918 w 991643"/>
                <a:gd name="connsiteY281" fmla="*/ 827183 h 1016897"/>
                <a:gd name="connsiteX282" fmla="*/ 342010 w 991643"/>
                <a:gd name="connsiteY282" fmla="*/ 814880 h 1016897"/>
                <a:gd name="connsiteX283" fmla="*/ 322081 w 991643"/>
                <a:gd name="connsiteY283" fmla="*/ 754616 h 1016897"/>
                <a:gd name="connsiteX284" fmla="*/ 317745 w 991643"/>
                <a:gd name="connsiteY284" fmla="*/ 744317 h 1016897"/>
                <a:gd name="connsiteX285" fmla="*/ 294997 w 991643"/>
                <a:gd name="connsiteY285" fmla="*/ 697304 h 1016897"/>
                <a:gd name="connsiteX286" fmla="*/ 293504 w 991643"/>
                <a:gd name="connsiteY286" fmla="*/ 694598 h 1016897"/>
                <a:gd name="connsiteX287" fmla="*/ 267987 w 991643"/>
                <a:gd name="connsiteY287" fmla="*/ 654088 h 1016897"/>
                <a:gd name="connsiteX288" fmla="*/ 246211 w 991643"/>
                <a:gd name="connsiteY288" fmla="*/ 619230 h 1016897"/>
                <a:gd name="connsiteX289" fmla="*/ 244931 w 991643"/>
                <a:gd name="connsiteY289" fmla="*/ 616761 h 1016897"/>
                <a:gd name="connsiteX290" fmla="*/ 229174 w 991643"/>
                <a:gd name="connsiteY290" fmla="*/ 567734 h 1016897"/>
                <a:gd name="connsiteX291" fmla="*/ 227051 w 991643"/>
                <a:gd name="connsiteY291" fmla="*/ 558074 h 1016897"/>
                <a:gd name="connsiteX292" fmla="*/ 222014 w 991643"/>
                <a:gd name="connsiteY292" fmla="*/ 509049 h 1016897"/>
                <a:gd name="connsiteX293" fmla="*/ 222101 w 991643"/>
                <a:gd name="connsiteY293" fmla="*/ 501709 h 1016897"/>
                <a:gd name="connsiteX294" fmla="*/ 229337 w 991643"/>
                <a:gd name="connsiteY294" fmla="*/ 442879 h 1016897"/>
                <a:gd name="connsiteX295" fmla="*/ 231345 w 991643"/>
                <a:gd name="connsiteY295" fmla="*/ 433669 h 1016897"/>
                <a:gd name="connsiteX296" fmla="*/ 285544 w 991643"/>
                <a:gd name="connsiteY296" fmla="*/ 329972 h 1016897"/>
                <a:gd name="connsiteX297" fmla="*/ 289147 w 991643"/>
                <a:gd name="connsiteY297" fmla="*/ 325604 h 1016897"/>
                <a:gd name="connsiteX298" fmla="*/ 328759 w 991643"/>
                <a:gd name="connsiteY298" fmla="*/ 286756 h 1016897"/>
                <a:gd name="connsiteX299" fmla="*/ 331924 w 991643"/>
                <a:gd name="connsiteY299" fmla="*/ 284321 h 1016897"/>
                <a:gd name="connsiteX300" fmla="*/ 361087 w 991643"/>
                <a:gd name="connsiteY300" fmla="*/ 266330 h 1016897"/>
                <a:gd name="connsiteX301" fmla="*/ 365547 w 991643"/>
                <a:gd name="connsiteY301" fmla="*/ 263951 h 1016897"/>
                <a:gd name="connsiteX302" fmla="*/ 378727 w 991643"/>
                <a:gd name="connsiteY302" fmla="*/ 257045 h 1016897"/>
                <a:gd name="connsiteX303" fmla="*/ 383071 w 991643"/>
                <a:gd name="connsiteY303" fmla="*/ 254784 h 1016897"/>
                <a:gd name="connsiteX304" fmla="*/ 405399 w 991643"/>
                <a:gd name="connsiteY304" fmla="*/ 245482 h 1016897"/>
                <a:gd name="connsiteX305" fmla="*/ 410997 w 991643"/>
                <a:gd name="connsiteY305" fmla="*/ 243841 h 1016897"/>
                <a:gd name="connsiteX306" fmla="*/ 413806 w 991643"/>
                <a:gd name="connsiteY306" fmla="*/ 243024 h 1016897"/>
                <a:gd name="connsiteX307" fmla="*/ 421536 w 991643"/>
                <a:gd name="connsiteY307" fmla="*/ 240412 h 1016897"/>
                <a:gd name="connsiteX308" fmla="*/ 499376 w 991643"/>
                <a:gd name="connsiteY308" fmla="*/ 228994 h 1016897"/>
                <a:gd name="connsiteX309" fmla="*/ 815110 w 991643"/>
                <a:gd name="connsiteY309" fmla="*/ 116502 h 1016897"/>
                <a:gd name="connsiteX310" fmla="*/ 824563 w 991643"/>
                <a:gd name="connsiteY310" fmla="*/ 124605 h 1016897"/>
                <a:gd name="connsiteX311" fmla="*/ 819030 w 991643"/>
                <a:gd name="connsiteY311" fmla="*/ 144398 h 1016897"/>
                <a:gd name="connsiteX312" fmla="*/ 807403 w 991643"/>
                <a:gd name="connsiteY312" fmla="*/ 157549 h 1016897"/>
                <a:gd name="connsiteX313" fmla="*/ 796161 w 991643"/>
                <a:gd name="connsiteY313" fmla="*/ 172325 h 1016897"/>
                <a:gd name="connsiteX314" fmla="*/ 782698 w 991643"/>
                <a:gd name="connsiteY314" fmla="*/ 188078 h 1016897"/>
                <a:gd name="connsiteX315" fmla="*/ 778056 w 991643"/>
                <a:gd name="connsiteY315" fmla="*/ 193395 h 1016897"/>
                <a:gd name="connsiteX316" fmla="*/ 763944 w 991643"/>
                <a:gd name="connsiteY316" fmla="*/ 209153 h 1016897"/>
                <a:gd name="connsiteX317" fmla="*/ 758279 w 991643"/>
                <a:gd name="connsiteY317" fmla="*/ 216000 h 1016897"/>
                <a:gd name="connsiteX318" fmla="*/ 748867 w 991643"/>
                <a:gd name="connsiteY318" fmla="*/ 222341 h 1016897"/>
                <a:gd name="connsiteX319" fmla="*/ 734756 w 991643"/>
                <a:gd name="connsiteY319" fmla="*/ 218632 h 1016897"/>
                <a:gd name="connsiteX320" fmla="*/ 729354 w 991643"/>
                <a:gd name="connsiteY320" fmla="*/ 208166 h 1016897"/>
                <a:gd name="connsiteX321" fmla="*/ 739483 w 991643"/>
                <a:gd name="connsiteY321" fmla="*/ 192129 h 1016897"/>
                <a:gd name="connsiteX322" fmla="*/ 744800 w 991643"/>
                <a:gd name="connsiteY322" fmla="*/ 186221 h 1016897"/>
                <a:gd name="connsiteX323" fmla="*/ 747543 w 991643"/>
                <a:gd name="connsiteY323" fmla="*/ 183145 h 1016897"/>
                <a:gd name="connsiteX324" fmla="*/ 755604 w 991643"/>
                <a:gd name="connsiteY324" fmla="*/ 173307 h 1016897"/>
                <a:gd name="connsiteX325" fmla="*/ 767083 w 991643"/>
                <a:gd name="connsiteY325" fmla="*/ 159802 h 1016897"/>
                <a:gd name="connsiteX326" fmla="*/ 789324 w 991643"/>
                <a:gd name="connsiteY326" fmla="*/ 133061 h 1016897"/>
                <a:gd name="connsiteX327" fmla="*/ 791343 w 991643"/>
                <a:gd name="connsiteY327" fmla="*/ 130464 h 1016897"/>
                <a:gd name="connsiteX328" fmla="*/ 795234 w 991643"/>
                <a:gd name="connsiteY328" fmla="*/ 125408 h 1016897"/>
                <a:gd name="connsiteX329" fmla="*/ 815110 w 991643"/>
                <a:gd name="connsiteY329" fmla="*/ 116502 h 1016897"/>
                <a:gd name="connsiteX330" fmla="*/ 176964 w 991643"/>
                <a:gd name="connsiteY330" fmla="*/ 113293 h 1016897"/>
                <a:gd name="connsiteX331" fmla="*/ 189372 w 991643"/>
                <a:gd name="connsiteY331" fmla="*/ 113799 h 1016897"/>
                <a:gd name="connsiteX332" fmla="*/ 202202 w 991643"/>
                <a:gd name="connsiteY332" fmla="*/ 127135 h 1016897"/>
                <a:gd name="connsiteX333" fmla="*/ 218492 w 991643"/>
                <a:gd name="connsiteY333" fmla="*/ 146380 h 1016897"/>
                <a:gd name="connsiteX334" fmla="*/ 248933 w 991643"/>
                <a:gd name="connsiteY334" fmla="*/ 182775 h 1016897"/>
                <a:gd name="connsiteX335" fmla="*/ 259091 w 991643"/>
                <a:gd name="connsiteY335" fmla="*/ 194744 h 1016897"/>
                <a:gd name="connsiteX336" fmla="*/ 263649 w 991643"/>
                <a:gd name="connsiteY336" fmla="*/ 208333 h 1016897"/>
                <a:gd name="connsiteX337" fmla="*/ 254195 w 991643"/>
                <a:gd name="connsiteY337" fmla="*/ 220488 h 1016897"/>
                <a:gd name="connsiteX338" fmla="*/ 242157 w 991643"/>
                <a:gd name="connsiteY338" fmla="*/ 218842 h 1016897"/>
                <a:gd name="connsiteX339" fmla="*/ 233938 w 991643"/>
                <a:gd name="connsiteY339" fmla="*/ 211034 h 1016897"/>
                <a:gd name="connsiteX340" fmla="*/ 231074 w 991643"/>
                <a:gd name="connsiteY340" fmla="*/ 208064 h 1016897"/>
                <a:gd name="connsiteX341" fmla="*/ 208655 w 991643"/>
                <a:gd name="connsiteY341" fmla="*/ 180841 h 1016897"/>
                <a:gd name="connsiteX342" fmla="*/ 198688 w 991643"/>
                <a:gd name="connsiteY342" fmla="*/ 168320 h 1016897"/>
                <a:gd name="connsiteX343" fmla="*/ 193392 w 991643"/>
                <a:gd name="connsiteY343" fmla="*/ 161620 h 1016897"/>
                <a:gd name="connsiteX344" fmla="*/ 180341 w 991643"/>
                <a:gd name="connsiteY344" fmla="*/ 146633 h 1016897"/>
                <a:gd name="connsiteX345" fmla="*/ 168355 w 991643"/>
                <a:gd name="connsiteY345" fmla="*/ 127135 h 1016897"/>
                <a:gd name="connsiteX346" fmla="*/ 176964 w 991643"/>
                <a:gd name="connsiteY346" fmla="*/ 113293 h 1016897"/>
                <a:gd name="connsiteX347" fmla="*/ 501566 w 991643"/>
                <a:gd name="connsiteY347" fmla="*/ 275 h 1016897"/>
                <a:gd name="connsiteX348" fmla="*/ 512370 w 991643"/>
                <a:gd name="connsiteY348" fmla="*/ 17831 h 1016897"/>
                <a:gd name="connsiteX349" fmla="*/ 512501 w 991643"/>
                <a:gd name="connsiteY349" fmla="*/ 25488 h 1016897"/>
                <a:gd name="connsiteX350" fmla="*/ 512488 w 991643"/>
                <a:gd name="connsiteY350" fmla="*/ 30053 h 1016897"/>
                <a:gd name="connsiteX351" fmla="*/ 512454 w 991643"/>
                <a:gd name="connsiteY351" fmla="*/ 34960 h 1016897"/>
                <a:gd name="connsiteX352" fmla="*/ 512438 w 991643"/>
                <a:gd name="connsiteY352" fmla="*/ 40064 h 1016897"/>
                <a:gd name="connsiteX353" fmla="*/ 512356 w 991643"/>
                <a:gd name="connsiteY353" fmla="*/ 58945 h 1016897"/>
                <a:gd name="connsiteX354" fmla="*/ 512285 w 991643"/>
                <a:gd name="connsiteY354" fmla="*/ 77416 h 1016897"/>
                <a:gd name="connsiteX355" fmla="*/ 512251 w 991643"/>
                <a:gd name="connsiteY355" fmla="*/ 82248 h 1016897"/>
                <a:gd name="connsiteX356" fmla="*/ 513584 w 991643"/>
                <a:gd name="connsiteY356" fmla="*/ 110979 h 1016897"/>
                <a:gd name="connsiteX357" fmla="*/ 507305 w 991643"/>
                <a:gd name="connsiteY357" fmla="*/ 129162 h 1016897"/>
                <a:gd name="connsiteX358" fmla="*/ 494813 w 991643"/>
                <a:gd name="connsiteY358" fmla="*/ 132622 h 1016897"/>
                <a:gd name="connsiteX359" fmla="*/ 482659 w 991643"/>
                <a:gd name="connsiteY359" fmla="*/ 120468 h 1016897"/>
                <a:gd name="connsiteX360" fmla="*/ 481140 w 991643"/>
                <a:gd name="connsiteY360" fmla="*/ 108651 h 1016897"/>
                <a:gd name="connsiteX361" fmla="*/ 481129 w 991643"/>
                <a:gd name="connsiteY361" fmla="*/ 104536 h 1016897"/>
                <a:gd name="connsiteX362" fmla="*/ 482001 w 991643"/>
                <a:gd name="connsiteY362" fmla="*/ 96361 h 1016897"/>
                <a:gd name="connsiteX363" fmla="*/ 482553 w 991643"/>
                <a:gd name="connsiteY363" fmla="*/ 72394 h 1016897"/>
                <a:gd name="connsiteX364" fmla="*/ 482474 w 991643"/>
                <a:gd name="connsiteY364" fmla="*/ 64299 h 1016897"/>
                <a:gd name="connsiteX365" fmla="*/ 482224 w 991643"/>
                <a:gd name="connsiteY365" fmla="*/ 44439 h 1016897"/>
                <a:gd name="connsiteX366" fmla="*/ 482086 w 991643"/>
                <a:gd name="connsiteY366" fmla="*/ 33260 h 1016897"/>
                <a:gd name="connsiteX367" fmla="*/ 481928 w 991643"/>
                <a:gd name="connsiteY367" fmla="*/ 22758 h 1016897"/>
                <a:gd name="connsiteX368" fmla="*/ 485904 w 991643"/>
                <a:gd name="connsiteY368" fmla="*/ 4625 h 1016897"/>
                <a:gd name="connsiteX369" fmla="*/ 501566 w 991643"/>
                <a:gd name="connsiteY369" fmla="*/ 275 h 1016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</a:cxnLst>
              <a:rect l="l" t="t" r="r" b="b"/>
              <a:pathLst>
                <a:path w="991643" h="1016897">
                  <a:moveTo>
                    <a:pt x="563985" y="909962"/>
                  </a:moveTo>
                  <a:cubicBezTo>
                    <a:pt x="560417" y="910847"/>
                    <a:pt x="556906" y="912854"/>
                    <a:pt x="553234" y="914766"/>
                  </a:cubicBezTo>
                  <a:cubicBezTo>
                    <a:pt x="545646" y="918529"/>
                    <a:pt x="538292" y="921617"/>
                    <a:pt x="530107" y="923798"/>
                  </a:cubicBezTo>
                  <a:cubicBezTo>
                    <a:pt x="519864" y="926530"/>
                    <a:pt x="510157" y="930261"/>
                    <a:pt x="500312" y="934180"/>
                  </a:cubicBezTo>
                  <a:cubicBezTo>
                    <a:pt x="489187" y="938605"/>
                    <a:pt x="478353" y="942493"/>
                    <a:pt x="466531" y="944541"/>
                  </a:cubicBezTo>
                  <a:cubicBezTo>
                    <a:pt x="462455" y="945299"/>
                    <a:pt x="460163" y="945884"/>
                    <a:pt x="457185" y="948856"/>
                  </a:cubicBezTo>
                  <a:cubicBezTo>
                    <a:pt x="455486" y="951679"/>
                    <a:pt x="455486" y="951679"/>
                    <a:pt x="455577" y="955365"/>
                  </a:cubicBezTo>
                  <a:cubicBezTo>
                    <a:pt x="458422" y="963584"/>
                    <a:pt x="463105" y="968738"/>
                    <a:pt x="470812" y="972811"/>
                  </a:cubicBezTo>
                  <a:cubicBezTo>
                    <a:pt x="475651" y="974893"/>
                    <a:pt x="480537" y="976781"/>
                    <a:pt x="485456" y="978661"/>
                  </a:cubicBezTo>
                  <a:cubicBezTo>
                    <a:pt x="489465" y="980503"/>
                    <a:pt x="493472" y="982344"/>
                    <a:pt x="497464" y="984221"/>
                  </a:cubicBezTo>
                  <a:cubicBezTo>
                    <a:pt x="508311" y="987301"/>
                    <a:pt x="517820" y="985243"/>
                    <a:pt x="528081" y="981193"/>
                  </a:cubicBezTo>
                  <a:cubicBezTo>
                    <a:pt x="529199" y="980766"/>
                    <a:pt x="530317" y="980339"/>
                    <a:pt x="531469" y="979899"/>
                  </a:cubicBezTo>
                  <a:cubicBezTo>
                    <a:pt x="539345" y="976792"/>
                    <a:pt x="546386" y="973228"/>
                    <a:pt x="552981" y="967857"/>
                  </a:cubicBezTo>
                  <a:cubicBezTo>
                    <a:pt x="554022" y="967140"/>
                    <a:pt x="555063" y="966423"/>
                    <a:pt x="556135" y="965684"/>
                  </a:cubicBezTo>
                  <a:cubicBezTo>
                    <a:pt x="561170" y="961167"/>
                    <a:pt x="564512" y="955867"/>
                    <a:pt x="568174" y="950217"/>
                  </a:cubicBezTo>
                  <a:cubicBezTo>
                    <a:pt x="568905" y="949116"/>
                    <a:pt x="569636" y="948014"/>
                    <a:pt x="570389" y="946880"/>
                  </a:cubicBezTo>
                  <a:cubicBezTo>
                    <a:pt x="575451" y="939180"/>
                    <a:pt x="577524" y="934126"/>
                    <a:pt x="577712" y="924726"/>
                  </a:cubicBezTo>
                  <a:cubicBezTo>
                    <a:pt x="577762" y="923071"/>
                    <a:pt x="577813" y="921415"/>
                    <a:pt x="577865" y="919709"/>
                  </a:cubicBezTo>
                  <a:cubicBezTo>
                    <a:pt x="577630" y="915161"/>
                    <a:pt x="577630" y="915161"/>
                    <a:pt x="575069" y="911891"/>
                  </a:cubicBezTo>
                  <a:cubicBezTo>
                    <a:pt x="571175" y="909315"/>
                    <a:pt x="567552" y="909077"/>
                    <a:pt x="563985" y="909962"/>
                  </a:cubicBezTo>
                  <a:close/>
                  <a:moveTo>
                    <a:pt x="632660" y="857117"/>
                  </a:moveTo>
                  <a:cubicBezTo>
                    <a:pt x="636997" y="859377"/>
                    <a:pt x="639893" y="862130"/>
                    <a:pt x="642113" y="866571"/>
                  </a:cubicBezTo>
                  <a:cubicBezTo>
                    <a:pt x="643002" y="872920"/>
                    <a:pt x="642821" y="877456"/>
                    <a:pt x="639665" y="883114"/>
                  </a:cubicBezTo>
                  <a:cubicBezTo>
                    <a:pt x="634541" y="888416"/>
                    <a:pt x="627323" y="891099"/>
                    <a:pt x="620505" y="893581"/>
                  </a:cubicBezTo>
                  <a:cubicBezTo>
                    <a:pt x="619614" y="893581"/>
                    <a:pt x="618723" y="893581"/>
                    <a:pt x="617804" y="893581"/>
                  </a:cubicBezTo>
                  <a:cubicBezTo>
                    <a:pt x="615187" y="899833"/>
                    <a:pt x="614854" y="905209"/>
                    <a:pt x="614799" y="911863"/>
                  </a:cubicBezTo>
                  <a:cubicBezTo>
                    <a:pt x="614666" y="927290"/>
                    <a:pt x="611981" y="939054"/>
                    <a:pt x="605650" y="953002"/>
                  </a:cubicBezTo>
                  <a:cubicBezTo>
                    <a:pt x="604464" y="955983"/>
                    <a:pt x="603282" y="958965"/>
                    <a:pt x="602105" y="961949"/>
                  </a:cubicBezTo>
                  <a:cubicBezTo>
                    <a:pt x="594778" y="980084"/>
                    <a:pt x="580421" y="993561"/>
                    <a:pt x="564207" y="1003814"/>
                  </a:cubicBezTo>
                  <a:cubicBezTo>
                    <a:pt x="563149" y="1004484"/>
                    <a:pt x="562091" y="1005155"/>
                    <a:pt x="561002" y="1005845"/>
                  </a:cubicBezTo>
                  <a:cubicBezTo>
                    <a:pt x="543745" y="1016305"/>
                    <a:pt x="527009" y="1016727"/>
                    <a:pt x="507233" y="1016813"/>
                  </a:cubicBezTo>
                  <a:cubicBezTo>
                    <a:pt x="505626" y="1016841"/>
                    <a:pt x="504019" y="1016868"/>
                    <a:pt x="502364" y="1016896"/>
                  </a:cubicBezTo>
                  <a:cubicBezTo>
                    <a:pt x="487504" y="1016962"/>
                    <a:pt x="474185" y="1014681"/>
                    <a:pt x="461317" y="1007021"/>
                  </a:cubicBezTo>
                  <a:cubicBezTo>
                    <a:pt x="460414" y="1006495"/>
                    <a:pt x="459512" y="1005969"/>
                    <a:pt x="458583" y="1005428"/>
                  </a:cubicBezTo>
                  <a:cubicBezTo>
                    <a:pt x="442231" y="995633"/>
                    <a:pt x="430069" y="984909"/>
                    <a:pt x="419283" y="969208"/>
                  </a:cubicBezTo>
                  <a:cubicBezTo>
                    <a:pt x="418391" y="968317"/>
                    <a:pt x="417500" y="967425"/>
                    <a:pt x="416582" y="966507"/>
                  </a:cubicBezTo>
                  <a:cubicBezTo>
                    <a:pt x="411801" y="966673"/>
                    <a:pt x="407117" y="967084"/>
                    <a:pt x="402365" y="967601"/>
                  </a:cubicBezTo>
                  <a:cubicBezTo>
                    <a:pt x="395564" y="968189"/>
                    <a:pt x="391460" y="967628"/>
                    <a:pt x="385520" y="963806"/>
                  </a:cubicBezTo>
                  <a:cubicBezTo>
                    <a:pt x="380892" y="959177"/>
                    <a:pt x="378903" y="955544"/>
                    <a:pt x="378768" y="948951"/>
                  </a:cubicBezTo>
                  <a:cubicBezTo>
                    <a:pt x="380861" y="942411"/>
                    <a:pt x="383673" y="939960"/>
                    <a:pt x="389611" y="936717"/>
                  </a:cubicBezTo>
                  <a:cubicBezTo>
                    <a:pt x="393850" y="934692"/>
                    <a:pt x="398223" y="933412"/>
                    <a:pt x="402739" y="932154"/>
                  </a:cubicBezTo>
                  <a:cubicBezTo>
                    <a:pt x="408972" y="930414"/>
                    <a:pt x="414742" y="928355"/>
                    <a:pt x="420591" y="925565"/>
                  </a:cubicBezTo>
                  <a:cubicBezTo>
                    <a:pt x="430532" y="920935"/>
                    <a:pt x="440916" y="917798"/>
                    <a:pt x="451357" y="914513"/>
                  </a:cubicBezTo>
                  <a:cubicBezTo>
                    <a:pt x="454312" y="913574"/>
                    <a:pt x="457266" y="912633"/>
                    <a:pt x="460221" y="911691"/>
                  </a:cubicBezTo>
                  <a:cubicBezTo>
                    <a:pt x="462169" y="911070"/>
                    <a:pt x="464117" y="910451"/>
                    <a:pt x="466065" y="909832"/>
                  </a:cubicBezTo>
                  <a:cubicBezTo>
                    <a:pt x="475714" y="906764"/>
                    <a:pt x="485315" y="903562"/>
                    <a:pt x="494910" y="900333"/>
                  </a:cubicBezTo>
                  <a:cubicBezTo>
                    <a:pt x="495965" y="899979"/>
                    <a:pt x="497019" y="899624"/>
                    <a:pt x="498107" y="899259"/>
                  </a:cubicBezTo>
                  <a:cubicBezTo>
                    <a:pt x="498963" y="898971"/>
                    <a:pt x="499820" y="898683"/>
                    <a:pt x="500702" y="898386"/>
                  </a:cubicBezTo>
                  <a:cubicBezTo>
                    <a:pt x="508477" y="895774"/>
                    <a:pt x="516256" y="893231"/>
                    <a:pt x="524114" y="890880"/>
                  </a:cubicBezTo>
                  <a:cubicBezTo>
                    <a:pt x="533020" y="888169"/>
                    <a:pt x="541627" y="884846"/>
                    <a:pt x="550280" y="881426"/>
                  </a:cubicBezTo>
                  <a:cubicBezTo>
                    <a:pt x="554757" y="879706"/>
                    <a:pt x="559236" y="877994"/>
                    <a:pt x="563716" y="876283"/>
                  </a:cubicBezTo>
                  <a:cubicBezTo>
                    <a:pt x="566266" y="875287"/>
                    <a:pt x="568804" y="874262"/>
                    <a:pt x="571323" y="873191"/>
                  </a:cubicBezTo>
                  <a:cubicBezTo>
                    <a:pt x="577468" y="870580"/>
                    <a:pt x="583317" y="868764"/>
                    <a:pt x="589866" y="867415"/>
                  </a:cubicBezTo>
                  <a:cubicBezTo>
                    <a:pt x="596432" y="866035"/>
                    <a:pt x="601789" y="863965"/>
                    <a:pt x="607760" y="860916"/>
                  </a:cubicBezTo>
                  <a:cubicBezTo>
                    <a:pt x="616124" y="856865"/>
                    <a:pt x="623443" y="855227"/>
                    <a:pt x="632660" y="857117"/>
                  </a:cubicBezTo>
                  <a:close/>
                  <a:moveTo>
                    <a:pt x="661040" y="786840"/>
                  </a:moveTo>
                  <a:cubicBezTo>
                    <a:pt x="665896" y="788756"/>
                    <a:pt x="669618" y="791253"/>
                    <a:pt x="673110" y="795196"/>
                  </a:cubicBezTo>
                  <a:cubicBezTo>
                    <a:pt x="675115" y="800502"/>
                    <a:pt x="675932" y="805595"/>
                    <a:pt x="674545" y="811149"/>
                  </a:cubicBezTo>
                  <a:cubicBezTo>
                    <a:pt x="669972" y="817987"/>
                    <a:pt x="665577" y="820887"/>
                    <a:pt x="657749" y="823472"/>
                  </a:cubicBezTo>
                  <a:cubicBezTo>
                    <a:pt x="656794" y="823807"/>
                    <a:pt x="655840" y="824142"/>
                    <a:pt x="654857" y="824487"/>
                  </a:cubicBezTo>
                  <a:cubicBezTo>
                    <a:pt x="643825" y="828296"/>
                    <a:pt x="632616" y="831431"/>
                    <a:pt x="621296" y="834255"/>
                  </a:cubicBezTo>
                  <a:cubicBezTo>
                    <a:pt x="608333" y="837514"/>
                    <a:pt x="595900" y="841409"/>
                    <a:pt x="583408" y="846156"/>
                  </a:cubicBezTo>
                  <a:cubicBezTo>
                    <a:pt x="574221" y="849645"/>
                    <a:pt x="564964" y="852936"/>
                    <a:pt x="555702" y="856221"/>
                  </a:cubicBezTo>
                  <a:cubicBezTo>
                    <a:pt x="554811" y="856538"/>
                    <a:pt x="553919" y="856854"/>
                    <a:pt x="553000" y="857180"/>
                  </a:cubicBezTo>
                  <a:cubicBezTo>
                    <a:pt x="529818" y="865394"/>
                    <a:pt x="506611" y="873617"/>
                    <a:pt x="482876" y="880098"/>
                  </a:cubicBezTo>
                  <a:cubicBezTo>
                    <a:pt x="477393" y="881783"/>
                    <a:pt x="472175" y="883990"/>
                    <a:pt x="466888" y="886207"/>
                  </a:cubicBezTo>
                  <a:cubicBezTo>
                    <a:pt x="459059" y="889408"/>
                    <a:pt x="451045" y="891813"/>
                    <a:pt x="442937" y="894204"/>
                  </a:cubicBezTo>
                  <a:cubicBezTo>
                    <a:pt x="432335" y="897330"/>
                    <a:pt x="422231" y="900856"/>
                    <a:pt x="412039" y="905140"/>
                  </a:cubicBezTo>
                  <a:cubicBezTo>
                    <a:pt x="405570" y="907645"/>
                    <a:pt x="398976" y="909467"/>
                    <a:pt x="392293" y="911308"/>
                  </a:cubicBezTo>
                  <a:cubicBezTo>
                    <a:pt x="386732" y="912888"/>
                    <a:pt x="381854" y="914774"/>
                    <a:pt x="376763" y="917584"/>
                  </a:cubicBezTo>
                  <a:cubicBezTo>
                    <a:pt x="370659" y="920838"/>
                    <a:pt x="365366" y="922336"/>
                    <a:pt x="358531" y="920538"/>
                  </a:cubicBezTo>
                  <a:cubicBezTo>
                    <a:pt x="353449" y="917610"/>
                    <a:pt x="350057" y="914067"/>
                    <a:pt x="347052" y="909059"/>
                  </a:cubicBezTo>
                  <a:cubicBezTo>
                    <a:pt x="345892" y="903261"/>
                    <a:pt x="346790" y="899250"/>
                    <a:pt x="349669" y="894119"/>
                  </a:cubicBezTo>
                  <a:cubicBezTo>
                    <a:pt x="360048" y="884247"/>
                    <a:pt x="375572" y="880813"/>
                    <a:pt x="388917" y="876479"/>
                  </a:cubicBezTo>
                  <a:cubicBezTo>
                    <a:pt x="391060" y="875774"/>
                    <a:pt x="393202" y="875069"/>
                    <a:pt x="395344" y="874363"/>
                  </a:cubicBezTo>
                  <a:cubicBezTo>
                    <a:pt x="411123" y="869172"/>
                    <a:pt x="426935" y="864080"/>
                    <a:pt x="442746" y="858991"/>
                  </a:cubicBezTo>
                  <a:cubicBezTo>
                    <a:pt x="455011" y="855044"/>
                    <a:pt x="467225" y="850993"/>
                    <a:pt x="479347" y="846620"/>
                  </a:cubicBezTo>
                  <a:cubicBezTo>
                    <a:pt x="489030" y="843157"/>
                    <a:pt x="498816" y="839992"/>
                    <a:pt x="508583" y="836777"/>
                  </a:cubicBezTo>
                  <a:cubicBezTo>
                    <a:pt x="515662" y="834436"/>
                    <a:pt x="522696" y="832007"/>
                    <a:pt x="529706" y="829465"/>
                  </a:cubicBezTo>
                  <a:cubicBezTo>
                    <a:pt x="536551" y="826997"/>
                    <a:pt x="543428" y="824750"/>
                    <a:pt x="550385" y="822628"/>
                  </a:cubicBezTo>
                  <a:cubicBezTo>
                    <a:pt x="558394" y="820179"/>
                    <a:pt x="566167" y="817361"/>
                    <a:pt x="573960" y="814282"/>
                  </a:cubicBezTo>
                  <a:cubicBezTo>
                    <a:pt x="582597" y="811006"/>
                    <a:pt x="591393" y="808195"/>
                    <a:pt x="600170" y="805321"/>
                  </a:cubicBezTo>
                  <a:cubicBezTo>
                    <a:pt x="603984" y="804061"/>
                    <a:pt x="607780" y="802747"/>
                    <a:pt x="611579" y="801442"/>
                  </a:cubicBezTo>
                  <a:cubicBezTo>
                    <a:pt x="616774" y="799689"/>
                    <a:pt x="621929" y="798333"/>
                    <a:pt x="627278" y="797138"/>
                  </a:cubicBezTo>
                  <a:cubicBezTo>
                    <a:pt x="633366" y="795709"/>
                    <a:pt x="638387" y="793573"/>
                    <a:pt x="643906" y="790638"/>
                  </a:cubicBezTo>
                  <a:cubicBezTo>
                    <a:pt x="649953" y="787481"/>
                    <a:pt x="654103" y="785480"/>
                    <a:pt x="661040" y="786840"/>
                  </a:cubicBezTo>
                  <a:close/>
                  <a:moveTo>
                    <a:pt x="827858" y="683966"/>
                  </a:moveTo>
                  <a:cubicBezTo>
                    <a:pt x="832986" y="683422"/>
                    <a:pt x="838471" y="684860"/>
                    <a:pt x="844083" y="687590"/>
                  </a:cubicBezTo>
                  <a:cubicBezTo>
                    <a:pt x="848918" y="690302"/>
                    <a:pt x="853526" y="693331"/>
                    <a:pt x="858146" y="696393"/>
                  </a:cubicBezTo>
                  <a:cubicBezTo>
                    <a:pt x="867276" y="702373"/>
                    <a:pt x="876811" y="707625"/>
                    <a:pt x="886358" y="712903"/>
                  </a:cubicBezTo>
                  <a:cubicBezTo>
                    <a:pt x="893461" y="716854"/>
                    <a:pt x="900287" y="721005"/>
                    <a:pt x="907003" y="725581"/>
                  </a:cubicBezTo>
                  <a:cubicBezTo>
                    <a:pt x="910359" y="727803"/>
                    <a:pt x="913844" y="729660"/>
                    <a:pt x="917432" y="731480"/>
                  </a:cubicBezTo>
                  <a:cubicBezTo>
                    <a:pt x="924797" y="735463"/>
                    <a:pt x="930132" y="738505"/>
                    <a:pt x="932709" y="746842"/>
                  </a:cubicBezTo>
                  <a:cubicBezTo>
                    <a:pt x="932602" y="752922"/>
                    <a:pt x="931233" y="755232"/>
                    <a:pt x="927223" y="759756"/>
                  </a:cubicBezTo>
                  <a:cubicBezTo>
                    <a:pt x="923128" y="762516"/>
                    <a:pt x="920574" y="763845"/>
                    <a:pt x="915617" y="763718"/>
                  </a:cubicBezTo>
                  <a:cubicBezTo>
                    <a:pt x="908947" y="761890"/>
                    <a:pt x="903780" y="758275"/>
                    <a:pt x="898019" y="754523"/>
                  </a:cubicBezTo>
                  <a:cubicBezTo>
                    <a:pt x="888440" y="748433"/>
                    <a:pt x="878800" y="742617"/>
                    <a:pt x="868814" y="737220"/>
                  </a:cubicBezTo>
                  <a:cubicBezTo>
                    <a:pt x="856601" y="730603"/>
                    <a:pt x="844583" y="723714"/>
                    <a:pt x="832689" y="716541"/>
                  </a:cubicBezTo>
                  <a:cubicBezTo>
                    <a:pt x="830419" y="715178"/>
                    <a:pt x="830419" y="715178"/>
                    <a:pt x="828104" y="713787"/>
                  </a:cubicBezTo>
                  <a:cubicBezTo>
                    <a:pt x="817029" y="706965"/>
                    <a:pt x="817029" y="706965"/>
                    <a:pt x="813782" y="701685"/>
                  </a:cubicBezTo>
                  <a:cubicBezTo>
                    <a:pt x="813107" y="697043"/>
                    <a:pt x="813107" y="697043"/>
                    <a:pt x="813782" y="692232"/>
                  </a:cubicBezTo>
                  <a:cubicBezTo>
                    <a:pt x="817962" y="687035"/>
                    <a:pt x="822731" y="684510"/>
                    <a:pt x="827858" y="683966"/>
                  </a:cubicBezTo>
                  <a:close/>
                  <a:moveTo>
                    <a:pt x="167748" y="680072"/>
                  </a:moveTo>
                  <a:cubicBezTo>
                    <a:pt x="172623" y="683495"/>
                    <a:pt x="174188" y="685751"/>
                    <a:pt x="175851" y="691467"/>
                  </a:cubicBezTo>
                  <a:cubicBezTo>
                    <a:pt x="175851" y="697231"/>
                    <a:pt x="175163" y="699692"/>
                    <a:pt x="171799" y="704381"/>
                  </a:cubicBezTo>
                  <a:cubicBezTo>
                    <a:pt x="166672" y="708490"/>
                    <a:pt x="160807" y="711247"/>
                    <a:pt x="154918" y="714087"/>
                  </a:cubicBezTo>
                  <a:cubicBezTo>
                    <a:pt x="145636" y="718614"/>
                    <a:pt x="137062" y="724307"/>
                    <a:pt x="128354" y="729832"/>
                  </a:cubicBezTo>
                  <a:cubicBezTo>
                    <a:pt x="119140" y="735643"/>
                    <a:pt x="109689" y="741060"/>
                    <a:pt x="100255" y="746504"/>
                  </a:cubicBezTo>
                  <a:cubicBezTo>
                    <a:pt x="96184" y="748940"/>
                    <a:pt x="92263" y="751540"/>
                    <a:pt x="88322" y="754180"/>
                  </a:cubicBezTo>
                  <a:cubicBezTo>
                    <a:pt x="82775" y="757714"/>
                    <a:pt x="78627" y="760011"/>
                    <a:pt x="71863" y="759751"/>
                  </a:cubicBezTo>
                  <a:cubicBezTo>
                    <a:pt x="66060" y="758079"/>
                    <a:pt x="63102" y="756460"/>
                    <a:pt x="59033" y="751985"/>
                  </a:cubicBezTo>
                  <a:cubicBezTo>
                    <a:pt x="56479" y="746450"/>
                    <a:pt x="56466" y="743926"/>
                    <a:pt x="58358" y="738143"/>
                  </a:cubicBezTo>
                  <a:cubicBezTo>
                    <a:pt x="63463" y="733409"/>
                    <a:pt x="68615" y="729939"/>
                    <a:pt x="74733" y="726579"/>
                  </a:cubicBezTo>
                  <a:cubicBezTo>
                    <a:pt x="82863" y="722057"/>
                    <a:pt x="90836" y="717311"/>
                    <a:pt x="98788" y="712484"/>
                  </a:cubicBezTo>
                  <a:cubicBezTo>
                    <a:pt x="107575" y="707166"/>
                    <a:pt x="116428" y="702105"/>
                    <a:pt x="125541" y="697372"/>
                  </a:cubicBezTo>
                  <a:cubicBezTo>
                    <a:pt x="132736" y="693607"/>
                    <a:pt x="139566" y="689388"/>
                    <a:pt x="146404" y="685020"/>
                  </a:cubicBezTo>
                  <a:cubicBezTo>
                    <a:pt x="153357" y="680895"/>
                    <a:pt x="159658" y="678503"/>
                    <a:pt x="167748" y="680072"/>
                  </a:cubicBezTo>
                  <a:close/>
                  <a:moveTo>
                    <a:pt x="648877" y="412478"/>
                  </a:moveTo>
                  <a:cubicBezTo>
                    <a:pt x="653810" y="416256"/>
                    <a:pt x="656914" y="419893"/>
                    <a:pt x="658330" y="425983"/>
                  </a:cubicBezTo>
                  <a:cubicBezTo>
                    <a:pt x="658330" y="432896"/>
                    <a:pt x="657276" y="436838"/>
                    <a:pt x="653356" y="442516"/>
                  </a:cubicBezTo>
                  <a:cubicBezTo>
                    <a:pt x="652625" y="443578"/>
                    <a:pt x="651894" y="444641"/>
                    <a:pt x="651141" y="445736"/>
                  </a:cubicBezTo>
                  <a:cubicBezTo>
                    <a:pt x="647700" y="450607"/>
                    <a:pt x="644212" y="455439"/>
                    <a:pt x="640690" y="460251"/>
                  </a:cubicBezTo>
                  <a:cubicBezTo>
                    <a:pt x="634495" y="468765"/>
                    <a:pt x="628454" y="477366"/>
                    <a:pt x="622542" y="486079"/>
                  </a:cubicBezTo>
                  <a:cubicBezTo>
                    <a:pt x="616822" y="494508"/>
                    <a:pt x="610984" y="502830"/>
                    <a:pt x="604986" y="511063"/>
                  </a:cubicBezTo>
                  <a:cubicBezTo>
                    <a:pt x="595258" y="524425"/>
                    <a:pt x="585968" y="538074"/>
                    <a:pt x="576700" y="551757"/>
                  </a:cubicBezTo>
                  <a:cubicBezTo>
                    <a:pt x="569214" y="562803"/>
                    <a:pt x="561521" y="573623"/>
                    <a:pt x="553466" y="584261"/>
                  </a:cubicBezTo>
                  <a:cubicBezTo>
                    <a:pt x="545412" y="594920"/>
                    <a:pt x="537787" y="605823"/>
                    <a:pt x="530709" y="617160"/>
                  </a:cubicBezTo>
                  <a:cubicBezTo>
                    <a:pt x="527577" y="622146"/>
                    <a:pt x="524260" y="626847"/>
                    <a:pt x="520665" y="631510"/>
                  </a:cubicBezTo>
                  <a:cubicBezTo>
                    <a:pt x="513208" y="641230"/>
                    <a:pt x="506614" y="651519"/>
                    <a:pt x="499999" y="661825"/>
                  </a:cubicBezTo>
                  <a:cubicBezTo>
                    <a:pt x="490658" y="676131"/>
                    <a:pt x="490658" y="676131"/>
                    <a:pt x="484117" y="679874"/>
                  </a:cubicBezTo>
                  <a:cubicBezTo>
                    <a:pt x="477672" y="679227"/>
                    <a:pt x="474526" y="676162"/>
                    <a:pt x="470502" y="671244"/>
                  </a:cubicBezTo>
                  <a:cubicBezTo>
                    <a:pt x="469898" y="670471"/>
                    <a:pt x="469295" y="669698"/>
                    <a:pt x="468671" y="668901"/>
                  </a:cubicBezTo>
                  <a:cubicBezTo>
                    <a:pt x="467362" y="667290"/>
                    <a:pt x="466052" y="665679"/>
                    <a:pt x="464741" y="664069"/>
                  </a:cubicBezTo>
                  <a:cubicBezTo>
                    <a:pt x="464119" y="663294"/>
                    <a:pt x="463498" y="662518"/>
                    <a:pt x="462857" y="661720"/>
                  </a:cubicBezTo>
                  <a:cubicBezTo>
                    <a:pt x="460835" y="659216"/>
                    <a:pt x="458736" y="656790"/>
                    <a:pt x="456601" y="654384"/>
                  </a:cubicBezTo>
                  <a:cubicBezTo>
                    <a:pt x="444837" y="641007"/>
                    <a:pt x="433164" y="627582"/>
                    <a:pt x="421995" y="613700"/>
                  </a:cubicBezTo>
                  <a:cubicBezTo>
                    <a:pt x="420973" y="612440"/>
                    <a:pt x="419952" y="611179"/>
                    <a:pt x="418898" y="609881"/>
                  </a:cubicBezTo>
                  <a:cubicBezTo>
                    <a:pt x="409348" y="598048"/>
                    <a:pt x="409348" y="598048"/>
                    <a:pt x="409456" y="589529"/>
                  </a:cubicBezTo>
                  <a:cubicBezTo>
                    <a:pt x="410086" y="584884"/>
                    <a:pt x="412246" y="582084"/>
                    <a:pt x="415243" y="578588"/>
                  </a:cubicBezTo>
                  <a:cubicBezTo>
                    <a:pt x="420982" y="575109"/>
                    <a:pt x="426256" y="574890"/>
                    <a:pt x="432799" y="575887"/>
                  </a:cubicBezTo>
                  <a:cubicBezTo>
                    <a:pt x="443196" y="579617"/>
                    <a:pt x="449291" y="589065"/>
                    <a:pt x="455757" y="597494"/>
                  </a:cubicBezTo>
                  <a:cubicBezTo>
                    <a:pt x="457694" y="599917"/>
                    <a:pt x="459634" y="602337"/>
                    <a:pt x="461581" y="604753"/>
                  </a:cubicBezTo>
                  <a:cubicBezTo>
                    <a:pt x="464202" y="608039"/>
                    <a:pt x="466804" y="611322"/>
                    <a:pt x="469331" y="614682"/>
                  </a:cubicBezTo>
                  <a:cubicBezTo>
                    <a:pt x="471773" y="618050"/>
                    <a:pt x="471773" y="618050"/>
                    <a:pt x="475846" y="619102"/>
                  </a:cubicBezTo>
                  <a:cubicBezTo>
                    <a:pt x="480955" y="619102"/>
                    <a:pt x="483774" y="617548"/>
                    <a:pt x="488169" y="615051"/>
                  </a:cubicBezTo>
                  <a:cubicBezTo>
                    <a:pt x="489060" y="615051"/>
                    <a:pt x="489952" y="615051"/>
                    <a:pt x="490870" y="615051"/>
                  </a:cubicBezTo>
                  <a:cubicBezTo>
                    <a:pt x="491208" y="614346"/>
                    <a:pt x="491545" y="613641"/>
                    <a:pt x="491894" y="612914"/>
                  </a:cubicBezTo>
                  <a:cubicBezTo>
                    <a:pt x="499811" y="597503"/>
                    <a:pt x="509751" y="583364"/>
                    <a:pt x="519852" y="569334"/>
                  </a:cubicBezTo>
                  <a:cubicBezTo>
                    <a:pt x="521887" y="566494"/>
                    <a:pt x="523900" y="563640"/>
                    <a:pt x="525903" y="560777"/>
                  </a:cubicBezTo>
                  <a:cubicBezTo>
                    <a:pt x="532258" y="551703"/>
                    <a:pt x="538686" y="542705"/>
                    <a:pt x="545318" y="533831"/>
                  </a:cubicBezTo>
                  <a:cubicBezTo>
                    <a:pt x="551868" y="525058"/>
                    <a:pt x="558192" y="516287"/>
                    <a:pt x="563881" y="506927"/>
                  </a:cubicBezTo>
                  <a:cubicBezTo>
                    <a:pt x="572643" y="492512"/>
                    <a:pt x="582762" y="479092"/>
                    <a:pt x="592811" y="465558"/>
                  </a:cubicBezTo>
                  <a:cubicBezTo>
                    <a:pt x="594393" y="463423"/>
                    <a:pt x="595976" y="461289"/>
                    <a:pt x="597558" y="459154"/>
                  </a:cubicBezTo>
                  <a:cubicBezTo>
                    <a:pt x="598340" y="458103"/>
                    <a:pt x="599121" y="457053"/>
                    <a:pt x="599926" y="455970"/>
                  </a:cubicBezTo>
                  <a:cubicBezTo>
                    <a:pt x="603999" y="450458"/>
                    <a:pt x="607958" y="444895"/>
                    <a:pt x="611775" y="439203"/>
                  </a:cubicBezTo>
                  <a:cubicBezTo>
                    <a:pt x="612549" y="438049"/>
                    <a:pt x="613323" y="436896"/>
                    <a:pt x="614120" y="435707"/>
                  </a:cubicBezTo>
                  <a:cubicBezTo>
                    <a:pt x="615579" y="433517"/>
                    <a:pt x="617025" y="431319"/>
                    <a:pt x="618457" y="429111"/>
                  </a:cubicBezTo>
                  <a:cubicBezTo>
                    <a:pt x="626337" y="417253"/>
                    <a:pt x="634000" y="408720"/>
                    <a:pt x="648877" y="412478"/>
                  </a:cubicBezTo>
                  <a:close/>
                  <a:moveTo>
                    <a:pt x="962858" y="406997"/>
                  </a:moveTo>
                  <a:cubicBezTo>
                    <a:pt x="971229" y="404585"/>
                    <a:pt x="976975" y="403536"/>
                    <a:pt x="985059" y="407579"/>
                  </a:cubicBezTo>
                  <a:cubicBezTo>
                    <a:pt x="989663" y="410904"/>
                    <a:pt x="990711" y="413296"/>
                    <a:pt x="991643" y="418889"/>
                  </a:cubicBezTo>
                  <a:cubicBezTo>
                    <a:pt x="991438" y="423736"/>
                    <a:pt x="990166" y="426264"/>
                    <a:pt x="986832" y="429777"/>
                  </a:cubicBezTo>
                  <a:cubicBezTo>
                    <a:pt x="979048" y="435810"/>
                    <a:pt x="969633" y="436496"/>
                    <a:pt x="960166" y="437720"/>
                  </a:cubicBezTo>
                  <a:cubicBezTo>
                    <a:pt x="955054" y="438395"/>
                    <a:pt x="949970" y="439232"/>
                    <a:pt x="944882" y="440075"/>
                  </a:cubicBezTo>
                  <a:cubicBezTo>
                    <a:pt x="943873" y="440239"/>
                    <a:pt x="942864" y="440403"/>
                    <a:pt x="941824" y="440572"/>
                  </a:cubicBezTo>
                  <a:cubicBezTo>
                    <a:pt x="934861" y="441735"/>
                    <a:pt x="928021" y="443212"/>
                    <a:pt x="921164" y="444886"/>
                  </a:cubicBezTo>
                  <a:cubicBezTo>
                    <a:pt x="881368" y="454570"/>
                    <a:pt x="881368" y="454570"/>
                    <a:pt x="868664" y="449950"/>
                  </a:cubicBezTo>
                  <a:cubicBezTo>
                    <a:pt x="865085" y="447506"/>
                    <a:pt x="863088" y="446057"/>
                    <a:pt x="861152" y="442185"/>
                  </a:cubicBezTo>
                  <a:cubicBezTo>
                    <a:pt x="860260" y="436166"/>
                    <a:pt x="860688" y="433499"/>
                    <a:pt x="863853" y="428258"/>
                  </a:cubicBezTo>
                  <a:cubicBezTo>
                    <a:pt x="868069" y="423831"/>
                    <a:pt x="872829" y="422819"/>
                    <a:pt x="878708" y="421927"/>
                  </a:cubicBezTo>
                  <a:cubicBezTo>
                    <a:pt x="879892" y="421727"/>
                    <a:pt x="881076" y="421527"/>
                    <a:pt x="882296" y="421321"/>
                  </a:cubicBezTo>
                  <a:cubicBezTo>
                    <a:pt x="885010" y="420865"/>
                    <a:pt x="887727" y="420423"/>
                    <a:pt x="890446" y="419991"/>
                  </a:cubicBezTo>
                  <a:cubicBezTo>
                    <a:pt x="895121" y="419191"/>
                    <a:pt x="899732" y="418202"/>
                    <a:pt x="904368" y="417201"/>
                  </a:cubicBezTo>
                  <a:cubicBezTo>
                    <a:pt x="912261" y="415572"/>
                    <a:pt x="919974" y="414707"/>
                    <a:pt x="928001" y="414078"/>
                  </a:cubicBezTo>
                  <a:cubicBezTo>
                    <a:pt x="940045" y="413113"/>
                    <a:pt x="951284" y="410420"/>
                    <a:pt x="962858" y="406997"/>
                  </a:cubicBezTo>
                  <a:close/>
                  <a:moveTo>
                    <a:pt x="17762" y="400967"/>
                  </a:moveTo>
                  <a:cubicBezTo>
                    <a:pt x="24786" y="400942"/>
                    <a:pt x="32480" y="403345"/>
                    <a:pt x="39356" y="405383"/>
                  </a:cubicBezTo>
                  <a:cubicBezTo>
                    <a:pt x="59451" y="411292"/>
                    <a:pt x="80097" y="413849"/>
                    <a:pt x="100899" y="415960"/>
                  </a:cubicBezTo>
                  <a:cubicBezTo>
                    <a:pt x="102011" y="416073"/>
                    <a:pt x="103123" y="416187"/>
                    <a:pt x="104268" y="416304"/>
                  </a:cubicBezTo>
                  <a:cubicBezTo>
                    <a:pt x="106261" y="416499"/>
                    <a:pt x="108256" y="416677"/>
                    <a:pt x="110253" y="416834"/>
                  </a:cubicBezTo>
                  <a:cubicBezTo>
                    <a:pt x="117906" y="417538"/>
                    <a:pt x="123470" y="419669"/>
                    <a:pt x="128995" y="425049"/>
                  </a:cubicBezTo>
                  <a:cubicBezTo>
                    <a:pt x="131695" y="429514"/>
                    <a:pt x="132029" y="431642"/>
                    <a:pt x="131190" y="436781"/>
                  </a:cubicBezTo>
                  <a:cubicBezTo>
                    <a:pt x="127852" y="443328"/>
                    <a:pt x="124643" y="446527"/>
                    <a:pt x="117685" y="448936"/>
                  </a:cubicBezTo>
                  <a:cubicBezTo>
                    <a:pt x="109053" y="449496"/>
                    <a:pt x="102269" y="447861"/>
                    <a:pt x="94051" y="445391"/>
                  </a:cubicBezTo>
                  <a:cubicBezTo>
                    <a:pt x="76554" y="440427"/>
                    <a:pt x="58738" y="438059"/>
                    <a:pt x="40741" y="435676"/>
                  </a:cubicBezTo>
                  <a:cubicBezTo>
                    <a:pt x="10044" y="431518"/>
                    <a:pt x="10044" y="431518"/>
                    <a:pt x="1543" y="421926"/>
                  </a:cubicBezTo>
                  <a:cubicBezTo>
                    <a:pt x="66" y="418297"/>
                    <a:pt x="-270" y="415011"/>
                    <a:pt x="192" y="411122"/>
                  </a:cubicBezTo>
                  <a:cubicBezTo>
                    <a:pt x="4385" y="403446"/>
                    <a:pt x="10738" y="400992"/>
                    <a:pt x="17762" y="400967"/>
                  </a:cubicBezTo>
                  <a:close/>
                  <a:moveTo>
                    <a:pt x="502772" y="263714"/>
                  </a:moveTo>
                  <a:cubicBezTo>
                    <a:pt x="487409" y="263546"/>
                    <a:pt x="472036" y="264776"/>
                    <a:pt x="456212" y="267343"/>
                  </a:cubicBezTo>
                  <a:cubicBezTo>
                    <a:pt x="455208" y="267502"/>
                    <a:pt x="454205" y="267660"/>
                    <a:pt x="453171" y="267824"/>
                  </a:cubicBezTo>
                  <a:cubicBezTo>
                    <a:pt x="438037" y="270273"/>
                    <a:pt x="424090" y="274533"/>
                    <a:pt x="409789" y="280004"/>
                  </a:cubicBezTo>
                  <a:cubicBezTo>
                    <a:pt x="408175" y="280601"/>
                    <a:pt x="406561" y="281199"/>
                    <a:pt x="404898" y="281814"/>
                  </a:cubicBezTo>
                  <a:cubicBezTo>
                    <a:pt x="375019" y="293110"/>
                    <a:pt x="346005" y="314834"/>
                    <a:pt x="325116" y="338821"/>
                  </a:cubicBezTo>
                  <a:cubicBezTo>
                    <a:pt x="322593" y="341625"/>
                    <a:pt x="319856" y="344182"/>
                    <a:pt x="317111" y="346768"/>
                  </a:cubicBezTo>
                  <a:cubicBezTo>
                    <a:pt x="310194" y="353611"/>
                    <a:pt x="304776" y="361372"/>
                    <a:pt x="299344" y="369406"/>
                  </a:cubicBezTo>
                  <a:cubicBezTo>
                    <a:pt x="297789" y="371703"/>
                    <a:pt x="296203" y="373981"/>
                    <a:pt x="294618" y="376257"/>
                  </a:cubicBezTo>
                  <a:cubicBezTo>
                    <a:pt x="274414" y="406205"/>
                    <a:pt x="261022" y="441246"/>
                    <a:pt x="257184" y="477175"/>
                  </a:cubicBezTo>
                  <a:cubicBezTo>
                    <a:pt x="256923" y="479350"/>
                    <a:pt x="256923" y="479350"/>
                    <a:pt x="256655" y="481569"/>
                  </a:cubicBezTo>
                  <a:cubicBezTo>
                    <a:pt x="250925" y="539401"/>
                    <a:pt x="265646" y="591086"/>
                    <a:pt x="299059" y="638242"/>
                  </a:cubicBezTo>
                  <a:cubicBezTo>
                    <a:pt x="314324" y="659870"/>
                    <a:pt x="326943" y="682854"/>
                    <a:pt x="337887" y="706955"/>
                  </a:cubicBezTo>
                  <a:cubicBezTo>
                    <a:pt x="340415" y="712493"/>
                    <a:pt x="343153" y="717833"/>
                    <a:pt x="346119" y="723151"/>
                  </a:cubicBezTo>
                  <a:cubicBezTo>
                    <a:pt x="352443" y="734587"/>
                    <a:pt x="356863" y="746158"/>
                    <a:pt x="360833" y="758582"/>
                  </a:cubicBezTo>
                  <a:cubicBezTo>
                    <a:pt x="361479" y="760551"/>
                    <a:pt x="362126" y="762519"/>
                    <a:pt x="362773" y="764487"/>
                  </a:cubicBezTo>
                  <a:cubicBezTo>
                    <a:pt x="366554" y="776106"/>
                    <a:pt x="369878" y="787702"/>
                    <a:pt x="372006" y="799745"/>
                  </a:cubicBezTo>
                  <a:cubicBezTo>
                    <a:pt x="373916" y="805893"/>
                    <a:pt x="377367" y="810108"/>
                    <a:pt x="382610" y="813952"/>
                  </a:cubicBezTo>
                  <a:cubicBezTo>
                    <a:pt x="392710" y="816923"/>
                    <a:pt x="400970" y="812888"/>
                    <a:pt x="410295" y="809141"/>
                  </a:cubicBezTo>
                  <a:cubicBezTo>
                    <a:pt x="419723" y="805470"/>
                    <a:pt x="429060" y="801930"/>
                    <a:pt x="438824" y="799266"/>
                  </a:cubicBezTo>
                  <a:cubicBezTo>
                    <a:pt x="447579" y="796838"/>
                    <a:pt x="456004" y="793831"/>
                    <a:pt x="464483" y="790571"/>
                  </a:cubicBezTo>
                  <a:cubicBezTo>
                    <a:pt x="479892" y="784664"/>
                    <a:pt x="495458" y="779270"/>
                    <a:pt x="511075" y="773944"/>
                  </a:cubicBezTo>
                  <a:cubicBezTo>
                    <a:pt x="512252" y="773542"/>
                    <a:pt x="513429" y="773139"/>
                    <a:pt x="514641" y="772725"/>
                  </a:cubicBezTo>
                  <a:cubicBezTo>
                    <a:pt x="527202" y="768431"/>
                    <a:pt x="539784" y="764245"/>
                    <a:pt x="552467" y="760325"/>
                  </a:cubicBezTo>
                  <a:cubicBezTo>
                    <a:pt x="559201" y="758242"/>
                    <a:pt x="565877" y="756037"/>
                    <a:pt x="572522" y="753687"/>
                  </a:cubicBezTo>
                  <a:cubicBezTo>
                    <a:pt x="573625" y="753299"/>
                    <a:pt x="574727" y="752913"/>
                    <a:pt x="575863" y="752513"/>
                  </a:cubicBezTo>
                  <a:cubicBezTo>
                    <a:pt x="586463" y="748762"/>
                    <a:pt x="596983" y="744797"/>
                    <a:pt x="607490" y="740791"/>
                  </a:cubicBezTo>
                  <a:cubicBezTo>
                    <a:pt x="614287" y="738213"/>
                    <a:pt x="621071" y="735796"/>
                    <a:pt x="628033" y="733702"/>
                  </a:cubicBezTo>
                  <a:cubicBezTo>
                    <a:pt x="639638" y="730168"/>
                    <a:pt x="646699" y="726430"/>
                    <a:pt x="652744" y="715704"/>
                  </a:cubicBezTo>
                  <a:cubicBezTo>
                    <a:pt x="654611" y="712059"/>
                    <a:pt x="656367" y="708371"/>
                    <a:pt x="658104" y="704663"/>
                  </a:cubicBezTo>
                  <a:cubicBezTo>
                    <a:pt x="662525" y="695258"/>
                    <a:pt x="667757" y="686291"/>
                    <a:pt x="672864" y="677247"/>
                  </a:cubicBezTo>
                  <a:cubicBezTo>
                    <a:pt x="674337" y="674609"/>
                    <a:pt x="675772" y="671954"/>
                    <a:pt x="677190" y="669287"/>
                  </a:cubicBezTo>
                  <a:cubicBezTo>
                    <a:pt x="686352" y="652233"/>
                    <a:pt x="697398" y="636381"/>
                    <a:pt x="708205" y="620348"/>
                  </a:cubicBezTo>
                  <a:cubicBezTo>
                    <a:pt x="711569" y="615351"/>
                    <a:pt x="714915" y="610346"/>
                    <a:pt x="718206" y="605302"/>
                  </a:cubicBezTo>
                  <a:cubicBezTo>
                    <a:pt x="719051" y="604018"/>
                    <a:pt x="719898" y="602732"/>
                    <a:pt x="720769" y="601409"/>
                  </a:cubicBezTo>
                  <a:cubicBezTo>
                    <a:pt x="727484" y="589773"/>
                    <a:pt x="730574" y="577797"/>
                    <a:pt x="733453" y="564770"/>
                  </a:cubicBezTo>
                  <a:cubicBezTo>
                    <a:pt x="734158" y="561584"/>
                    <a:pt x="734883" y="558404"/>
                    <a:pt x="735612" y="555223"/>
                  </a:cubicBezTo>
                  <a:cubicBezTo>
                    <a:pt x="743306" y="521292"/>
                    <a:pt x="743501" y="485139"/>
                    <a:pt x="733905" y="451515"/>
                  </a:cubicBezTo>
                  <a:cubicBezTo>
                    <a:pt x="733388" y="449464"/>
                    <a:pt x="732875" y="447411"/>
                    <a:pt x="732365" y="445359"/>
                  </a:cubicBezTo>
                  <a:cubicBezTo>
                    <a:pt x="725884" y="420138"/>
                    <a:pt x="715666" y="395531"/>
                    <a:pt x="700501" y="374238"/>
                  </a:cubicBezTo>
                  <a:cubicBezTo>
                    <a:pt x="698553" y="371500"/>
                    <a:pt x="696655" y="368730"/>
                    <a:pt x="694752" y="365960"/>
                  </a:cubicBezTo>
                  <a:cubicBezTo>
                    <a:pt x="687785" y="355944"/>
                    <a:pt x="680554" y="346302"/>
                    <a:pt x="672290" y="337315"/>
                  </a:cubicBezTo>
                  <a:cubicBezTo>
                    <a:pt x="671645" y="336609"/>
                    <a:pt x="671000" y="335903"/>
                    <a:pt x="670336" y="335176"/>
                  </a:cubicBezTo>
                  <a:cubicBezTo>
                    <a:pt x="658446" y="322660"/>
                    <a:pt x="644103" y="312725"/>
                    <a:pt x="629834" y="303131"/>
                  </a:cubicBezTo>
                  <a:cubicBezTo>
                    <a:pt x="628961" y="302544"/>
                    <a:pt x="628089" y="301957"/>
                    <a:pt x="627190" y="301352"/>
                  </a:cubicBezTo>
                  <a:cubicBezTo>
                    <a:pt x="610109" y="289954"/>
                    <a:pt x="592639" y="281382"/>
                    <a:pt x="573198" y="274602"/>
                  </a:cubicBezTo>
                  <a:cubicBezTo>
                    <a:pt x="572238" y="274262"/>
                    <a:pt x="571279" y="273923"/>
                    <a:pt x="570290" y="273574"/>
                  </a:cubicBezTo>
                  <a:cubicBezTo>
                    <a:pt x="564591" y="271633"/>
                    <a:pt x="558847" y="270304"/>
                    <a:pt x="552940" y="269200"/>
                  </a:cubicBezTo>
                  <a:cubicBezTo>
                    <a:pt x="551731" y="268962"/>
                    <a:pt x="550522" y="268724"/>
                    <a:pt x="549276" y="268479"/>
                  </a:cubicBezTo>
                  <a:cubicBezTo>
                    <a:pt x="533489" y="265451"/>
                    <a:pt x="518135" y="263883"/>
                    <a:pt x="502772" y="263714"/>
                  </a:cubicBezTo>
                  <a:close/>
                  <a:moveTo>
                    <a:pt x="499376" y="228994"/>
                  </a:moveTo>
                  <a:cubicBezTo>
                    <a:pt x="526898" y="229214"/>
                    <a:pt x="554425" y="233312"/>
                    <a:pt x="577249" y="240840"/>
                  </a:cubicBezTo>
                  <a:cubicBezTo>
                    <a:pt x="578363" y="241189"/>
                    <a:pt x="579476" y="241538"/>
                    <a:pt x="580624" y="241899"/>
                  </a:cubicBezTo>
                  <a:cubicBezTo>
                    <a:pt x="604589" y="249449"/>
                    <a:pt x="629209" y="258702"/>
                    <a:pt x="649141" y="274391"/>
                  </a:cubicBezTo>
                  <a:cubicBezTo>
                    <a:pt x="653122" y="277494"/>
                    <a:pt x="657227" y="280346"/>
                    <a:pt x="661383" y="283209"/>
                  </a:cubicBezTo>
                  <a:cubicBezTo>
                    <a:pt x="671348" y="290095"/>
                    <a:pt x="680636" y="297204"/>
                    <a:pt x="689339" y="305663"/>
                  </a:cubicBezTo>
                  <a:cubicBezTo>
                    <a:pt x="690577" y="306801"/>
                    <a:pt x="691815" y="307940"/>
                    <a:pt x="693090" y="309113"/>
                  </a:cubicBezTo>
                  <a:cubicBezTo>
                    <a:pt x="705318" y="320577"/>
                    <a:pt x="714862" y="333841"/>
                    <a:pt x="724452" y="347528"/>
                  </a:cubicBezTo>
                  <a:cubicBezTo>
                    <a:pt x="725089" y="348425"/>
                    <a:pt x="725727" y="349322"/>
                    <a:pt x="726385" y="350247"/>
                  </a:cubicBezTo>
                  <a:cubicBezTo>
                    <a:pt x="733241" y="359927"/>
                    <a:pt x="739347" y="369911"/>
                    <a:pt x="744963" y="380361"/>
                  </a:cubicBezTo>
                  <a:cubicBezTo>
                    <a:pt x="745475" y="381304"/>
                    <a:pt x="745988" y="382245"/>
                    <a:pt x="746518" y="383216"/>
                  </a:cubicBezTo>
                  <a:cubicBezTo>
                    <a:pt x="756500" y="402344"/>
                    <a:pt x="762680" y="422318"/>
                    <a:pt x="766824" y="443413"/>
                  </a:cubicBezTo>
                  <a:cubicBezTo>
                    <a:pt x="767053" y="444555"/>
                    <a:pt x="767283" y="445698"/>
                    <a:pt x="767519" y="446874"/>
                  </a:cubicBezTo>
                  <a:cubicBezTo>
                    <a:pt x="771427" y="466499"/>
                    <a:pt x="773430" y="485495"/>
                    <a:pt x="773070" y="505535"/>
                  </a:cubicBezTo>
                  <a:cubicBezTo>
                    <a:pt x="773066" y="507779"/>
                    <a:pt x="773066" y="507779"/>
                    <a:pt x="773063" y="510069"/>
                  </a:cubicBezTo>
                  <a:cubicBezTo>
                    <a:pt x="772994" y="547516"/>
                    <a:pt x="766809" y="582101"/>
                    <a:pt x="751462" y="616275"/>
                  </a:cubicBezTo>
                  <a:cubicBezTo>
                    <a:pt x="751020" y="617290"/>
                    <a:pt x="750577" y="618305"/>
                    <a:pt x="750122" y="619350"/>
                  </a:cubicBezTo>
                  <a:cubicBezTo>
                    <a:pt x="747691" y="624610"/>
                    <a:pt x="744650" y="629110"/>
                    <a:pt x="741191" y="633757"/>
                  </a:cubicBezTo>
                  <a:cubicBezTo>
                    <a:pt x="735137" y="642019"/>
                    <a:pt x="729458" y="650492"/>
                    <a:pt x="723861" y="659069"/>
                  </a:cubicBezTo>
                  <a:cubicBezTo>
                    <a:pt x="723108" y="660221"/>
                    <a:pt x="723108" y="660221"/>
                    <a:pt x="722340" y="661399"/>
                  </a:cubicBezTo>
                  <a:cubicBezTo>
                    <a:pt x="714417" y="673558"/>
                    <a:pt x="706927" y="685825"/>
                    <a:pt x="700143" y="698655"/>
                  </a:cubicBezTo>
                  <a:cubicBezTo>
                    <a:pt x="699563" y="699738"/>
                    <a:pt x="698983" y="700821"/>
                    <a:pt x="698385" y="701938"/>
                  </a:cubicBezTo>
                  <a:cubicBezTo>
                    <a:pt x="689950" y="717599"/>
                    <a:pt x="689950" y="717599"/>
                    <a:pt x="682276" y="733640"/>
                  </a:cubicBezTo>
                  <a:cubicBezTo>
                    <a:pt x="681811" y="734676"/>
                    <a:pt x="681346" y="735711"/>
                    <a:pt x="680868" y="736777"/>
                  </a:cubicBezTo>
                  <a:cubicBezTo>
                    <a:pt x="680022" y="738688"/>
                    <a:pt x="679198" y="740609"/>
                    <a:pt x="678401" y="742540"/>
                  </a:cubicBezTo>
                  <a:cubicBezTo>
                    <a:pt x="674554" y="751276"/>
                    <a:pt x="668993" y="756526"/>
                    <a:pt x="660082" y="760013"/>
                  </a:cubicBezTo>
                  <a:cubicBezTo>
                    <a:pt x="658305" y="760487"/>
                    <a:pt x="656522" y="760938"/>
                    <a:pt x="654733" y="761368"/>
                  </a:cubicBezTo>
                  <a:cubicBezTo>
                    <a:pt x="652690" y="761915"/>
                    <a:pt x="650649" y="762468"/>
                    <a:pt x="648608" y="763024"/>
                  </a:cubicBezTo>
                  <a:cubicBezTo>
                    <a:pt x="647541" y="763312"/>
                    <a:pt x="646474" y="763599"/>
                    <a:pt x="645374" y="763897"/>
                  </a:cubicBezTo>
                  <a:cubicBezTo>
                    <a:pt x="639680" y="765504"/>
                    <a:pt x="634087" y="767405"/>
                    <a:pt x="628483" y="769301"/>
                  </a:cubicBezTo>
                  <a:cubicBezTo>
                    <a:pt x="627305" y="769698"/>
                    <a:pt x="626127" y="770095"/>
                    <a:pt x="624914" y="770504"/>
                  </a:cubicBezTo>
                  <a:cubicBezTo>
                    <a:pt x="622456" y="771332"/>
                    <a:pt x="619999" y="772162"/>
                    <a:pt x="617542" y="772992"/>
                  </a:cubicBezTo>
                  <a:cubicBezTo>
                    <a:pt x="613582" y="774325"/>
                    <a:pt x="609618" y="775643"/>
                    <a:pt x="605651" y="776956"/>
                  </a:cubicBezTo>
                  <a:cubicBezTo>
                    <a:pt x="587460" y="782982"/>
                    <a:pt x="569344" y="789193"/>
                    <a:pt x="551286" y="795606"/>
                  </a:cubicBezTo>
                  <a:cubicBezTo>
                    <a:pt x="534151" y="801691"/>
                    <a:pt x="516916" y="807451"/>
                    <a:pt x="499654" y="813166"/>
                  </a:cubicBezTo>
                  <a:cubicBezTo>
                    <a:pt x="486745" y="817445"/>
                    <a:pt x="473900" y="821819"/>
                    <a:pt x="461181" y="826640"/>
                  </a:cubicBezTo>
                  <a:cubicBezTo>
                    <a:pt x="453994" y="829348"/>
                    <a:pt x="446726" y="831623"/>
                    <a:pt x="439370" y="833825"/>
                  </a:cubicBezTo>
                  <a:cubicBezTo>
                    <a:pt x="432810" y="835840"/>
                    <a:pt x="426558" y="838341"/>
                    <a:pt x="420255" y="841047"/>
                  </a:cubicBezTo>
                  <a:cubicBezTo>
                    <a:pt x="410674" y="845159"/>
                    <a:pt x="400974" y="848205"/>
                    <a:pt x="390957" y="851070"/>
                  </a:cubicBezTo>
                  <a:cubicBezTo>
                    <a:pt x="383439" y="853254"/>
                    <a:pt x="376415" y="855870"/>
                    <a:pt x="369401" y="859389"/>
                  </a:cubicBezTo>
                  <a:cubicBezTo>
                    <a:pt x="363553" y="862127"/>
                    <a:pt x="358159" y="862639"/>
                    <a:pt x="351718" y="862063"/>
                  </a:cubicBezTo>
                  <a:cubicBezTo>
                    <a:pt x="348151" y="859530"/>
                    <a:pt x="346683" y="857765"/>
                    <a:pt x="345303" y="853623"/>
                  </a:cubicBezTo>
                  <a:cubicBezTo>
                    <a:pt x="344965" y="849909"/>
                    <a:pt x="344965" y="849909"/>
                    <a:pt x="345049" y="845099"/>
                  </a:cubicBezTo>
                  <a:cubicBezTo>
                    <a:pt x="345142" y="838965"/>
                    <a:pt x="344025" y="833200"/>
                    <a:pt x="342918" y="827183"/>
                  </a:cubicBezTo>
                  <a:cubicBezTo>
                    <a:pt x="342284" y="823030"/>
                    <a:pt x="342120" y="819075"/>
                    <a:pt x="342010" y="814880"/>
                  </a:cubicBezTo>
                  <a:cubicBezTo>
                    <a:pt x="340567" y="794048"/>
                    <a:pt x="330357" y="773534"/>
                    <a:pt x="322081" y="754616"/>
                  </a:cubicBezTo>
                  <a:cubicBezTo>
                    <a:pt x="320601" y="751197"/>
                    <a:pt x="319168" y="747761"/>
                    <a:pt x="317745" y="744317"/>
                  </a:cubicBezTo>
                  <a:cubicBezTo>
                    <a:pt x="311018" y="728145"/>
                    <a:pt x="303476" y="712629"/>
                    <a:pt x="294997" y="697304"/>
                  </a:cubicBezTo>
                  <a:cubicBezTo>
                    <a:pt x="294257" y="695964"/>
                    <a:pt x="294257" y="695964"/>
                    <a:pt x="293504" y="694598"/>
                  </a:cubicBezTo>
                  <a:cubicBezTo>
                    <a:pt x="285726" y="680584"/>
                    <a:pt x="277357" y="667090"/>
                    <a:pt x="267987" y="654088"/>
                  </a:cubicBezTo>
                  <a:cubicBezTo>
                    <a:pt x="259920" y="642870"/>
                    <a:pt x="252505" y="631549"/>
                    <a:pt x="246211" y="619230"/>
                  </a:cubicBezTo>
                  <a:cubicBezTo>
                    <a:pt x="245788" y="618414"/>
                    <a:pt x="245365" y="617600"/>
                    <a:pt x="244931" y="616761"/>
                  </a:cubicBezTo>
                  <a:cubicBezTo>
                    <a:pt x="237157" y="601137"/>
                    <a:pt x="232818" y="584694"/>
                    <a:pt x="229174" y="567734"/>
                  </a:cubicBezTo>
                  <a:cubicBezTo>
                    <a:pt x="228480" y="564512"/>
                    <a:pt x="227767" y="561292"/>
                    <a:pt x="227051" y="558074"/>
                  </a:cubicBezTo>
                  <a:cubicBezTo>
                    <a:pt x="223415" y="541567"/>
                    <a:pt x="221733" y="525979"/>
                    <a:pt x="222014" y="509049"/>
                  </a:cubicBezTo>
                  <a:cubicBezTo>
                    <a:pt x="222053" y="506603"/>
                    <a:pt x="222082" y="504156"/>
                    <a:pt x="222101" y="501709"/>
                  </a:cubicBezTo>
                  <a:cubicBezTo>
                    <a:pt x="222296" y="481452"/>
                    <a:pt x="224571" y="462571"/>
                    <a:pt x="229337" y="442879"/>
                  </a:cubicBezTo>
                  <a:cubicBezTo>
                    <a:pt x="230066" y="439818"/>
                    <a:pt x="230723" y="436755"/>
                    <a:pt x="231345" y="433669"/>
                  </a:cubicBezTo>
                  <a:cubicBezTo>
                    <a:pt x="239666" y="395273"/>
                    <a:pt x="260564" y="359773"/>
                    <a:pt x="285544" y="329972"/>
                  </a:cubicBezTo>
                  <a:cubicBezTo>
                    <a:pt x="286746" y="328516"/>
                    <a:pt x="287946" y="327060"/>
                    <a:pt x="289147" y="325604"/>
                  </a:cubicBezTo>
                  <a:cubicBezTo>
                    <a:pt x="301104" y="311179"/>
                    <a:pt x="313847" y="298186"/>
                    <a:pt x="328759" y="286756"/>
                  </a:cubicBezTo>
                  <a:cubicBezTo>
                    <a:pt x="329803" y="285952"/>
                    <a:pt x="330847" y="285149"/>
                    <a:pt x="331924" y="284321"/>
                  </a:cubicBezTo>
                  <a:cubicBezTo>
                    <a:pt x="341197" y="277356"/>
                    <a:pt x="350826" y="271711"/>
                    <a:pt x="361087" y="266330"/>
                  </a:cubicBezTo>
                  <a:cubicBezTo>
                    <a:pt x="362558" y="265545"/>
                    <a:pt x="364030" y="264760"/>
                    <a:pt x="365547" y="263951"/>
                  </a:cubicBezTo>
                  <a:cubicBezTo>
                    <a:pt x="369928" y="261624"/>
                    <a:pt x="374323" y="259328"/>
                    <a:pt x="378727" y="257045"/>
                  </a:cubicBezTo>
                  <a:cubicBezTo>
                    <a:pt x="380160" y="256299"/>
                    <a:pt x="381594" y="255553"/>
                    <a:pt x="383071" y="254784"/>
                  </a:cubicBezTo>
                  <a:cubicBezTo>
                    <a:pt x="390425" y="251019"/>
                    <a:pt x="397465" y="247789"/>
                    <a:pt x="405399" y="245482"/>
                  </a:cubicBezTo>
                  <a:cubicBezTo>
                    <a:pt x="407266" y="244936"/>
                    <a:pt x="409131" y="244389"/>
                    <a:pt x="410997" y="243841"/>
                  </a:cubicBezTo>
                  <a:cubicBezTo>
                    <a:pt x="411924" y="243572"/>
                    <a:pt x="412851" y="243302"/>
                    <a:pt x="413806" y="243024"/>
                  </a:cubicBezTo>
                  <a:cubicBezTo>
                    <a:pt x="416407" y="242231"/>
                    <a:pt x="418975" y="241324"/>
                    <a:pt x="421536" y="240412"/>
                  </a:cubicBezTo>
                  <a:cubicBezTo>
                    <a:pt x="444339" y="232431"/>
                    <a:pt x="471855" y="228773"/>
                    <a:pt x="499376" y="228994"/>
                  </a:cubicBezTo>
                  <a:close/>
                  <a:moveTo>
                    <a:pt x="815110" y="116502"/>
                  </a:moveTo>
                  <a:cubicBezTo>
                    <a:pt x="822538" y="120553"/>
                    <a:pt x="822538" y="120553"/>
                    <a:pt x="824563" y="124605"/>
                  </a:cubicBezTo>
                  <a:cubicBezTo>
                    <a:pt x="825611" y="133134"/>
                    <a:pt x="824052" y="137496"/>
                    <a:pt x="819030" y="144398"/>
                  </a:cubicBezTo>
                  <a:cubicBezTo>
                    <a:pt x="815334" y="148951"/>
                    <a:pt x="811385" y="153246"/>
                    <a:pt x="807403" y="157549"/>
                  </a:cubicBezTo>
                  <a:cubicBezTo>
                    <a:pt x="803285" y="162228"/>
                    <a:pt x="799765" y="167248"/>
                    <a:pt x="796161" y="172325"/>
                  </a:cubicBezTo>
                  <a:cubicBezTo>
                    <a:pt x="792034" y="177909"/>
                    <a:pt x="787380" y="182960"/>
                    <a:pt x="782698" y="188078"/>
                  </a:cubicBezTo>
                  <a:cubicBezTo>
                    <a:pt x="781146" y="189846"/>
                    <a:pt x="779598" y="191618"/>
                    <a:pt x="778056" y="193395"/>
                  </a:cubicBezTo>
                  <a:cubicBezTo>
                    <a:pt x="773421" y="198710"/>
                    <a:pt x="768690" y="203936"/>
                    <a:pt x="763944" y="209153"/>
                  </a:cubicBezTo>
                  <a:cubicBezTo>
                    <a:pt x="761984" y="211374"/>
                    <a:pt x="760098" y="213662"/>
                    <a:pt x="758279" y="216000"/>
                  </a:cubicBezTo>
                  <a:cubicBezTo>
                    <a:pt x="755491" y="219378"/>
                    <a:pt x="753277" y="221543"/>
                    <a:pt x="748867" y="222341"/>
                  </a:cubicBezTo>
                  <a:cubicBezTo>
                    <a:pt x="743115" y="222510"/>
                    <a:pt x="739317" y="222376"/>
                    <a:pt x="734756" y="218632"/>
                  </a:cubicBezTo>
                  <a:cubicBezTo>
                    <a:pt x="730970" y="214658"/>
                    <a:pt x="730209" y="213511"/>
                    <a:pt x="729354" y="208166"/>
                  </a:cubicBezTo>
                  <a:cubicBezTo>
                    <a:pt x="730326" y="200636"/>
                    <a:pt x="734299" y="197401"/>
                    <a:pt x="739483" y="192129"/>
                  </a:cubicBezTo>
                  <a:cubicBezTo>
                    <a:pt x="741267" y="190171"/>
                    <a:pt x="743040" y="188201"/>
                    <a:pt x="744800" y="186221"/>
                  </a:cubicBezTo>
                  <a:cubicBezTo>
                    <a:pt x="745705" y="185206"/>
                    <a:pt x="746611" y="184191"/>
                    <a:pt x="747543" y="183145"/>
                  </a:cubicBezTo>
                  <a:cubicBezTo>
                    <a:pt x="750324" y="179932"/>
                    <a:pt x="752973" y="176643"/>
                    <a:pt x="755604" y="173307"/>
                  </a:cubicBezTo>
                  <a:cubicBezTo>
                    <a:pt x="759283" y="168651"/>
                    <a:pt x="763086" y="164187"/>
                    <a:pt x="767083" y="159802"/>
                  </a:cubicBezTo>
                  <a:cubicBezTo>
                    <a:pt x="774900" y="151210"/>
                    <a:pt x="782208" y="142239"/>
                    <a:pt x="789324" y="133061"/>
                  </a:cubicBezTo>
                  <a:cubicBezTo>
                    <a:pt x="789990" y="132204"/>
                    <a:pt x="790656" y="131347"/>
                    <a:pt x="791343" y="130464"/>
                  </a:cubicBezTo>
                  <a:cubicBezTo>
                    <a:pt x="792646" y="128784"/>
                    <a:pt x="793943" y="127098"/>
                    <a:pt x="795234" y="125408"/>
                  </a:cubicBezTo>
                  <a:cubicBezTo>
                    <a:pt x="801035" y="117916"/>
                    <a:pt x="805513" y="114981"/>
                    <a:pt x="815110" y="116502"/>
                  </a:cubicBezTo>
                  <a:close/>
                  <a:moveTo>
                    <a:pt x="176964" y="113293"/>
                  </a:moveTo>
                  <a:cubicBezTo>
                    <a:pt x="181508" y="111995"/>
                    <a:pt x="184817" y="112680"/>
                    <a:pt x="189372" y="113799"/>
                  </a:cubicBezTo>
                  <a:cubicBezTo>
                    <a:pt x="194794" y="117547"/>
                    <a:pt x="198340" y="121832"/>
                    <a:pt x="202202" y="127135"/>
                  </a:cubicBezTo>
                  <a:cubicBezTo>
                    <a:pt x="207263" y="133935"/>
                    <a:pt x="212664" y="140226"/>
                    <a:pt x="218492" y="146380"/>
                  </a:cubicBezTo>
                  <a:cubicBezTo>
                    <a:pt x="229398" y="157917"/>
                    <a:pt x="239205" y="170240"/>
                    <a:pt x="248933" y="182775"/>
                  </a:cubicBezTo>
                  <a:cubicBezTo>
                    <a:pt x="252171" y="186931"/>
                    <a:pt x="255485" y="190896"/>
                    <a:pt x="259091" y="194744"/>
                  </a:cubicBezTo>
                  <a:cubicBezTo>
                    <a:pt x="262834" y="199571"/>
                    <a:pt x="263759" y="202247"/>
                    <a:pt x="263649" y="208333"/>
                  </a:cubicBezTo>
                  <a:cubicBezTo>
                    <a:pt x="261632" y="213852"/>
                    <a:pt x="259538" y="217816"/>
                    <a:pt x="254195" y="220488"/>
                  </a:cubicBezTo>
                  <a:cubicBezTo>
                    <a:pt x="249437" y="221403"/>
                    <a:pt x="246331" y="221500"/>
                    <a:pt x="242157" y="218842"/>
                  </a:cubicBezTo>
                  <a:cubicBezTo>
                    <a:pt x="239240" y="216378"/>
                    <a:pt x="236588" y="213783"/>
                    <a:pt x="233938" y="211034"/>
                  </a:cubicBezTo>
                  <a:cubicBezTo>
                    <a:pt x="232520" y="209564"/>
                    <a:pt x="232520" y="209564"/>
                    <a:pt x="231074" y="208064"/>
                  </a:cubicBezTo>
                  <a:cubicBezTo>
                    <a:pt x="223058" y="199420"/>
                    <a:pt x="215868" y="190150"/>
                    <a:pt x="208655" y="180841"/>
                  </a:cubicBezTo>
                  <a:cubicBezTo>
                    <a:pt x="205378" y="176631"/>
                    <a:pt x="202032" y="172476"/>
                    <a:pt x="198688" y="168320"/>
                  </a:cubicBezTo>
                  <a:cubicBezTo>
                    <a:pt x="196909" y="166097"/>
                    <a:pt x="195144" y="163863"/>
                    <a:pt x="193392" y="161620"/>
                  </a:cubicBezTo>
                  <a:cubicBezTo>
                    <a:pt x="189258" y="156354"/>
                    <a:pt x="185150" y="151297"/>
                    <a:pt x="180341" y="146633"/>
                  </a:cubicBezTo>
                  <a:cubicBezTo>
                    <a:pt x="168816" y="135319"/>
                    <a:pt x="168816" y="135319"/>
                    <a:pt x="168355" y="127135"/>
                  </a:cubicBezTo>
                  <a:cubicBezTo>
                    <a:pt x="169342" y="120339"/>
                    <a:pt x="171582" y="117376"/>
                    <a:pt x="176964" y="113293"/>
                  </a:cubicBezTo>
                  <a:close/>
                  <a:moveTo>
                    <a:pt x="501566" y="275"/>
                  </a:moveTo>
                  <a:cubicBezTo>
                    <a:pt x="507638" y="5267"/>
                    <a:pt x="511253" y="10021"/>
                    <a:pt x="512370" y="17831"/>
                  </a:cubicBezTo>
                  <a:cubicBezTo>
                    <a:pt x="512476" y="20381"/>
                    <a:pt x="512515" y="22935"/>
                    <a:pt x="512501" y="25488"/>
                  </a:cubicBezTo>
                  <a:cubicBezTo>
                    <a:pt x="512497" y="26994"/>
                    <a:pt x="512493" y="28501"/>
                    <a:pt x="512488" y="30053"/>
                  </a:cubicBezTo>
                  <a:cubicBezTo>
                    <a:pt x="512477" y="31673"/>
                    <a:pt x="512465" y="33292"/>
                    <a:pt x="512454" y="34960"/>
                  </a:cubicBezTo>
                  <a:cubicBezTo>
                    <a:pt x="512449" y="36644"/>
                    <a:pt x="512444" y="38328"/>
                    <a:pt x="512438" y="40064"/>
                  </a:cubicBezTo>
                  <a:cubicBezTo>
                    <a:pt x="512419" y="46357"/>
                    <a:pt x="512388" y="52651"/>
                    <a:pt x="512356" y="58945"/>
                  </a:cubicBezTo>
                  <a:cubicBezTo>
                    <a:pt x="512324" y="65102"/>
                    <a:pt x="512304" y="71259"/>
                    <a:pt x="512285" y="77416"/>
                  </a:cubicBezTo>
                  <a:cubicBezTo>
                    <a:pt x="512274" y="79010"/>
                    <a:pt x="512263" y="80605"/>
                    <a:pt x="512251" y="82248"/>
                  </a:cubicBezTo>
                  <a:cubicBezTo>
                    <a:pt x="512223" y="91894"/>
                    <a:pt x="512675" y="101374"/>
                    <a:pt x="513584" y="110979"/>
                  </a:cubicBezTo>
                  <a:cubicBezTo>
                    <a:pt x="513828" y="118326"/>
                    <a:pt x="511589" y="123195"/>
                    <a:pt x="507305" y="129162"/>
                  </a:cubicBezTo>
                  <a:cubicBezTo>
                    <a:pt x="503078" y="132097"/>
                    <a:pt x="499932" y="132533"/>
                    <a:pt x="494813" y="132622"/>
                  </a:cubicBezTo>
                  <a:cubicBezTo>
                    <a:pt x="488613" y="130171"/>
                    <a:pt x="485958" y="126124"/>
                    <a:pt x="482659" y="120468"/>
                  </a:cubicBezTo>
                  <a:cubicBezTo>
                    <a:pt x="481236" y="116200"/>
                    <a:pt x="481128" y="113129"/>
                    <a:pt x="481140" y="108651"/>
                  </a:cubicBezTo>
                  <a:cubicBezTo>
                    <a:pt x="481136" y="107293"/>
                    <a:pt x="481133" y="105936"/>
                    <a:pt x="481129" y="104536"/>
                  </a:cubicBezTo>
                  <a:cubicBezTo>
                    <a:pt x="481308" y="100211"/>
                    <a:pt x="481308" y="100211"/>
                    <a:pt x="482001" y="96361"/>
                  </a:cubicBezTo>
                  <a:cubicBezTo>
                    <a:pt x="483164" y="88427"/>
                    <a:pt x="482686" y="80387"/>
                    <a:pt x="482553" y="72394"/>
                  </a:cubicBezTo>
                  <a:cubicBezTo>
                    <a:pt x="482526" y="69696"/>
                    <a:pt x="482499" y="66997"/>
                    <a:pt x="482474" y="64299"/>
                  </a:cubicBezTo>
                  <a:cubicBezTo>
                    <a:pt x="482412" y="57679"/>
                    <a:pt x="482340" y="51059"/>
                    <a:pt x="482224" y="44439"/>
                  </a:cubicBezTo>
                  <a:cubicBezTo>
                    <a:pt x="482159" y="40713"/>
                    <a:pt x="482112" y="36987"/>
                    <a:pt x="482086" y="33260"/>
                  </a:cubicBezTo>
                  <a:cubicBezTo>
                    <a:pt x="482060" y="29759"/>
                    <a:pt x="482009" y="26258"/>
                    <a:pt x="481928" y="22758"/>
                  </a:cubicBezTo>
                  <a:cubicBezTo>
                    <a:pt x="481888" y="9604"/>
                    <a:pt x="481888" y="9604"/>
                    <a:pt x="485904" y="4625"/>
                  </a:cubicBezTo>
                  <a:cubicBezTo>
                    <a:pt x="491292" y="16"/>
                    <a:pt x="494454" y="-449"/>
                    <a:pt x="501566" y="275"/>
                  </a:cubicBezTo>
                  <a:close/>
                </a:path>
              </a:pathLst>
            </a:custGeom>
            <a:solidFill>
              <a:srgbClr val="030303"/>
            </a:solidFill>
            <a:ln w="13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75E4F14-3096-15C9-DA3B-F647E104F740}"/>
              </a:ext>
            </a:extLst>
          </p:cNvPr>
          <p:cNvGrpSpPr/>
          <p:nvPr/>
        </p:nvGrpSpPr>
        <p:grpSpPr>
          <a:xfrm>
            <a:off x="3752913" y="1133783"/>
            <a:ext cx="2243512" cy="2245472"/>
            <a:chOff x="3752913" y="1133783"/>
            <a:chExt cx="2243512" cy="2245472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B8766B6-DEE9-BBF1-0C6F-D5DEEDE607A4}"/>
                </a:ext>
              </a:extLst>
            </p:cNvPr>
            <p:cNvSpPr/>
            <p:nvPr/>
          </p:nvSpPr>
          <p:spPr>
            <a:xfrm>
              <a:off x="3752913" y="1133783"/>
              <a:ext cx="2243512" cy="2245472"/>
            </a:xfrm>
            <a:custGeom>
              <a:avLst/>
              <a:gdLst>
                <a:gd name="connsiteX0" fmla="*/ 0 w 2570508"/>
                <a:gd name="connsiteY0" fmla="*/ 0 h 2572754"/>
                <a:gd name="connsiteX1" fmla="*/ 2570508 w 2570508"/>
                <a:gd name="connsiteY1" fmla="*/ 734226 h 2572754"/>
                <a:gd name="connsiteX2" fmla="*/ 2560780 w 2570508"/>
                <a:gd name="connsiteY2" fmla="*/ 743954 h 2572754"/>
                <a:gd name="connsiteX3" fmla="*/ 2560780 w 2570508"/>
                <a:gd name="connsiteY3" fmla="*/ 1326832 h 2572754"/>
                <a:gd name="connsiteX4" fmla="*/ 2493943 w 2570508"/>
                <a:gd name="connsiteY4" fmla="*/ 1330207 h 2572754"/>
                <a:gd name="connsiteX5" fmla="*/ 1327961 w 2570508"/>
                <a:gd name="connsiteY5" fmla="*/ 2496189 h 2572754"/>
                <a:gd name="connsiteX6" fmla="*/ 1324095 w 2570508"/>
                <a:gd name="connsiteY6" fmla="*/ 2572754 h 2572754"/>
                <a:gd name="connsiteX7" fmla="*/ 731980 w 2570508"/>
                <a:gd name="connsiteY7" fmla="*/ 2572754 h 2572754"/>
                <a:gd name="connsiteX8" fmla="*/ 734226 w 2570508"/>
                <a:gd name="connsiteY8" fmla="*/ 2570508 h 2572754"/>
                <a:gd name="connsiteX9" fmla="*/ 0 w 2570508"/>
                <a:gd name="connsiteY9" fmla="*/ 0 h 2572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0508" h="2572754">
                  <a:moveTo>
                    <a:pt x="0" y="0"/>
                  </a:moveTo>
                  <a:lnTo>
                    <a:pt x="2570508" y="734226"/>
                  </a:lnTo>
                  <a:lnTo>
                    <a:pt x="2560780" y="743954"/>
                  </a:lnTo>
                  <a:lnTo>
                    <a:pt x="2560780" y="1326832"/>
                  </a:lnTo>
                  <a:lnTo>
                    <a:pt x="2493943" y="1330207"/>
                  </a:lnTo>
                  <a:cubicBezTo>
                    <a:pt x="1879154" y="1392643"/>
                    <a:pt x="1390397" y="1881400"/>
                    <a:pt x="1327961" y="2496189"/>
                  </a:cubicBezTo>
                  <a:lnTo>
                    <a:pt x="1324095" y="2572754"/>
                  </a:lnTo>
                  <a:lnTo>
                    <a:pt x="731980" y="2572754"/>
                  </a:lnTo>
                  <a:lnTo>
                    <a:pt x="734226" y="2570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C2B8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EEDBE79-2B39-DE05-416B-FFAB7018FB57}"/>
                </a:ext>
              </a:extLst>
            </p:cNvPr>
            <p:cNvSpPr/>
            <p:nvPr/>
          </p:nvSpPr>
          <p:spPr>
            <a:xfrm>
              <a:off x="4279986" y="1625408"/>
              <a:ext cx="892950" cy="992760"/>
            </a:xfrm>
            <a:custGeom>
              <a:avLst/>
              <a:gdLst>
                <a:gd name="connsiteX0" fmla="*/ 345676 w 892950"/>
                <a:gd name="connsiteY0" fmla="*/ 319046 h 992760"/>
                <a:gd name="connsiteX1" fmla="*/ 321613 w 892950"/>
                <a:gd name="connsiteY1" fmla="*/ 336784 h 992760"/>
                <a:gd name="connsiteX2" fmla="*/ 311475 w 892950"/>
                <a:gd name="connsiteY2" fmla="*/ 373954 h 992760"/>
                <a:gd name="connsiteX3" fmla="*/ 315719 w 892950"/>
                <a:gd name="connsiteY3" fmla="*/ 388078 h 992760"/>
                <a:gd name="connsiteX4" fmla="*/ 317089 w 892950"/>
                <a:gd name="connsiteY4" fmla="*/ 392083 h 992760"/>
                <a:gd name="connsiteX5" fmla="*/ 333062 w 892950"/>
                <a:gd name="connsiteY5" fmla="*/ 429809 h 992760"/>
                <a:gd name="connsiteX6" fmla="*/ 342033 w 892950"/>
                <a:gd name="connsiteY6" fmla="*/ 449067 h 992760"/>
                <a:gd name="connsiteX7" fmla="*/ 343796 w 892950"/>
                <a:gd name="connsiteY7" fmla="*/ 452874 h 992760"/>
                <a:gd name="connsiteX8" fmla="*/ 358741 w 892950"/>
                <a:gd name="connsiteY8" fmla="*/ 488061 h 992760"/>
                <a:gd name="connsiteX9" fmla="*/ 377310 w 892950"/>
                <a:gd name="connsiteY9" fmla="*/ 530606 h 992760"/>
                <a:gd name="connsiteX10" fmla="*/ 385077 w 892950"/>
                <a:gd name="connsiteY10" fmla="*/ 548085 h 992760"/>
                <a:gd name="connsiteX11" fmla="*/ 386518 w 892950"/>
                <a:gd name="connsiteY11" fmla="*/ 551374 h 992760"/>
                <a:gd name="connsiteX12" fmla="*/ 393967 w 892950"/>
                <a:gd name="connsiteY12" fmla="*/ 568941 h 992760"/>
                <a:gd name="connsiteX13" fmla="*/ 428477 w 892950"/>
                <a:gd name="connsiteY13" fmla="*/ 643334 h 992760"/>
                <a:gd name="connsiteX14" fmla="*/ 439565 w 892950"/>
                <a:gd name="connsiteY14" fmla="*/ 666672 h 992760"/>
                <a:gd name="connsiteX15" fmla="*/ 441115 w 892950"/>
                <a:gd name="connsiteY15" fmla="*/ 670000 h 992760"/>
                <a:gd name="connsiteX16" fmla="*/ 446640 w 892950"/>
                <a:gd name="connsiteY16" fmla="*/ 693282 h 992760"/>
                <a:gd name="connsiteX17" fmla="*/ 443261 w 892950"/>
                <a:gd name="connsiteY17" fmla="*/ 698351 h 992760"/>
                <a:gd name="connsiteX18" fmla="*/ 426682 w 892950"/>
                <a:gd name="connsiteY18" fmla="*/ 696727 h 992760"/>
                <a:gd name="connsiteX19" fmla="*/ 416228 w 892950"/>
                <a:gd name="connsiteY19" fmla="*/ 688213 h 992760"/>
                <a:gd name="connsiteX20" fmla="*/ 404612 w 892950"/>
                <a:gd name="connsiteY20" fmla="*/ 679026 h 992760"/>
                <a:gd name="connsiteX21" fmla="*/ 401513 w 892950"/>
                <a:gd name="connsiteY21" fmla="*/ 676584 h 992760"/>
                <a:gd name="connsiteX22" fmla="*/ 323302 w 892950"/>
                <a:gd name="connsiteY22" fmla="*/ 649354 h 992760"/>
                <a:gd name="connsiteX23" fmla="*/ 281347 w 892950"/>
                <a:gd name="connsiteY23" fmla="*/ 669910 h 992760"/>
                <a:gd name="connsiteX24" fmla="*/ 273236 w 892950"/>
                <a:gd name="connsiteY24" fmla="*/ 705241 h 992760"/>
                <a:gd name="connsiteX25" fmla="*/ 351113 w 892950"/>
                <a:gd name="connsiteY25" fmla="*/ 775516 h 992760"/>
                <a:gd name="connsiteX26" fmla="*/ 364911 w 892950"/>
                <a:gd name="connsiteY26" fmla="*/ 784814 h 992760"/>
                <a:gd name="connsiteX27" fmla="*/ 375081 w 892950"/>
                <a:gd name="connsiteY27" fmla="*/ 791635 h 992760"/>
                <a:gd name="connsiteX28" fmla="*/ 428689 w 892950"/>
                <a:gd name="connsiteY28" fmla="*/ 832880 h 992760"/>
                <a:gd name="connsiteX29" fmla="*/ 431507 w 892950"/>
                <a:gd name="connsiteY29" fmla="*/ 835482 h 992760"/>
                <a:gd name="connsiteX30" fmla="*/ 448632 w 892950"/>
                <a:gd name="connsiteY30" fmla="*/ 853686 h 992760"/>
                <a:gd name="connsiteX31" fmla="*/ 465120 w 892950"/>
                <a:gd name="connsiteY31" fmla="*/ 870791 h 992760"/>
                <a:gd name="connsiteX32" fmla="*/ 468522 w 892950"/>
                <a:gd name="connsiteY32" fmla="*/ 874212 h 992760"/>
                <a:gd name="connsiteX33" fmla="*/ 593633 w 892950"/>
                <a:gd name="connsiteY33" fmla="*/ 956854 h 992760"/>
                <a:gd name="connsiteX34" fmla="*/ 599011 w 892950"/>
                <a:gd name="connsiteY34" fmla="*/ 959050 h 992760"/>
                <a:gd name="connsiteX35" fmla="*/ 755831 w 892950"/>
                <a:gd name="connsiteY35" fmla="*/ 953474 h 992760"/>
                <a:gd name="connsiteX36" fmla="*/ 794690 w 892950"/>
                <a:gd name="connsiteY36" fmla="*/ 924752 h 992760"/>
                <a:gd name="connsiteX37" fmla="*/ 799587 w 892950"/>
                <a:gd name="connsiteY37" fmla="*/ 920172 h 992760"/>
                <a:gd name="connsiteX38" fmla="*/ 856506 w 892950"/>
                <a:gd name="connsiteY38" fmla="*/ 818281 h 992760"/>
                <a:gd name="connsiteX39" fmla="*/ 862391 w 892950"/>
                <a:gd name="connsiteY39" fmla="*/ 796266 h 992760"/>
                <a:gd name="connsiteX40" fmla="*/ 867908 w 892950"/>
                <a:gd name="connsiteY40" fmla="*/ 741771 h 992760"/>
                <a:gd name="connsiteX41" fmla="*/ 867943 w 892950"/>
                <a:gd name="connsiteY41" fmla="*/ 734428 h 992760"/>
                <a:gd name="connsiteX42" fmla="*/ 867967 w 892950"/>
                <a:gd name="connsiteY42" fmla="*/ 719105 h 992760"/>
                <a:gd name="connsiteX43" fmla="*/ 868036 w 892950"/>
                <a:gd name="connsiteY43" fmla="*/ 703671 h 992760"/>
                <a:gd name="connsiteX44" fmla="*/ 860583 w 892950"/>
                <a:gd name="connsiteY44" fmla="*/ 612183 h 992760"/>
                <a:gd name="connsiteX45" fmla="*/ 859316 w 892950"/>
                <a:gd name="connsiteY45" fmla="*/ 605726 h 992760"/>
                <a:gd name="connsiteX46" fmla="*/ 856253 w 892950"/>
                <a:gd name="connsiteY46" fmla="*/ 591169 h 992760"/>
                <a:gd name="connsiteX47" fmla="*/ 849706 w 892950"/>
                <a:gd name="connsiteY47" fmla="*/ 557800 h 992760"/>
                <a:gd name="connsiteX48" fmla="*/ 836929 w 892950"/>
                <a:gd name="connsiteY48" fmla="*/ 493914 h 992760"/>
                <a:gd name="connsiteX49" fmla="*/ 835639 w 892950"/>
                <a:gd name="connsiteY49" fmla="*/ 487984 h 992760"/>
                <a:gd name="connsiteX50" fmla="*/ 831861 w 892950"/>
                <a:gd name="connsiteY50" fmla="*/ 471526 h 992760"/>
                <a:gd name="connsiteX51" fmla="*/ 830773 w 892950"/>
                <a:gd name="connsiteY51" fmla="*/ 466629 h 992760"/>
                <a:gd name="connsiteX52" fmla="*/ 809156 w 892950"/>
                <a:gd name="connsiteY52" fmla="*/ 432350 h 992760"/>
                <a:gd name="connsiteX53" fmla="*/ 774416 w 892950"/>
                <a:gd name="connsiteY53" fmla="*/ 424641 h 992760"/>
                <a:gd name="connsiteX54" fmla="*/ 737396 w 892950"/>
                <a:gd name="connsiteY54" fmla="*/ 451067 h 992760"/>
                <a:gd name="connsiteX55" fmla="*/ 730308 w 892950"/>
                <a:gd name="connsiteY55" fmla="*/ 471038 h 992760"/>
                <a:gd name="connsiteX56" fmla="*/ 725418 w 892950"/>
                <a:gd name="connsiteY56" fmla="*/ 478708 h 992760"/>
                <a:gd name="connsiteX57" fmla="*/ 713592 w 892950"/>
                <a:gd name="connsiteY57" fmla="*/ 477018 h 992760"/>
                <a:gd name="connsiteX58" fmla="*/ 705144 w 892950"/>
                <a:gd name="connsiteY58" fmla="*/ 460122 h 992760"/>
                <a:gd name="connsiteX59" fmla="*/ 671353 w 892950"/>
                <a:gd name="connsiteY59" fmla="*/ 419573 h 992760"/>
                <a:gd name="connsiteX60" fmla="*/ 637310 w 892950"/>
                <a:gd name="connsiteY60" fmla="*/ 420972 h 992760"/>
                <a:gd name="connsiteX61" fmla="*/ 619647 w 892950"/>
                <a:gd name="connsiteY61" fmla="*/ 444745 h 992760"/>
                <a:gd name="connsiteX62" fmla="*/ 616930 w 892950"/>
                <a:gd name="connsiteY62" fmla="*/ 471939 h 992760"/>
                <a:gd name="connsiteX63" fmla="*/ 612218 w 892950"/>
                <a:gd name="connsiteY63" fmla="*/ 495604 h 992760"/>
                <a:gd name="connsiteX64" fmla="*/ 598702 w 892950"/>
                <a:gd name="connsiteY64" fmla="*/ 497293 h 992760"/>
                <a:gd name="connsiteX65" fmla="*/ 587824 w 892950"/>
                <a:gd name="connsiteY65" fmla="*/ 476701 h 992760"/>
                <a:gd name="connsiteX66" fmla="*/ 557320 w 892950"/>
                <a:gd name="connsiteY66" fmla="*/ 430370 h 992760"/>
                <a:gd name="connsiteX67" fmla="*/ 532808 w 892950"/>
                <a:gd name="connsiteY67" fmla="*/ 424641 h 992760"/>
                <a:gd name="connsiteX68" fmla="*/ 500812 w 892950"/>
                <a:gd name="connsiteY68" fmla="*/ 453786 h 992760"/>
                <a:gd name="connsiteX69" fmla="*/ 497961 w 892950"/>
                <a:gd name="connsiteY69" fmla="*/ 501833 h 992760"/>
                <a:gd name="connsiteX70" fmla="*/ 498607 w 892950"/>
                <a:gd name="connsiteY70" fmla="*/ 506496 h 992760"/>
                <a:gd name="connsiteX71" fmla="*/ 504085 w 892950"/>
                <a:gd name="connsiteY71" fmla="*/ 529395 h 992760"/>
                <a:gd name="connsiteX72" fmla="*/ 504613 w 892950"/>
                <a:gd name="connsiteY72" fmla="*/ 537314 h 992760"/>
                <a:gd name="connsiteX73" fmla="*/ 504699 w 892950"/>
                <a:gd name="connsiteY73" fmla="*/ 541136 h 992760"/>
                <a:gd name="connsiteX74" fmla="*/ 499017 w 892950"/>
                <a:gd name="connsiteY74" fmla="*/ 549670 h 992760"/>
                <a:gd name="connsiteX75" fmla="*/ 486305 w 892950"/>
                <a:gd name="connsiteY75" fmla="*/ 547808 h 992760"/>
                <a:gd name="connsiteX76" fmla="*/ 479375 w 892950"/>
                <a:gd name="connsiteY76" fmla="*/ 533196 h 992760"/>
                <a:gd name="connsiteX77" fmla="*/ 476669 w 892950"/>
                <a:gd name="connsiteY77" fmla="*/ 525757 h 992760"/>
                <a:gd name="connsiteX78" fmla="*/ 475203 w 892950"/>
                <a:gd name="connsiteY78" fmla="*/ 521719 h 992760"/>
                <a:gd name="connsiteX79" fmla="*/ 424773 w 892950"/>
                <a:gd name="connsiteY79" fmla="*/ 396243 h 992760"/>
                <a:gd name="connsiteX80" fmla="*/ 416037 w 892950"/>
                <a:gd name="connsiteY80" fmla="*/ 374542 h 992760"/>
                <a:gd name="connsiteX81" fmla="*/ 414251 w 892950"/>
                <a:gd name="connsiteY81" fmla="*/ 369697 h 992760"/>
                <a:gd name="connsiteX82" fmla="*/ 411012 w 892950"/>
                <a:gd name="connsiteY82" fmla="*/ 360604 h 992760"/>
                <a:gd name="connsiteX83" fmla="*/ 374834 w 892950"/>
                <a:gd name="connsiteY83" fmla="*/ 319149 h 992760"/>
                <a:gd name="connsiteX84" fmla="*/ 345676 w 892950"/>
                <a:gd name="connsiteY84" fmla="*/ 319046 h 992760"/>
                <a:gd name="connsiteX85" fmla="*/ 359054 w 892950"/>
                <a:gd name="connsiteY85" fmla="*/ 293543 h 992760"/>
                <a:gd name="connsiteX86" fmla="*/ 401550 w 892950"/>
                <a:gd name="connsiteY86" fmla="*/ 306900 h 992760"/>
                <a:gd name="connsiteX87" fmla="*/ 439143 w 892950"/>
                <a:gd name="connsiteY87" fmla="*/ 368886 h 992760"/>
                <a:gd name="connsiteX88" fmla="*/ 443796 w 892950"/>
                <a:gd name="connsiteY88" fmla="*/ 380924 h 992760"/>
                <a:gd name="connsiteX89" fmla="*/ 446067 w 892950"/>
                <a:gd name="connsiteY89" fmla="*/ 386801 h 992760"/>
                <a:gd name="connsiteX90" fmla="*/ 452910 w 892950"/>
                <a:gd name="connsiteY90" fmla="*/ 403469 h 992760"/>
                <a:gd name="connsiteX91" fmla="*/ 461695 w 892950"/>
                <a:gd name="connsiteY91" fmla="*/ 428707 h 992760"/>
                <a:gd name="connsiteX92" fmla="*/ 470294 w 892950"/>
                <a:gd name="connsiteY92" fmla="*/ 439847 h 992760"/>
                <a:gd name="connsiteX93" fmla="*/ 482121 w 892950"/>
                <a:gd name="connsiteY93" fmla="*/ 438158 h 992760"/>
                <a:gd name="connsiteX94" fmla="*/ 485500 w 892950"/>
                <a:gd name="connsiteY94" fmla="*/ 431399 h 992760"/>
                <a:gd name="connsiteX95" fmla="*/ 524571 w 892950"/>
                <a:gd name="connsiteY95" fmla="*/ 402888 h 992760"/>
                <a:gd name="connsiteX96" fmla="*/ 570929 w 892950"/>
                <a:gd name="connsiteY96" fmla="*/ 410273 h 992760"/>
                <a:gd name="connsiteX97" fmla="*/ 585303 w 892950"/>
                <a:gd name="connsiteY97" fmla="*/ 420675 h 992760"/>
                <a:gd name="connsiteX98" fmla="*/ 598702 w 892950"/>
                <a:gd name="connsiteY98" fmla="*/ 422952 h 992760"/>
                <a:gd name="connsiteX99" fmla="*/ 607149 w 892950"/>
                <a:gd name="connsiteY99" fmla="*/ 414504 h 992760"/>
                <a:gd name="connsiteX100" fmla="*/ 654457 w 892950"/>
                <a:gd name="connsiteY100" fmla="*/ 393279 h 992760"/>
                <a:gd name="connsiteX101" fmla="*/ 713392 w 892950"/>
                <a:gd name="connsiteY101" fmla="*/ 420886 h 992760"/>
                <a:gd name="connsiteX102" fmla="*/ 728798 w 892950"/>
                <a:gd name="connsiteY102" fmla="*/ 421262 h 992760"/>
                <a:gd name="connsiteX103" fmla="*/ 740834 w 892950"/>
                <a:gd name="connsiteY103" fmla="*/ 413870 h 992760"/>
                <a:gd name="connsiteX104" fmla="*/ 776105 w 892950"/>
                <a:gd name="connsiteY104" fmla="*/ 400987 h 992760"/>
                <a:gd name="connsiteX105" fmla="*/ 780077 w 892950"/>
                <a:gd name="connsiteY105" fmla="*/ 400473 h 992760"/>
                <a:gd name="connsiteX106" fmla="*/ 831861 w 892950"/>
                <a:gd name="connsiteY106" fmla="*/ 419573 h 992760"/>
                <a:gd name="connsiteX107" fmla="*/ 854879 w 892950"/>
                <a:gd name="connsiteY107" fmla="*/ 469203 h 992760"/>
                <a:gd name="connsiteX108" fmla="*/ 856848 w 892950"/>
                <a:gd name="connsiteY108" fmla="*/ 479908 h 992760"/>
                <a:gd name="connsiteX109" fmla="*/ 857838 w 892950"/>
                <a:gd name="connsiteY109" fmla="*/ 485292 h 992760"/>
                <a:gd name="connsiteX110" fmla="*/ 861360 w 892950"/>
                <a:gd name="connsiteY110" fmla="*/ 500105 h 992760"/>
                <a:gd name="connsiteX111" fmla="*/ 866397 w 892950"/>
                <a:gd name="connsiteY111" fmla="*/ 525369 h 992760"/>
                <a:gd name="connsiteX112" fmla="*/ 874804 w 892950"/>
                <a:gd name="connsiteY112" fmla="*/ 567918 h 992760"/>
                <a:gd name="connsiteX113" fmla="*/ 880189 w 892950"/>
                <a:gd name="connsiteY113" fmla="*/ 817936 h 992760"/>
                <a:gd name="connsiteX114" fmla="*/ 877009 w 892950"/>
                <a:gd name="connsiteY114" fmla="*/ 830162 h 992760"/>
                <a:gd name="connsiteX115" fmla="*/ 823695 w 892950"/>
                <a:gd name="connsiteY115" fmla="*/ 929669 h 992760"/>
                <a:gd name="connsiteX116" fmla="*/ 815327 w 892950"/>
                <a:gd name="connsiteY116" fmla="*/ 938907 h 992760"/>
                <a:gd name="connsiteX117" fmla="*/ 701765 w 892950"/>
                <a:gd name="connsiteY117" fmla="*/ 992334 h 992760"/>
                <a:gd name="connsiteX118" fmla="*/ 676104 w 892950"/>
                <a:gd name="connsiteY118" fmla="*/ 992757 h 992760"/>
                <a:gd name="connsiteX119" fmla="*/ 672431 w 892950"/>
                <a:gd name="connsiteY119" fmla="*/ 992760 h 992760"/>
                <a:gd name="connsiteX120" fmla="*/ 615597 w 892950"/>
                <a:gd name="connsiteY120" fmla="*/ 987266 h 992760"/>
                <a:gd name="connsiteX121" fmla="*/ 612287 w 892950"/>
                <a:gd name="connsiteY121" fmla="*/ 986468 h 992760"/>
                <a:gd name="connsiteX122" fmla="*/ 463536 w 892950"/>
                <a:gd name="connsiteY122" fmla="*/ 902788 h 992760"/>
                <a:gd name="connsiteX123" fmla="*/ 459277 w 892950"/>
                <a:gd name="connsiteY123" fmla="*/ 898995 h 992760"/>
                <a:gd name="connsiteX124" fmla="*/ 430035 w 892950"/>
                <a:gd name="connsiteY124" fmla="*/ 870843 h 992760"/>
                <a:gd name="connsiteX125" fmla="*/ 426530 w 892950"/>
                <a:gd name="connsiteY125" fmla="*/ 867275 h 992760"/>
                <a:gd name="connsiteX126" fmla="*/ 412253 w 892950"/>
                <a:gd name="connsiteY126" fmla="*/ 852648 h 992760"/>
                <a:gd name="connsiteX127" fmla="*/ 363616 w 892950"/>
                <a:gd name="connsiteY127" fmla="*/ 811861 h 992760"/>
                <a:gd name="connsiteX128" fmla="*/ 347273 w 892950"/>
                <a:gd name="connsiteY128" fmla="*/ 801096 h 992760"/>
                <a:gd name="connsiteX129" fmla="*/ 343928 w 892950"/>
                <a:gd name="connsiteY129" fmla="*/ 798878 h 992760"/>
                <a:gd name="connsiteX130" fmla="*/ 320953 w 892950"/>
                <a:gd name="connsiteY130" fmla="*/ 782597 h 992760"/>
                <a:gd name="connsiteX131" fmla="*/ 307252 w 892950"/>
                <a:gd name="connsiteY131" fmla="*/ 773536 h 992760"/>
                <a:gd name="connsiteX132" fmla="*/ 279374 w 892950"/>
                <a:gd name="connsiteY132" fmla="*/ 754106 h 992760"/>
                <a:gd name="connsiteX133" fmla="*/ 275559 w 892950"/>
                <a:gd name="connsiteY133" fmla="*/ 751215 h 992760"/>
                <a:gd name="connsiteX134" fmla="*/ 248315 w 892950"/>
                <a:gd name="connsiteY134" fmla="*/ 701828 h 992760"/>
                <a:gd name="connsiteX135" fmla="*/ 268821 w 892950"/>
                <a:gd name="connsiteY135" fmla="*/ 646034 h 992760"/>
                <a:gd name="connsiteX136" fmla="*/ 340686 w 892950"/>
                <a:gd name="connsiteY136" fmla="*/ 623461 h 992760"/>
                <a:gd name="connsiteX137" fmla="*/ 373884 w 892950"/>
                <a:gd name="connsiteY137" fmla="*/ 633725 h 992760"/>
                <a:gd name="connsiteX138" fmla="*/ 389195 w 892950"/>
                <a:gd name="connsiteY138" fmla="*/ 635837 h 992760"/>
                <a:gd name="connsiteX139" fmla="*/ 393736 w 892950"/>
                <a:gd name="connsiteY139" fmla="*/ 631032 h 992760"/>
                <a:gd name="connsiteX140" fmla="*/ 383810 w 892950"/>
                <a:gd name="connsiteY140" fmla="*/ 605107 h 992760"/>
                <a:gd name="connsiteX141" fmla="*/ 369238 w 892950"/>
                <a:gd name="connsiteY141" fmla="*/ 572430 h 992760"/>
                <a:gd name="connsiteX142" fmla="*/ 349145 w 892950"/>
                <a:gd name="connsiteY142" fmla="*/ 524220 h 992760"/>
                <a:gd name="connsiteX143" fmla="*/ 338192 w 892950"/>
                <a:gd name="connsiteY143" fmla="*/ 499087 h 992760"/>
                <a:gd name="connsiteX144" fmla="*/ 325708 w 892950"/>
                <a:gd name="connsiteY144" fmla="*/ 470481 h 992760"/>
                <a:gd name="connsiteX145" fmla="*/ 309142 w 892950"/>
                <a:gd name="connsiteY145" fmla="*/ 432250 h 992760"/>
                <a:gd name="connsiteX146" fmla="*/ 305160 w 892950"/>
                <a:gd name="connsiteY146" fmla="*/ 422987 h 992760"/>
                <a:gd name="connsiteX147" fmla="*/ 289511 w 892950"/>
                <a:gd name="connsiteY147" fmla="*/ 357059 h 992760"/>
                <a:gd name="connsiteX148" fmla="*/ 290092 w 892950"/>
                <a:gd name="connsiteY148" fmla="*/ 352710 h 992760"/>
                <a:gd name="connsiteX149" fmla="*/ 316769 w 892950"/>
                <a:gd name="connsiteY149" fmla="*/ 306841 h 992760"/>
                <a:gd name="connsiteX150" fmla="*/ 359054 w 892950"/>
                <a:gd name="connsiteY150" fmla="*/ 293543 h 992760"/>
                <a:gd name="connsiteX151" fmla="*/ 368770 w 892950"/>
                <a:gd name="connsiteY151" fmla="*/ 167279 h 992760"/>
                <a:gd name="connsiteX152" fmla="*/ 462094 w 892950"/>
                <a:gd name="connsiteY152" fmla="*/ 205044 h 992760"/>
                <a:gd name="connsiteX153" fmla="*/ 472020 w 892950"/>
                <a:gd name="connsiteY153" fmla="*/ 213386 h 992760"/>
                <a:gd name="connsiteX154" fmla="*/ 475554 w 892950"/>
                <a:gd name="connsiteY154" fmla="*/ 216546 h 992760"/>
                <a:gd name="connsiteX155" fmla="*/ 500426 w 892950"/>
                <a:gd name="connsiteY155" fmla="*/ 249817 h 992760"/>
                <a:gd name="connsiteX156" fmla="*/ 503710 w 892950"/>
                <a:gd name="connsiteY156" fmla="*/ 255371 h 992760"/>
                <a:gd name="connsiteX157" fmla="*/ 524397 w 892950"/>
                <a:gd name="connsiteY157" fmla="*/ 321518 h 992760"/>
                <a:gd name="connsiteX158" fmla="*/ 511831 w 892950"/>
                <a:gd name="connsiteY158" fmla="*/ 334295 h 992760"/>
                <a:gd name="connsiteX159" fmla="*/ 501271 w 892950"/>
                <a:gd name="connsiteY159" fmla="*/ 333239 h 992760"/>
                <a:gd name="connsiteX160" fmla="*/ 485009 w 892950"/>
                <a:gd name="connsiteY160" fmla="*/ 304517 h 992760"/>
                <a:gd name="connsiteX161" fmla="*/ 439919 w 892950"/>
                <a:gd name="connsiteY161" fmla="*/ 238729 h 992760"/>
                <a:gd name="connsiteX162" fmla="*/ 436322 w 892950"/>
                <a:gd name="connsiteY162" fmla="*/ 235469 h 992760"/>
                <a:gd name="connsiteX163" fmla="*/ 394301 w 892950"/>
                <a:gd name="connsiteY163" fmla="*/ 211696 h 992760"/>
                <a:gd name="connsiteX164" fmla="*/ 390960 w 892950"/>
                <a:gd name="connsiteY164" fmla="*/ 210286 h 992760"/>
                <a:gd name="connsiteX165" fmla="*/ 309823 w 892950"/>
                <a:gd name="connsiteY165" fmla="*/ 208317 h 992760"/>
                <a:gd name="connsiteX166" fmla="*/ 306618 w 892950"/>
                <a:gd name="connsiteY166" fmla="*/ 209416 h 992760"/>
                <a:gd name="connsiteX167" fmla="*/ 253216 w 892950"/>
                <a:gd name="connsiteY167" fmla="*/ 241158 h 992760"/>
                <a:gd name="connsiteX168" fmla="*/ 243719 w 892950"/>
                <a:gd name="connsiteY168" fmla="*/ 249711 h 992760"/>
                <a:gd name="connsiteX169" fmla="*/ 203380 w 892950"/>
                <a:gd name="connsiteY169" fmla="*/ 323207 h 992760"/>
                <a:gd name="connsiteX170" fmla="*/ 202351 w 892950"/>
                <a:gd name="connsiteY170" fmla="*/ 327438 h 992760"/>
                <a:gd name="connsiteX171" fmla="*/ 230587 w 892950"/>
                <a:gd name="connsiteY171" fmla="*/ 434572 h 992760"/>
                <a:gd name="connsiteX172" fmla="*/ 249144 w 892950"/>
                <a:gd name="connsiteY172" fmla="*/ 456491 h 992760"/>
                <a:gd name="connsiteX173" fmla="*/ 260825 w 892950"/>
                <a:gd name="connsiteY173" fmla="*/ 478648 h 992760"/>
                <a:gd name="connsiteX174" fmla="*/ 252906 w 892950"/>
                <a:gd name="connsiteY174" fmla="*/ 491107 h 992760"/>
                <a:gd name="connsiteX175" fmla="*/ 231937 w 892950"/>
                <a:gd name="connsiteY175" fmla="*/ 490666 h 992760"/>
                <a:gd name="connsiteX176" fmla="*/ 172968 w 892950"/>
                <a:gd name="connsiteY176" fmla="*/ 405997 h 992760"/>
                <a:gd name="connsiteX177" fmla="*/ 167900 w 892950"/>
                <a:gd name="connsiteY177" fmla="*/ 377274 h 992760"/>
                <a:gd name="connsiteX178" fmla="*/ 167227 w 892950"/>
                <a:gd name="connsiteY178" fmla="*/ 372653 h 992760"/>
                <a:gd name="connsiteX179" fmla="*/ 207288 w 892950"/>
                <a:gd name="connsiteY179" fmla="*/ 228909 h 992760"/>
                <a:gd name="connsiteX180" fmla="*/ 264205 w 892950"/>
                <a:gd name="connsiteY180" fmla="*/ 186353 h 992760"/>
                <a:gd name="connsiteX181" fmla="*/ 269675 w 892950"/>
                <a:gd name="connsiteY181" fmla="*/ 183337 h 992760"/>
                <a:gd name="connsiteX182" fmla="*/ 368770 w 892950"/>
                <a:gd name="connsiteY182" fmla="*/ 167279 h 992760"/>
                <a:gd name="connsiteX183" fmla="*/ 354675 w 892950"/>
                <a:gd name="connsiteY183" fmla="*/ 2 h 992760"/>
                <a:gd name="connsiteX184" fmla="*/ 397610 w 892950"/>
                <a:gd name="connsiteY184" fmla="*/ 3760 h 992760"/>
                <a:gd name="connsiteX185" fmla="*/ 402370 w 892950"/>
                <a:gd name="connsiteY185" fmla="*/ 4694 h 992760"/>
                <a:gd name="connsiteX186" fmla="*/ 463503 w 892950"/>
                <a:gd name="connsiteY186" fmla="*/ 20656 h 992760"/>
                <a:gd name="connsiteX187" fmla="*/ 466830 w 892950"/>
                <a:gd name="connsiteY187" fmla="*/ 21796 h 992760"/>
                <a:gd name="connsiteX188" fmla="*/ 657043 w 892950"/>
                <a:gd name="connsiteY188" fmla="*/ 188032 h 992760"/>
                <a:gd name="connsiteX189" fmla="*/ 671484 w 892950"/>
                <a:gd name="connsiteY189" fmla="*/ 223541 h 992760"/>
                <a:gd name="connsiteX190" fmla="*/ 677549 w 892950"/>
                <a:gd name="connsiteY190" fmla="*/ 241143 h 992760"/>
                <a:gd name="connsiteX191" fmla="*/ 683145 w 892950"/>
                <a:gd name="connsiteY191" fmla="*/ 282537 h 992760"/>
                <a:gd name="connsiteX192" fmla="*/ 666249 w 892950"/>
                <a:gd name="connsiteY192" fmla="*/ 294364 h 992760"/>
                <a:gd name="connsiteX193" fmla="*/ 651043 w 892950"/>
                <a:gd name="connsiteY193" fmla="*/ 292675 h 992760"/>
                <a:gd name="connsiteX194" fmla="*/ 637990 w 892950"/>
                <a:gd name="connsiteY194" fmla="*/ 269800 h 992760"/>
                <a:gd name="connsiteX195" fmla="*/ 635589 w 892950"/>
                <a:gd name="connsiteY195" fmla="*/ 262333 h 992760"/>
                <a:gd name="connsiteX196" fmla="*/ 634357 w 892950"/>
                <a:gd name="connsiteY196" fmla="*/ 258429 h 992760"/>
                <a:gd name="connsiteX197" fmla="*/ 573378 w 892950"/>
                <a:gd name="connsiteY197" fmla="*/ 148627 h 992760"/>
                <a:gd name="connsiteX198" fmla="*/ 568202 w 892950"/>
                <a:gd name="connsiteY198" fmla="*/ 140205 h 992760"/>
                <a:gd name="connsiteX199" fmla="*/ 559807 w 892950"/>
                <a:gd name="connsiteY199" fmla="*/ 133856 h 992760"/>
                <a:gd name="connsiteX200" fmla="*/ 552944 w 892950"/>
                <a:gd name="connsiteY200" fmla="*/ 127521 h 992760"/>
                <a:gd name="connsiteX201" fmla="*/ 483777 w 892950"/>
                <a:gd name="connsiteY201" fmla="*/ 79790 h 992760"/>
                <a:gd name="connsiteX202" fmla="*/ 480282 w 892950"/>
                <a:gd name="connsiteY202" fmla="*/ 78011 h 992760"/>
                <a:gd name="connsiteX203" fmla="*/ 399515 w 892950"/>
                <a:gd name="connsiteY203" fmla="*/ 51562 h 992760"/>
                <a:gd name="connsiteX204" fmla="*/ 389657 w 892950"/>
                <a:gd name="connsiteY204" fmla="*/ 50019 h 992760"/>
                <a:gd name="connsiteX205" fmla="*/ 181135 w 892950"/>
                <a:gd name="connsiteY205" fmla="*/ 97953 h 992760"/>
                <a:gd name="connsiteX206" fmla="*/ 169519 w 892950"/>
                <a:gd name="connsiteY206" fmla="*/ 106823 h 992760"/>
                <a:gd name="connsiteX207" fmla="*/ 166048 w 892950"/>
                <a:gd name="connsiteY207" fmla="*/ 109544 h 992760"/>
                <a:gd name="connsiteX208" fmla="*/ 96868 w 892950"/>
                <a:gd name="connsiteY208" fmla="*/ 182853 h 992760"/>
                <a:gd name="connsiteX209" fmla="*/ 94425 w 892950"/>
                <a:gd name="connsiteY209" fmla="*/ 186254 h 992760"/>
                <a:gd name="connsiteX210" fmla="*/ 49560 w 892950"/>
                <a:gd name="connsiteY210" fmla="*/ 402496 h 992760"/>
                <a:gd name="connsiteX211" fmla="*/ 108781 w 892950"/>
                <a:gd name="connsiteY211" fmla="*/ 531999 h 992760"/>
                <a:gd name="connsiteX212" fmla="*/ 115209 w 892950"/>
                <a:gd name="connsiteY212" fmla="*/ 540050 h 992760"/>
                <a:gd name="connsiteX213" fmla="*/ 162760 w 892950"/>
                <a:gd name="connsiteY213" fmla="*/ 586658 h 992760"/>
                <a:gd name="connsiteX214" fmla="*/ 179657 w 892950"/>
                <a:gd name="connsiteY214" fmla="*/ 600175 h 992760"/>
                <a:gd name="connsiteX215" fmla="*/ 183227 w 892950"/>
                <a:gd name="connsiteY215" fmla="*/ 603040 h 992760"/>
                <a:gd name="connsiteX216" fmla="*/ 186415 w 892950"/>
                <a:gd name="connsiteY216" fmla="*/ 605666 h 992760"/>
                <a:gd name="connsiteX217" fmla="*/ 189161 w 892950"/>
                <a:gd name="connsiteY217" fmla="*/ 607909 h 992760"/>
                <a:gd name="connsiteX218" fmla="*/ 195496 w 892950"/>
                <a:gd name="connsiteY218" fmla="*/ 622772 h 992760"/>
                <a:gd name="connsiteX219" fmla="*/ 188105 w 892950"/>
                <a:gd name="connsiteY219" fmla="*/ 639034 h 992760"/>
                <a:gd name="connsiteX220" fmla="*/ 169519 w 892950"/>
                <a:gd name="connsiteY220" fmla="*/ 645793 h 992760"/>
                <a:gd name="connsiteX221" fmla="*/ 142908 w 892950"/>
                <a:gd name="connsiteY221" fmla="*/ 630375 h 992760"/>
                <a:gd name="connsiteX222" fmla="*/ 138857 w 892950"/>
                <a:gd name="connsiteY222" fmla="*/ 627412 h 992760"/>
                <a:gd name="connsiteX223" fmla="*/ 108695 w 892950"/>
                <a:gd name="connsiteY223" fmla="*/ 603554 h 992760"/>
                <a:gd name="connsiteX224" fmla="*/ 105104 w 892950"/>
                <a:gd name="connsiteY224" fmla="*/ 600651 h 992760"/>
                <a:gd name="connsiteX225" fmla="*/ 39423 w 892950"/>
                <a:gd name="connsiteY225" fmla="*/ 512317 h 992760"/>
                <a:gd name="connsiteX226" fmla="*/ 37613 w 892950"/>
                <a:gd name="connsiteY226" fmla="*/ 509117 h 992760"/>
                <a:gd name="connsiteX227" fmla="*/ 15980 w 892950"/>
                <a:gd name="connsiteY227" fmla="*/ 454239 h 992760"/>
                <a:gd name="connsiteX228" fmla="*/ 14745 w 892950"/>
                <a:gd name="connsiteY228" fmla="*/ 450463 h 992760"/>
                <a:gd name="connsiteX229" fmla="*/ 738 w 892950"/>
                <a:gd name="connsiteY229" fmla="*/ 348572 h 992760"/>
                <a:gd name="connsiteX230" fmla="*/ 161 w 892950"/>
                <a:gd name="connsiteY230" fmla="*/ 335475 h 992760"/>
                <a:gd name="connsiteX231" fmla="*/ 17458 w 892950"/>
                <a:gd name="connsiteY231" fmla="*/ 238609 h 992760"/>
                <a:gd name="connsiteX232" fmla="*/ 20403 w 892950"/>
                <a:gd name="connsiteY232" fmla="*/ 230406 h 992760"/>
                <a:gd name="connsiteX233" fmla="*/ 61387 w 892950"/>
                <a:gd name="connsiteY233" fmla="*/ 149062 h 992760"/>
                <a:gd name="connsiteX234" fmla="*/ 65665 w 892950"/>
                <a:gd name="connsiteY234" fmla="*/ 142522 h 992760"/>
                <a:gd name="connsiteX235" fmla="*/ 136255 w 892950"/>
                <a:gd name="connsiteY235" fmla="*/ 71646 h 992760"/>
                <a:gd name="connsiteX236" fmla="*/ 143655 w 892950"/>
                <a:gd name="connsiteY236" fmla="*/ 66327 h 992760"/>
                <a:gd name="connsiteX237" fmla="*/ 178290 w 892950"/>
                <a:gd name="connsiteY237" fmla="*/ 44445 h 992760"/>
                <a:gd name="connsiteX238" fmla="*/ 186527 w 892950"/>
                <a:gd name="connsiteY238" fmla="*/ 39320 h 992760"/>
                <a:gd name="connsiteX239" fmla="*/ 225073 w 892950"/>
                <a:gd name="connsiteY239" fmla="*/ 23419 h 992760"/>
                <a:gd name="connsiteX240" fmla="*/ 239246 w 892950"/>
                <a:gd name="connsiteY240" fmla="*/ 18664 h 992760"/>
                <a:gd name="connsiteX241" fmla="*/ 281136 w 892950"/>
                <a:gd name="connsiteY241" fmla="*/ 6611 h 992760"/>
                <a:gd name="connsiteX242" fmla="*/ 286495 w 892950"/>
                <a:gd name="connsiteY242" fmla="*/ 5308 h 992760"/>
                <a:gd name="connsiteX243" fmla="*/ 342531 w 892950"/>
                <a:gd name="connsiteY243" fmla="*/ 68 h 992760"/>
                <a:gd name="connsiteX244" fmla="*/ 354675 w 892950"/>
                <a:gd name="connsiteY244" fmla="*/ 2 h 992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</a:cxnLst>
              <a:rect l="l" t="t" r="r" b="b"/>
              <a:pathLst>
                <a:path w="892950" h="992760">
                  <a:moveTo>
                    <a:pt x="345676" y="319046"/>
                  </a:moveTo>
                  <a:cubicBezTo>
                    <a:pt x="336627" y="322498"/>
                    <a:pt x="328427" y="328922"/>
                    <a:pt x="321613" y="336784"/>
                  </a:cubicBezTo>
                  <a:cubicBezTo>
                    <a:pt x="313933" y="348826"/>
                    <a:pt x="310807" y="359660"/>
                    <a:pt x="311475" y="373954"/>
                  </a:cubicBezTo>
                  <a:cubicBezTo>
                    <a:pt x="312547" y="378789"/>
                    <a:pt x="314087" y="383406"/>
                    <a:pt x="315719" y="388078"/>
                  </a:cubicBezTo>
                  <a:cubicBezTo>
                    <a:pt x="316171" y="389400"/>
                    <a:pt x="316624" y="390721"/>
                    <a:pt x="317089" y="392083"/>
                  </a:cubicBezTo>
                  <a:cubicBezTo>
                    <a:pt x="321636" y="405023"/>
                    <a:pt x="327200" y="417422"/>
                    <a:pt x="333062" y="429809"/>
                  </a:cubicBezTo>
                  <a:cubicBezTo>
                    <a:pt x="336089" y="436211"/>
                    <a:pt x="339061" y="442639"/>
                    <a:pt x="342033" y="449067"/>
                  </a:cubicBezTo>
                  <a:cubicBezTo>
                    <a:pt x="342615" y="450324"/>
                    <a:pt x="343196" y="451580"/>
                    <a:pt x="343796" y="452874"/>
                  </a:cubicBezTo>
                  <a:cubicBezTo>
                    <a:pt x="349139" y="464462"/>
                    <a:pt x="354010" y="476212"/>
                    <a:pt x="358741" y="488061"/>
                  </a:cubicBezTo>
                  <a:cubicBezTo>
                    <a:pt x="364499" y="502441"/>
                    <a:pt x="370890" y="516512"/>
                    <a:pt x="377310" y="530606"/>
                  </a:cubicBezTo>
                  <a:cubicBezTo>
                    <a:pt x="379942" y="536413"/>
                    <a:pt x="382520" y="542244"/>
                    <a:pt x="385077" y="548085"/>
                  </a:cubicBezTo>
                  <a:cubicBezTo>
                    <a:pt x="385553" y="549169"/>
                    <a:pt x="386028" y="550256"/>
                    <a:pt x="386518" y="551374"/>
                  </a:cubicBezTo>
                  <a:cubicBezTo>
                    <a:pt x="389060" y="557205"/>
                    <a:pt x="391542" y="563058"/>
                    <a:pt x="393967" y="568941"/>
                  </a:cubicBezTo>
                  <a:cubicBezTo>
                    <a:pt x="404414" y="594240"/>
                    <a:pt x="416078" y="618931"/>
                    <a:pt x="428477" y="643334"/>
                  </a:cubicBezTo>
                  <a:cubicBezTo>
                    <a:pt x="432346" y="651036"/>
                    <a:pt x="436016" y="658817"/>
                    <a:pt x="439565" y="666672"/>
                  </a:cubicBezTo>
                  <a:cubicBezTo>
                    <a:pt x="440076" y="667770"/>
                    <a:pt x="440588" y="668868"/>
                    <a:pt x="441115" y="670000"/>
                  </a:cubicBezTo>
                  <a:cubicBezTo>
                    <a:pt x="444583" y="677811"/>
                    <a:pt x="446233" y="684711"/>
                    <a:pt x="446640" y="693282"/>
                  </a:cubicBezTo>
                  <a:cubicBezTo>
                    <a:pt x="445525" y="694955"/>
                    <a:pt x="444410" y="696626"/>
                    <a:pt x="443261" y="698351"/>
                  </a:cubicBezTo>
                  <a:cubicBezTo>
                    <a:pt x="436877" y="699341"/>
                    <a:pt x="432455" y="699787"/>
                    <a:pt x="426682" y="696727"/>
                  </a:cubicBezTo>
                  <a:cubicBezTo>
                    <a:pt x="423065" y="694029"/>
                    <a:pt x="419662" y="691142"/>
                    <a:pt x="416228" y="688213"/>
                  </a:cubicBezTo>
                  <a:cubicBezTo>
                    <a:pt x="412380" y="685120"/>
                    <a:pt x="408497" y="682074"/>
                    <a:pt x="404612" y="679026"/>
                  </a:cubicBezTo>
                  <a:cubicBezTo>
                    <a:pt x="403590" y="678220"/>
                    <a:pt x="402567" y="677415"/>
                    <a:pt x="401513" y="676584"/>
                  </a:cubicBezTo>
                  <a:cubicBezTo>
                    <a:pt x="377838" y="658004"/>
                    <a:pt x="354568" y="645653"/>
                    <a:pt x="323302" y="649354"/>
                  </a:cubicBezTo>
                  <a:cubicBezTo>
                    <a:pt x="307105" y="652636"/>
                    <a:pt x="292050" y="656230"/>
                    <a:pt x="281347" y="669910"/>
                  </a:cubicBezTo>
                  <a:cubicBezTo>
                    <a:pt x="274223" y="681087"/>
                    <a:pt x="270912" y="692088"/>
                    <a:pt x="273236" y="705241"/>
                  </a:cubicBezTo>
                  <a:cubicBezTo>
                    <a:pt x="281356" y="737055"/>
                    <a:pt x="325494" y="758290"/>
                    <a:pt x="351113" y="775516"/>
                  </a:cubicBezTo>
                  <a:cubicBezTo>
                    <a:pt x="355715" y="778612"/>
                    <a:pt x="360313" y="781712"/>
                    <a:pt x="364911" y="784814"/>
                  </a:cubicBezTo>
                  <a:cubicBezTo>
                    <a:pt x="368297" y="787093"/>
                    <a:pt x="371689" y="789364"/>
                    <a:pt x="375081" y="791635"/>
                  </a:cubicBezTo>
                  <a:cubicBezTo>
                    <a:pt x="393838" y="804239"/>
                    <a:pt x="412258" y="817294"/>
                    <a:pt x="428689" y="832880"/>
                  </a:cubicBezTo>
                  <a:cubicBezTo>
                    <a:pt x="429619" y="833739"/>
                    <a:pt x="430549" y="834597"/>
                    <a:pt x="431507" y="835482"/>
                  </a:cubicBezTo>
                  <a:cubicBezTo>
                    <a:pt x="437635" y="841223"/>
                    <a:pt x="443154" y="847326"/>
                    <a:pt x="448632" y="853686"/>
                  </a:cubicBezTo>
                  <a:cubicBezTo>
                    <a:pt x="453883" y="859630"/>
                    <a:pt x="459497" y="865200"/>
                    <a:pt x="465120" y="870791"/>
                  </a:cubicBezTo>
                  <a:cubicBezTo>
                    <a:pt x="466243" y="871919"/>
                    <a:pt x="467365" y="873050"/>
                    <a:pt x="468522" y="874212"/>
                  </a:cubicBezTo>
                  <a:cubicBezTo>
                    <a:pt x="504345" y="909967"/>
                    <a:pt x="546819" y="937792"/>
                    <a:pt x="593633" y="956854"/>
                  </a:cubicBezTo>
                  <a:cubicBezTo>
                    <a:pt x="595407" y="957578"/>
                    <a:pt x="597183" y="958303"/>
                    <a:pt x="599011" y="959050"/>
                  </a:cubicBezTo>
                  <a:cubicBezTo>
                    <a:pt x="649001" y="977416"/>
                    <a:pt x="707474" y="975674"/>
                    <a:pt x="755831" y="953474"/>
                  </a:cubicBezTo>
                  <a:cubicBezTo>
                    <a:pt x="770655" y="946115"/>
                    <a:pt x="782899" y="936249"/>
                    <a:pt x="794690" y="924752"/>
                  </a:cubicBezTo>
                  <a:cubicBezTo>
                    <a:pt x="796306" y="923240"/>
                    <a:pt x="797921" y="921728"/>
                    <a:pt x="799587" y="920172"/>
                  </a:cubicBezTo>
                  <a:cubicBezTo>
                    <a:pt x="828975" y="892292"/>
                    <a:pt x="848856" y="858224"/>
                    <a:pt x="856506" y="818281"/>
                  </a:cubicBezTo>
                  <a:cubicBezTo>
                    <a:pt x="858052" y="810840"/>
                    <a:pt x="860298" y="803567"/>
                    <a:pt x="862391" y="796266"/>
                  </a:cubicBezTo>
                  <a:cubicBezTo>
                    <a:pt x="866931" y="778260"/>
                    <a:pt x="867889" y="760261"/>
                    <a:pt x="867908" y="741771"/>
                  </a:cubicBezTo>
                  <a:cubicBezTo>
                    <a:pt x="867919" y="739323"/>
                    <a:pt x="867931" y="736876"/>
                    <a:pt x="867943" y="734428"/>
                  </a:cubicBezTo>
                  <a:cubicBezTo>
                    <a:pt x="867962" y="729320"/>
                    <a:pt x="867968" y="724213"/>
                    <a:pt x="867967" y="719105"/>
                  </a:cubicBezTo>
                  <a:cubicBezTo>
                    <a:pt x="867967" y="713961"/>
                    <a:pt x="867990" y="708816"/>
                    <a:pt x="868036" y="703671"/>
                  </a:cubicBezTo>
                  <a:cubicBezTo>
                    <a:pt x="868313" y="672514"/>
                    <a:pt x="867103" y="642803"/>
                    <a:pt x="860583" y="612183"/>
                  </a:cubicBezTo>
                  <a:cubicBezTo>
                    <a:pt x="859956" y="608987"/>
                    <a:pt x="859956" y="608987"/>
                    <a:pt x="859316" y="605726"/>
                  </a:cubicBezTo>
                  <a:cubicBezTo>
                    <a:pt x="858351" y="600860"/>
                    <a:pt x="857321" y="596014"/>
                    <a:pt x="856253" y="591169"/>
                  </a:cubicBezTo>
                  <a:cubicBezTo>
                    <a:pt x="853876" y="580070"/>
                    <a:pt x="851602" y="568991"/>
                    <a:pt x="849706" y="557800"/>
                  </a:cubicBezTo>
                  <a:cubicBezTo>
                    <a:pt x="846058" y="536386"/>
                    <a:pt x="841545" y="515135"/>
                    <a:pt x="836929" y="493914"/>
                  </a:cubicBezTo>
                  <a:cubicBezTo>
                    <a:pt x="836504" y="491956"/>
                    <a:pt x="836078" y="489999"/>
                    <a:pt x="835639" y="487984"/>
                  </a:cubicBezTo>
                  <a:cubicBezTo>
                    <a:pt x="834420" y="482488"/>
                    <a:pt x="833152" y="477007"/>
                    <a:pt x="831861" y="471526"/>
                  </a:cubicBezTo>
                  <a:cubicBezTo>
                    <a:pt x="831501" y="469910"/>
                    <a:pt x="831143" y="468294"/>
                    <a:pt x="830773" y="466629"/>
                  </a:cubicBezTo>
                  <a:cubicBezTo>
                    <a:pt x="827458" y="453037"/>
                    <a:pt x="821473" y="439966"/>
                    <a:pt x="809156" y="432350"/>
                  </a:cubicBezTo>
                  <a:cubicBezTo>
                    <a:pt x="798171" y="425729"/>
                    <a:pt x="787157" y="422975"/>
                    <a:pt x="774416" y="424641"/>
                  </a:cubicBezTo>
                  <a:cubicBezTo>
                    <a:pt x="758961" y="428864"/>
                    <a:pt x="745496" y="436996"/>
                    <a:pt x="737396" y="451067"/>
                  </a:cubicBezTo>
                  <a:cubicBezTo>
                    <a:pt x="734414" y="457524"/>
                    <a:pt x="732334" y="464229"/>
                    <a:pt x="730308" y="471038"/>
                  </a:cubicBezTo>
                  <a:cubicBezTo>
                    <a:pt x="728798" y="475328"/>
                    <a:pt x="728798" y="475328"/>
                    <a:pt x="725418" y="478708"/>
                  </a:cubicBezTo>
                  <a:cubicBezTo>
                    <a:pt x="719821" y="479130"/>
                    <a:pt x="719821" y="479130"/>
                    <a:pt x="713592" y="477018"/>
                  </a:cubicBezTo>
                  <a:cubicBezTo>
                    <a:pt x="709836" y="471826"/>
                    <a:pt x="707612" y="466009"/>
                    <a:pt x="705144" y="460122"/>
                  </a:cubicBezTo>
                  <a:cubicBezTo>
                    <a:pt x="696826" y="442172"/>
                    <a:pt x="689326" y="428847"/>
                    <a:pt x="671353" y="419573"/>
                  </a:cubicBezTo>
                  <a:cubicBezTo>
                    <a:pt x="660612" y="415993"/>
                    <a:pt x="647738" y="416423"/>
                    <a:pt x="637310" y="420972"/>
                  </a:cubicBezTo>
                  <a:cubicBezTo>
                    <a:pt x="628340" y="426649"/>
                    <a:pt x="622293" y="434457"/>
                    <a:pt x="619647" y="444745"/>
                  </a:cubicBezTo>
                  <a:cubicBezTo>
                    <a:pt x="617951" y="453702"/>
                    <a:pt x="617582" y="462860"/>
                    <a:pt x="616930" y="471939"/>
                  </a:cubicBezTo>
                  <a:cubicBezTo>
                    <a:pt x="616270" y="480249"/>
                    <a:pt x="615663" y="487889"/>
                    <a:pt x="612218" y="495604"/>
                  </a:cubicBezTo>
                  <a:cubicBezTo>
                    <a:pt x="607418" y="498003"/>
                    <a:pt x="604015" y="497824"/>
                    <a:pt x="598702" y="497293"/>
                  </a:cubicBezTo>
                  <a:cubicBezTo>
                    <a:pt x="591273" y="491811"/>
                    <a:pt x="589958" y="485216"/>
                    <a:pt x="587824" y="476701"/>
                  </a:cubicBezTo>
                  <a:cubicBezTo>
                    <a:pt x="582467" y="457208"/>
                    <a:pt x="574877" y="441708"/>
                    <a:pt x="557320" y="430370"/>
                  </a:cubicBezTo>
                  <a:cubicBezTo>
                    <a:pt x="549052" y="425897"/>
                    <a:pt x="542348" y="423051"/>
                    <a:pt x="532808" y="424641"/>
                  </a:cubicBezTo>
                  <a:cubicBezTo>
                    <a:pt x="518198" y="429412"/>
                    <a:pt x="507713" y="440341"/>
                    <a:pt x="500812" y="453786"/>
                  </a:cubicBezTo>
                  <a:cubicBezTo>
                    <a:pt x="493342" y="469688"/>
                    <a:pt x="495433" y="484880"/>
                    <a:pt x="497961" y="501833"/>
                  </a:cubicBezTo>
                  <a:cubicBezTo>
                    <a:pt x="498174" y="503372"/>
                    <a:pt x="498388" y="504910"/>
                    <a:pt x="498607" y="506496"/>
                  </a:cubicBezTo>
                  <a:cubicBezTo>
                    <a:pt x="499770" y="514501"/>
                    <a:pt x="501429" y="521731"/>
                    <a:pt x="504085" y="529395"/>
                  </a:cubicBezTo>
                  <a:cubicBezTo>
                    <a:pt x="504594" y="533533"/>
                    <a:pt x="504594" y="533533"/>
                    <a:pt x="504613" y="537314"/>
                  </a:cubicBezTo>
                  <a:cubicBezTo>
                    <a:pt x="504642" y="538574"/>
                    <a:pt x="504670" y="539836"/>
                    <a:pt x="504699" y="541136"/>
                  </a:cubicBezTo>
                  <a:cubicBezTo>
                    <a:pt x="503919" y="545537"/>
                    <a:pt x="502557" y="547007"/>
                    <a:pt x="499017" y="549670"/>
                  </a:cubicBezTo>
                  <a:cubicBezTo>
                    <a:pt x="490374" y="550749"/>
                    <a:pt x="490374" y="550749"/>
                    <a:pt x="486305" y="547808"/>
                  </a:cubicBezTo>
                  <a:cubicBezTo>
                    <a:pt x="482783" y="543278"/>
                    <a:pt x="481294" y="538603"/>
                    <a:pt x="479375" y="533196"/>
                  </a:cubicBezTo>
                  <a:cubicBezTo>
                    <a:pt x="478476" y="530714"/>
                    <a:pt x="477574" y="528236"/>
                    <a:pt x="476669" y="525757"/>
                  </a:cubicBezTo>
                  <a:cubicBezTo>
                    <a:pt x="476185" y="524424"/>
                    <a:pt x="475702" y="523093"/>
                    <a:pt x="475203" y="521719"/>
                  </a:cubicBezTo>
                  <a:cubicBezTo>
                    <a:pt x="459654" y="479511"/>
                    <a:pt x="442849" y="437435"/>
                    <a:pt x="424773" y="396243"/>
                  </a:cubicBezTo>
                  <a:cubicBezTo>
                    <a:pt x="421652" y="389076"/>
                    <a:pt x="418738" y="381879"/>
                    <a:pt x="416037" y="374542"/>
                  </a:cubicBezTo>
                  <a:cubicBezTo>
                    <a:pt x="415447" y="372943"/>
                    <a:pt x="414858" y="371344"/>
                    <a:pt x="414251" y="369697"/>
                  </a:cubicBezTo>
                  <a:cubicBezTo>
                    <a:pt x="413150" y="366673"/>
                    <a:pt x="412068" y="363643"/>
                    <a:pt x="411012" y="360604"/>
                  </a:cubicBezTo>
                  <a:cubicBezTo>
                    <a:pt x="404472" y="342578"/>
                    <a:pt x="392232" y="327684"/>
                    <a:pt x="374834" y="319149"/>
                  </a:cubicBezTo>
                  <a:cubicBezTo>
                    <a:pt x="364624" y="315118"/>
                    <a:pt x="354725" y="315595"/>
                    <a:pt x="345676" y="319046"/>
                  </a:cubicBezTo>
                  <a:close/>
                  <a:moveTo>
                    <a:pt x="359054" y="293543"/>
                  </a:moveTo>
                  <a:cubicBezTo>
                    <a:pt x="373748" y="293700"/>
                    <a:pt x="388476" y="298300"/>
                    <a:pt x="401550" y="306900"/>
                  </a:cubicBezTo>
                  <a:cubicBezTo>
                    <a:pt x="422268" y="322414"/>
                    <a:pt x="430129" y="345329"/>
                    <a:pt x="439143" y="368886"/>
                  </a:cubicBezTo>
                  <a:cubicBezTo>
                    <a:pt x="440692" y="372899"/>
                    <a:pt x="442243" y="376912"/>
                    <a:pt x="443796" y="380924"/>
                  </a:cubicBezTo>
                  <a:cubicBezTo>
                    <a:pt x="444545" y="382863"/>
                    <a:pt x="445295" y="384803"/>
                    <a:pt x="446067" y="386801"/>
                  </a:cubicBezTo>
                  <a:cubicBezTo>
                    <a:pt x="448272" y="392392"/>
                    <a:pt x="450572" y="397933"/>
                    <a:pt x="452910" y="403469"/>
                  </a:cubicBezTo>
                  <a:cubicBezTo>
                    <a:pt x="456397" y="411756"/>
                    <a:pt x="459178" y="420079"/>
                    <a:pt x="461695" y="428707"/>
                  </a:cubicBezTo>
                  <a:cubicBezTo>
                    <a:pt x="463818" y="433760"/>
                    <a:pt x="465995" y="436466"/>
                    <a:pt x="470294" y="439847"/>
                  </a:cubicBezTo>
                  <a:cubicBezTo>
                    <a:pt x="476431" y="440137"/>
                    <a:pt x="476431" y="440137"/>
                    <a:pt x="482121" y="438158"/>
                  </a:cubicBezTo>
                  <a:cubicBezTo>
                    <a:pt x="483954" y="435075"/>
                    <a:pt x="483954" y="435075"/>
                    <a:pt x="485500" y="431399"/>
                  </a:cubicBezTo>
                  <a:cubicBezTo>
                    <a:pt x="495306" y="416078"/>
                    <a:pt x="507032" y="407665"/>
                    <a:pt x="524571" y="402888"/>
                  </a:cubicBezTo>
                  <a:cubicBezTo>
                    <a:pt x="541856" y="399211"/>
                    <a:pt x="555470" y="401248"/>
                    <a:pt x="570929" y="410273"/>
                  </a:cubicBezTo>
                  <a:cubicBezTo>
                    <a:pt x="575891" y="413546"/>
                    <a:pt x="580657" y="416966"/>
                    <a:pt x="585303" y="420675"/>
                  </a:cubicBezTo>
                  <a:cubicBezTo>
                    <a:pt x="590078" y="424010"/>
                    <a:pt x="593008" y="423881"/>
                    <a:pt x="598702" y="422952"/>
                  </a:cubicBezTo>
                  <a:cubicBezTo>
                    <a:pt x="602961" y="419400"/>
                    <a:pt x="602961" y="419400"/>
                    <a:pt x="607149" y="414504"/>
                  </a:cubicBezTo>
                  <a:cubicBezTo>
                    <a:pt x="620128" y="400871"/>
                    <a:pt x="635546" y="393910"/>
                    <a:pt x="654457" y="393279"/>
                  </a:cubicBezTo>
                  <a:cubicBezTo>
                    <a:pt x="678594" y="394272"/>
                    <a:pt x="696943" y="403667"/>
                    <a:pt x="713392" y="420886"/>
                  </a:cubicBezTo>
                  <a:cubicBezTo>
                    <a:pt x="719023" y="424137"/>
                    <a:pt x="722624" y="422870"/>
                    <a:pt x="728798" y="421262"/>
                  </a:cubicBezTo>
                  <a:cubicBezTo>
                    <a:pt x="733035" y="419118"/>
                    <a:pt x="736901" y="416523"/>
                    <a:pt x="740834" y="413870"/>
                  </a:cubicBezTo>
                  <a:cubicBezTo>
                    <a:pt x="752183" y="406660"/>
                    <a:pt x="762634" y="402685"/>
                    <a:pt x="776105" y="400987"/>
                  </a:cubicBezTo>
                  <a:cubicBezTo>
                    <a:pt x="778072" y="400733"/>
                    <a:pt x="778072" y="400733"/>
                    <a:pt x="780077" y="400473"/>
                  </a:cubicBezTo>
                  <a:cubicBezTo>
                    <a:pt x="798931" y="399307"/>
                    <a:pt x="817336" y="408279"/>
                    <a:pt x="831861" y="419573"/>
                  </a:cubicBezTo>
                  <a:cubicBezTo>
                    <a:pt x="846410" y="432670"/>
                    <a:pt x="851635" y="450508"/>
                    <a:pt x="854879" y="469203"/>
                  </a:cubicBezTo>
                  <a:cubicBezTo>
                    <a:pt x="855531" y="472773"/>
                    <a:pt x="856187" y="476341"/>
                    <a:pt x="856848" y="479908"/>
                  </a:cubicBezTo>
                  <a:cubicBezTo>
                    <a:pt x="857174" y="481685"/>
                    <a:pt x="857502" y="483462"/>
                    <a:pt x="857838" y="485292"/>
                  </a:cubicBezTo>
                  <a:cubicBezTo>
                    <a:pt x="858845" y="490290"/>
                    <a:pt x="860056" y="495176"/>
                    <a:pt x="861360" y="500105"/>
                  </a:cubicBezTo>
                  <a:cubicBezTo>
                    <a:pt x="863525" y="508476"/>
                    <a:pt x="865042" y="516838"/>
                    <a:pt x="866397" y="525369"/>
                  </a:cubicBezTo>
                  <a:cubicBezTo>
                    <a:pt x="868678" y="539681"/>
                    <a:pt x="871631" y="553779"/>
                    <a:pt x="874804" y="567918"/>
                  </a:cubicBezTo>
                  <a:cubicBezTo>
                    <a:pt x="892658" y="647728"/>
                    <a:pt x="902195" y="737785"/>
                    <a:pt x="880189" y="817936"/>
                  </a:cubicBezTo>
                  <a:cubicBezTo>
                    <a:pt x="879082" y="822000"/>
                    <a:pt x="878047" y="826080"/>
                    <a:pt x="877009" y="830162"/>
                  </a:cubicBezTo>
                  <a:cubicBezTo>
                    <a:pt x="867392" y="866939"/>
                    <a:pt x="852286" y="903511"/>
                    <a:pt x="823695" y="929669"/>
                  </a:cubicBezTo>
                  <a:cubicBezTo>
                    <a:pt x="820613" y="932641"/>
                    <a:pt x="818027" y="935602"/>
                    <a:pt x="815327" y="938907"/>
                  </a:cubicBezTo>
                  <a:cubicBezTo>
                    <a:pt x="789078" y="969851"/>
                    <a:pt x="740851" y="986825"/>
                    <a:pt x="701765" y="992334"/>
                  </a:cubicBezTo>
                  <a:cubicBezTo>
                    <a:pt x="693217" y="992748"/>
                    <a:pt x="684660" y="992748"/>
                    <a:pt x="676104" y="992757"/>
                  </a:cubicBezTo>
                  <a:cubicBezTo>
                    <a:pt x="674892" y="992757"/>
                    <a:pt x="673679" y="992758"/>
                    <a:pt x="672431" y="992760"/>
                  </a:cubicBezTo>
                  <a:cubicBezTo>
                    <a:pt x="653119" y="992730"/>
                    <a:pt x="634427" y="991839"/>
                    <a:pt x="615597" y="987266"/>
                  </a:cubicBezTo>
                  <a:cubicBezTo>
                    <a:pt x="613958" y="986870"/>
                    <a:pt x="613958" y="986870"/>
                    <a:pt x="612287" y="986468"/>
                  </a:cubicBezTo>
                  <a:cubicBezTo>
                    <a:pt x="557259" y="972531"/>
                    <a:pt x="505342" y="940576"/>
                    <a:pt x="463536" y="902788"/>
                  </a:cubicBezTo>
                  <a:cubicBezTo>
                    <a:pt x="462130" y="901536"/>
                    <a:pt x="460725" y="900284"/>
                    <a:pt x="459277" y="898995"/>
                  </a:cubicBezTo>
                  <a:cubicBezTo>
                    <a:pt x="449199" y="889917"/>
                    <a:pt x="439525" y="880536"/>
                    <a:pt x="430035" y="870843"/>
                  </a:cubicBezTo>
                  <a:cubicBezTo>
                    <a:pt x="428879" y="869666"/>
                    <a:pt x="427722" y="868488"/>
                    <a:pt x="426530" y="867275"/>
                  </a:cubicBezTo>
                  <a:cubicBezTo>
                    <a:pt x="421758" y="862412"/>
                    <a:pt x="416988" y="857546"/>
                    <a:pt x="412253" y="852648"/>
                  </a:cubicBezTo>
                  <a:cubicBezTo>
                    <a:pt x="397135" y="837038"/>
                    <a:pt x="382000" y="823507"/>
                    <a:pt x="363616" y="811861"/>
                  </a:cubicBezTo>
                  <a:cubicBezTo>
                    <a:pt x="358112" y="808358"/>
                    <a:pt x="352701" y="804715"/>
                    <a:pt x="347273" y="801096"/>
                  </a:cubicBezTo>
                  <a:cubicBezTo>
                    <a:pt x="346169" y="800365"/>
                    <a:pt x="345065" y="799632"/>
                    <a:pt x="343928" y="798878"/>
                  </a:cubicBezTo>
                  <a:cubicBezTo>
                    <a:pt x="336094" y="793683"/>
                    <a:pt x="328516" y="788180"/>
                    <a:pt x="320953" y="782597"/>
                  </a:cubicBezTo>
                  <a:cubicBezTo>
                    <a:pt x="316479" y="779402"/>
                    <a:pt x="311912" y="776451"/>
                    <a:pt x="307252" y="773536"/>
                  </a:cubicBezTo>
                  <a:cubicBezTo>
                    <a:pt x="297621" y="767491"/>
                    <a:pt x="288413" y="761001"/>
                    <a:pt x="279374" y="754106"/>
                  </a:cubicBezTo>
                  <a:cubicBezTo>
                    <a:pt x="278115" y="753152"/>
                    <a:pt x="276856" y="752197"/>
                    <a:pt x="275559" y="751215"/>
                  </a:cubicBezTo>
                  <a:cubicBezTo>
                    <a:pt x="260714" y="739193"/>
                    <a:pt x="250784" y="720798"/>
                    <a:pt x="248315" y="701828"/>
                  </a:cubicBezTo>
                  <a:cubicBezTo>
                    <a:pt x="247515" y="681389"/>
                    <a:pt x="255213" y="661277"/>
                    <a:pt x="268821" y="646034"/>
                  </a:cubicBezTo>
                  <a:cubicBezTo>
                    <a:pt x="286188" y="630501"/>
                    <a:pt x="317759" y="622991"/>
                    <a:pt x="340686" y="623461"/>
                  </a:cubicBezTo>
                  <a:cubicBezTo>
                    <a:pt x="352184" y="624836"/>
                    <a:pt x="363405" y="628880"/>
                    <a:pt x="373884" y="633725"/>
                  </a:cubicBezTo>
                  <a:cubicBezTo>
                    <a:pt x="379448" y="635996"/>
                    <a:pt x="383245" y="636390"/>
                    <a:pt x="389195" y="635837"/>
                  </a:cubicBezTo>
                  <a:cubicBezTo>
                    <a:pt x="392850" y="634489"/>
                    <a:pt x="392850" y="634489"/>
                    <a:pt x="393736" y="631032"/>
                  </a:cubicBezTo>
                  <a:cubicBezTo>
                    <a:pt x="395097" y="621641"/>
                    <a:pt x="388563" y="612732"/>
                    <a:pt x="383810" y="605107"/>
                  </a:cubicBezTo>
                  <a:cubicBezTo>
                    <a:pt x="377553" y="594663"/>
                    <a:pt x="373434" y="583832"/>
                    <a:pt x="369238" y="572430"/>
                  </a:cubicBezTo>
                  <a:cubicBezTo>
                    <a:pt x="363188" y="556070"/>
                    <a:pt x="356197" y="540169"/>
                    <a:pt x="349145" y="524220"/>
                  </a:cubicBezTo>
                  <a:cubicBezTo>
                    <a:pt x="345458" y="515858"/>
                    <a:pt x="341828" y="507471"/>
                    <a:pt x="338192" y="499087"/>
                  </a:cubicBezTo>
                  <a:cubicBezTo>
                    <a:pt x="334046" y="489545"/>
                    <a:pt x="329894" y="480006"/>
                    <a:pt x="325708" y="470481"/>
                  </a:cubicBezTo>
                  <a:cubicBezTo>
                    <a:pt x="320122" y="457765"/>
                    <a:pt x="314622" y="445012"/>
                    <a:pt x="309142" y="432250"/>
                  </a:cubicBezTo>
                  <a:cubicBezTo>
                    <a:pt x="307816" y="429162"/>
                    <a:pt x="306488" y="426074"/>
                    <a:pt x="305160" y="422987"/>
                  </a:cubicBezTo>
                  <a:cubicBezTo>
                    <a:pt x="286315" y="379030"/>
                    <a:pt x="286315" y="379030"/>
                    <a:pt x="289511" y="357059"/>
                  </a:cubicBezTo>
                  <a:cubicBezTo>
                    <a:pt x="289799" y="354906"/>
                    <a:pt x="289799" y="354906"/>
                    <a:pt x="290092" y="352710"/>
                  </a:cubicBezTo>
                  <a:cubicBezTo>
                    <a:pt x="293116" y="334185"/>
                    <a:pt x="302159" y="318641"/>
                    <a:pt x="316769" y="306841"/>
                  </a:cubicBezTo>
                  <a:cubicBezTo>
                    <a:pt x="329702" y="297671"/>
                    <a:pt x="344361" y="293385"/>
                    <a:pt x="359054" y="293543"/>
                  </a:cubicBezTo>
                  <a:close/>
                  <a:moveTo>
                    <a:pt x="368770" y="167279"/>
                  </a:moveTo>
                  <a:cubicBezTo>
                    <a:pt x="402498" y="171514"/>
                    <a:pt x="435263" y="184720"/>
                    <a:pt x="462094" y="205044"/>
                  </a:cubicBezTo>
                  <a:cubicBezTo>
                    <a:pt x="465534" y="207755"/>
                    <a:pt x="468782" y="210456"/>
                    <a:pt x="472020" y="213386"/>
                  </a:cubicBezTo>
                  <a:cubicBezTo>
                    <a:pt x="473187" y="214429"/>
                    <a:pt x="474353" y="215472"/>
                    <a:pt x="475554" y="216546"/>
                  </a:cubicBezTo>
                  <a:cubicBezTo>
                    <a:pt x="486088" y="226461"/>
                    <a:pt x="493240" y="237329"/>
                    <a:pt x="500426" y="249817"/>
                  </a:cubicBezTo>
                  <a:cubicBezTo>
                    <a:pt x="501510" y="251650"/>
                    <a:pt x="502593" y="253483"/>
                    <a:pt x="503710" y="255371"/>
                  </a:cubicBezTo>
                  <a:cubicBezTo>
                    <a:pt x="515768" y="275909"/>
                    <a:pt x="527863" y="296781"/>
                    <a:pt x="524397" y="321518"/>
                  </a:cubicBezTo>
                  <a:cubicBezTo>
                    <a:pt x="521168" y="328881"/>
                    <a:pt x="519140" y="330973"/>
                    <a:pt x="511831" y="334295"/>
                  </a:cubicBezTo>
                  <a:cubicBezTo>
                    <a:pt x="505812" y="335034"/>
                    <a:pt x="505812" y="335034"/>
                    <a:pt x="501271" y="333239"/>
                  </a:cubicBezTo>
                  <a:cubicBezTo>
                    <a:pt x="491478" y="325034"/>
                    <a:pt x="488565" y="316386"/>
                    <a:pt x="485009" y="304517"/>
                  </a:cubicBezTo>
                  <a:cubicBezTo>
                    <a:pt x="476220" y="276856"/>
                    <a:pt x="462271" y="257293"/>
                    <a:pt x="439919" y="238729"/>
                  </a:cubicBezTo>
                  <a:cubicBezTo>
                    <a:pt x="438138" y="237115"/>
                    <a:pt x="438138" y="237115"/>
                    <a:pt x="436322" y="235469"/>
                  </a:cubicBezTo>
                  <a:cubicBezTo>
                    <a:pt x="423734" y="224521"/>
                    <a:pt x="409591" y="217994"/>
                    <a:pt x="394301" y="211696"/>
                  </a:cubicBezTo>
                  <a:cubicBezTo>
                    <a:pt x="393198" y="211231"/>
                    <a:pt x="392096" y="210766"/>
                    <a:pt x="390960" y="210286"/>
                  </a:cubicBezTo>
                  <a:cubicBezTo>
                    <a:pt x="365717" y="199949"/>
                    <a:pt x="335557" y="199109"/>
                    <a:pt x="309823" y="208317"/>
                  </a:cubicBezTo>
                  <a:cubicBezTo>
                    <a:pt x="308765" y="208680"/>
                    <a:pt x="307707" y="209042"/>
                    <a:pt x="306618" y="209416"/>
                  </a:cubicBezTo>
                  <a:cubicBezTo>
                    <a:pt x="285143" y="216807"/>
                    <a:pt x="269015" y="224623"/>
                    <a:pt x="253216" y="241158"/>
                  </a:cubicBezTo>
                  <a:cubicBezTo>
                    <a:pt x="250120" y="244336"/>
                    <a:pt x="247235" y="247062"/>
                    <a:pt x="243719" y="249711"/>
                  </a:cubicBezTo>
                  <a:cubicBezTo>
                    <a:pt x="220871" y="269578"/>
                    <a:pt x="210076" y="294505"/>
                    <a:pt x="203380" y="323207"/>
                  </a:cubicBezTo>
                  <a:cubicBezTo>
                    <a:pt x="203041" y="324603"/>
                    <a:pt x="202701" y="325999"/>
                    <a:pt x="202351" y="327438"/>
                  </a:cubicBezTo>
                  <a:cubicBezTo>
                    <a:pt x="196294" y="366140"/>
                    <a:pt x="208089" y="403381"/>
                    <a:pt x="230587" y="434572"/>
                  </a:cubicBezTo>
                  <a:cubicBezTo>
                    <a:pt x="236327" y="442302"/>
                    <a:pt x="242602" y="449428"/>
                    <a:pt x="249144" y="456491"/>
                  </a:cubicBezTo>
                  <a:cubicBezTo>
                    <a:pt x="255022" y="462980"/>
                    <a:pt x="260597" y="469529"/>
                    <a:pt x="260825" y="478648"/>
                  </a:cubicBezTo>
                  <a:cubicBezTo>
                    <a:pt x="258879" y="483874"/>
                    <a:pt x="257267" y="487553"/>
                    <a:pt x="252906" y="491107"/>
                  </a:cubicBezTo>
                  <a:cubicBezTo>
                    <a:pt x="245368" y="493144"/>
                    <a:pt x="239157" y="493717"/>
                    <a:pt x="231937" y="490666"/>
                  </a:cubicBezTo>
                  <a:cubicBezTo>
                    <a:pt x="203019" y="473187"/>
                    <a:pt x="182160" y="437850"/>
                    <a:pt x="172968" y="405997"/>
                  </a:cubicBezTo>
                  <a:cubicBezTo>
                    <a:pt x="170674" y="396511"/>
                    <a:pt x="169211" y="386937"/>
                    <a:pt x="167900" y="377274"/>
                  </a:cubicBezTo>
                  <a:cubicBezTo>
                    <a:pt x="167678" y="375748"/>
                    <a:pt x="167455" y="374224"/>
                    <a:pt x="167227" y="372653"/>
                  </a:cubicBezTo>
                  <a:cubicBezTo>
                    <a:pt x="160778" y="320714"/>
                    <a:pt x="175354" y="270041"/>
                    <a:pt x="207288" y="228909"/>
                  </a:cubicBezTo>
                  <a:cubicBezTo>
                    <a:pt x="223329" y="210243"/>
                    <a:pt x="242813" y="197940"/>
                    <a:pt x="264205" y="186353"/>
                  </a:cubicBezTo>
                  <a:cubicBezTo>
                    <a:pt x="266011" y="185358"/>
                    <a:pt x="267815" y="184362"/>
                    <a:pt x="269675" y="183337"/>
                  </a:cubicBezTo>
                  <a:cubicBezTo>
                    <a:pt x="300353" y="167779"/>
                    <a:pt x="335043" y="163044"/>
                    <a:pt x="368770" y="167279"/>
                  </a:cubicBezTo>
                  <a:close/>
                  <a:moveTo>
                    <a:pt x="354675" y="2"/>
                  </a:moveTo>
                  <a:cubicBezTo>
                    <a:pt x="369349" y="-54"/>
                    <a:pt x="383199" y="693"/>
                    <a:pt x="397610" y="3760"/>
                  </a:cubicBezTo>
                  <a:cubicBezTo>
                    <a:pt x="399181" y="4068"/>
                    <a:pt x="400752" y="4376"/>
                    <a:pt x="402370" y="4694"/>
                  </a:cubicBezTo>
                  <a:cubicBezTo>
                    <a:pt x="423150" y="8822"/>
                    <a:pt x="443488" y="13700"/>
                    <a:pt x="463503" y="20656"/>
                  </a:cubicBezTo>
                  <a:cubicBezTo>
                    <a:pt x="465150" y="21220"/>
                    <a:pt x="465150" y="21220"/>
                    <a:pt x="466830" y="21796"/>
                  </a:cubicBezTo>
                  <a:cubicBezTo>
                    <a:pt x="547397" y="49640"/>
                    <a:pt x="619354" y="111256"/>
                    <a:pt x="657043" y="188032"/>
                  </a:cubicBezTo>
                  <a:cubicBezTo>
                    <a:pt x="662620" y="199647"/>
                    <a:pt x="667706" y="211201"/>
                    <a:pt x="671484" y="223541"/>
                  </a:cubicBezTo>
                  <a:cubicBezTo>
                    <a:pt x="673320" y="229478"/>
                    <a:pt x="675424" y="235306"/>
                    <a:pt x="677549" y="241143"/>
                  </a:cubicBezTo>
                  <a:cubicBezTo>
                    <a:pt x="682684" y="255259"/>
                    <a:pt x="684743" y="267365"/>
                    <a:pt x="683145" y="282537"/>
                  </a:cubicBezTo>
                  <a:cubicBezTo>
                    <a:pt x="678737" y="289086"/>
                    <a:pt x="673960" y="292612"/>
                    <a:pt x="666249" y="294364"/>
                  </a:cubicBezTo>
                  <a:cubicBezTo>
                    <a:pt x="660863" y="294621"/>
                    <a:pt x="656100" y="294614"/>
                    <a:pt x="651043" y="292675"/>
                  </a:cubicBezTo>
                  <a:cubicBezTo>
                    <a:pt x="644293" y="285621"/>
                    <a:pt x="640806" y="279172"/>
                    <a:pt x="637990" y="269800"/>
                  </a:cubicBezTo>
                  <a:cubicBezTo>
                    <a:pt x="637191" y="267311"/>
                    <a:pt x="636391" y="264822"/>
                    <a:pt x="635589" y="262333"/>
                  </a:cubicBezTo>
                  <a:cubicBezTo>
                    <a:pt x="634979" y="260401"/>
                    <a:pt x="634979" y="260401"/>
                    <a:pt x="634357" y="258429"/>
                  </a:cubicBezTo>
                  <a:cubicBezTo>
                    <a:pt x="620994" y="216386"/>
                    <a:pt x="600507" y="183054"/>
                    <a:pt x="573378" y="148627"/>
                  </a:cubicBezTo>
                  <a:cubicBezTo>
                    <a:pt x="569944" y="143994"/>
                    <a:pt x="569944" y="143994"/>
                    <a:pt x="568202" y="140205"/>
                  </a:cubicBezTo>
                  <a:cubicBezTo>
                    <a:pt x="566055" y="136308"/>
                    <a:pt x="563799" y="135702"/>
                    <a:pt x="559807" y="133856"/>
                  </a:cubicBezTo>
                  <a:cubicBezTo>
                    <a:pt x="557465" y="131806"/>
                    <a:pt x="555184" y="129683"/>
                    <a:pt x="552944" y="127521"/>
                  </a:cubicBezTo>
                  <a:cubicBezTo>
                    <a:pt x="532154" y="108537"/>
                    <a:pt x="508874" y="92502"/>
                    <a:pt x="483777" y="79790"/>
                  </a:cubicBezTo>
                  <a:cubicBezTo>
                    <a:pt x="482624" y="79203"/>
                    <a:pt x="481470" y="78616"/>
                    <a:pt x="480282" y="78011"/>
                  </a:cubicBezTo>
                  <a:cubicBezTo>
                    <a:pt x="454204" y="64890"/>
                    <a:pt x="428524" y="55420"/>
                    <a:pt x="399515" y="51562"/>
                  </a:cubicBezTo>
                  <a:cubicBezTo>
                    <a:pt x="396220" y="51109"/>
                    <a:pt x="392937" y="50568"/>
                    <a:pt x="389657" y="50019"/>
                  </a:cubicBezTo>
                  <a:cubicBezTo>
                    <a:pt x="318144" y="38976"/>
                    <a:pt x="240323" y="55707"/>
                    <a:pt x="181135" y="97953"/>
                  </a:cubicBezTo>
                  <a:cubicBezTo>
                    <a:pt x="177206" y="100840"/>
                    <a:pt x="173352" y="103811"/>
                    <a:pt x="169519" y="106823"/>
                  </a:cubicBezTo>
                  <a:cubicBezTo>
                    <a:pt x="168373" y="107721"/>
                    <a:pt x="167228" y="108619"/>
                    <a:pt x="166048" y="109544"/>
                  </a:cubicBezTo>
                  <a:cubicBezTo>
                    <a:pt x="138411" y="131382"/>
                    <a:pt x="117127" y="154017"/>
                    <a:pt x="96868" y="182853"/>
                  </a:cubicBezTo>
                  <a:cubicBezTo>
                    <a:pt x="96062" y="183977"/>
                    <a:pt x="95254" y="185099"/>
                    <a:pt x="94425" y="186254"/>
                  </a:cubicBezTo>
                  <a:cubicBezTo>
                    <a:pt x="49614" y="248619"/>
                    <a:pt x="37709" y="327910"/>
                    <a:pt x="49560" y="402496"/>
                  </a:cubicBezTo>
                  <a:cubicBezTo>
                    <a:pt x="57628" y="449108"/>
                    <a:pt x="78603" y="495596"/>
                    <a:pt x="108781" y="531999"/>
                  </a:cubicBezTo>
                  <a:cubicBezTo>
                    <a:pt x="110972" y="534643"/>
                    <a:pt x="113116" y="537328"/>
                    <a:pt x="115209" y="540050"/>
                  </a:cubicBezTo>
                  <a:cubicBezTo>
                    <a:pt x="128959" y="557912"/>
                    <a:pt x="144883" y="572986"/>
                    <a:pt x="162760" y="586658"/>
                  </a:cubicBezTo>
                  <a:cubicBezTo>
                    <a:pt x="168419" y="591134"/>
                    <a:pt x="174045" y="595645"/>
                    <a:pt x="179657" y="600175"/>
                  </a:cubicBezTo>
                  <a:cubicBezTo>
                    <a:pt x="180835" y="601121"/>
                    <a:pt x="182013" y="602065"/>
                    <a:pt x="183227" y="603040"/>
                  </a:cubicBezTo>
                  <a:cubicBezTo>
                    <a:pt x="184279" y="603907"/>
                    <a:pt x="185331" y="604774"/>
                    <a:pt x="186415" y="605666"/>
                  </a:cubicBezTo>
                  <a:cubicBezTo>
                    <a:pt x="187774" y="606777"/>
                    <a:pt x="187774" y="606777"/>
                    <a:pt x="189161" y="607909"/>
                  </a:cubicBezTo>
                  <a:cubicBezTo>
                    <a:pt x="193599" y="612500"/>
                    <a:pt x="194796" y="616469"/>
                    <a:pt x="195496" y="622772"/>
                  </a:cubicBezTo>
                  <a:cubicBezTo>
                    <a:pt x="194736" y="630120"/>
                    <a:pt x="192832" y="633413"/>
                    <a:pt x="188105" y="639034"/>
                  </a:cubicBezTo>
                  <a:cubicBezTo>
                    <a:pt x="182175" y="643559"/>
                    <a:pt x="176984" y="645495"/>
                    <a:pt x="169519" y="645793"/>
                  </a:cubicBezTo>
                  <a:cubicBezTo>
                    <a:pt x="159434" y="642240"/>
                    <a:pt x="151464" y="636705"/>
                    <a:pt x="142908" y="630375"/>
                  </a:cubicBezTo>
                  <a:cubicBezTo>
                    <a:pt x="141572" y="629397"/>
                    <a:pt x="140235" y="628419"/>
                    <a:pt x="138857" y="627412"/>
                  </a:cubicBezTo>
                  <a:cubicBezTo>
                    <a:pt x="128510" y="619790"/>
                    <a:pt x="118482" y="611887"/>
                    <a:pt x="108695" y="603554"/>
                  </a:cubicBezTo>
                  <a:cubicBezTo>
                    <a:pt x="107510" y="602596"/>
                    <a:pt x="106326" y="601638"/>
                    <a:pt x="105104" y="600651"/>
                  </a:cubicBezTo>
                  <a:cubicBezTo>
                    <a:pt x="77654" y="577916"/>
                    <a:pt x="56747" y="543084"/>
                    <a:pt x="39423" y="512317"/>
                  </a:cubicBezTo>
                  <a:cubicBezTo>
                    <a:pt x="38826" y="511261"/>
                    <a:pt x="38228" y="510205"/>
                    <a:pt x="37613" y="509117"/>
                  </a:cubicBezTo>
                  <a:cubicBezTo>
                    <a:pt x="28054" y="491756"/>
                    <a:pt x="22094" y="473013"/>
                    <a:pt x="15980" y="454239"/>
                  </a:cubicBezTo>
                  <a:cubicBezTo>
                    <a:pt x="15368" y="452370"/>
                    <a:pt x="15368" y="452370"/>
                    <a:pt x="14745" y="450463"/>
                  </a:cubicBezTo>
                  <a:cubicBezTo>
                    <a:pt x="3751" y="416644"/>
                    <a:pt x="1821" y="383941"/>
                    <a:pt x="738" y="348572"/>
                  </a:cubicBezTo>
                  <a:cubicBezTo>
                    <a:pt x="591" y="344201"/>
                    <a:pt x="389" y="339840"/>
                    <a:pt x="161" y="335475"/>
                  </a:cubicBezTo>
                  <a:cubicBezTo>
                    <a:pt x="-1150" y="303047"/>
                    <a:pt x="5620" y="268723"/>
                    <a:pt x="17458" y="238609"/>
                  </a:cubicBezTo>
                  <a:cubicBezTo>
                    <a:pt x="18447" y="235877"/>
                    <a:pt x="19427" y="233141"/>
                    <a:pt x="20403" y="230406"/>
                  </a:cubicBezTo>
                  <a:cubicBezTo>
                    <a:pt x="30848" y="201511"/>
                    <a:pt x="43520" y="174149"/>
                    <a:pt x="61387" y="149062"/>
                  </a:cubicBezTo>
                  <a:cubicBezTo>
                    <a:pt x="62820" y="146886"/>
                    <a:pt x="64244" y="144706"/>
                    <a:pt x="65665" y="142522"/>
                  </a:cubicBezTo>
                  <a:cubicBezTo>
                    <a:pt x="84427" y="114148"/>
                    <a:pt x="108423" y="91070"/>
                    <a:pt x="136255" y="71646"/>
                  </a:cubicBezTo>
                  <a:cubicBezTo>
                    <a:pt x="138745" y="69906"/>
                    <a:pt x="141203" y="68120"/>
                    <a:pt x="143655" y="66327"/>
                  </a:cubicBezTo>
                  <a:cubicBezTo>
                    <a:pt x="154745" y="58287"/>
                    <a:pt x="166488" y="51372"/>
                    <a:pt x="178290" y="44445"/>
                  </a:cubicBezTo>
                  <a:cubicBezTo>
                    <a:pt x="181066" y="42787"/>
                    <a:pt x="183800" y="41057"/>
                    <a:pt x="186527" y="39320"/>
                  </a:cubicBezTo>
                  <a:cubicBezTo>
                    <a:pt x="198825" y="31623"/>
                    <a:pt x="211260" y="27373"/>
                    <a:pt x="225073" y="23419"/>
                  </a:cubicBezTo>
                  <a:cubicBezTo>
                    <a:pt x="229853" y="21986"/>
                    <a:pt x="234540" y="20323"/>
                    <a:pt x="239246" y="18664"/>
                  </a:cubicBezTo>
                  <a:cubicBezTo>
                    <a:pt x="253024" y="13843"/>
                    <a:pt x="266948" y="10039"/>
                    <a:pt x="281136" y="6611"/>
                  </a:cubicBezTo>
                  <a:cubicBezTo>
                    <a:pt x="283788" y="5966"/>
                    <a:pt x="283788" y="5966"/>
                    <a:pt x="286495" y="5308"/>
                  </a:cubicBezTo>
                  <a:cubicBezTo>
                    <a:pt x="305299" y="889"/>
                    <a:pt x="323272" y="66"/>
                    <a:pt x="342531" y="68"/>
                  </a:cubicBezTo>
                  <a:cubicBezTo>
                    <a:pt x="346579" y="64"/>
                    <a:pt x="350627" y="34"/>
                    <a:pt x="354675" y="2"/>
                  </a:cubicBezTo>
                  <a:close/>
                </a:path>
              </a:pathLst>
            </a:custGeom>
            <a:solidFill>
              <a:srgbClr val="060606"/>
            </a:solidFill>
            <a:ln w="1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740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4000" decel="69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4000" decel="69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24000" decel="69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24000" decel="69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12" accel="24000" decel="6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accel="24000" decel="6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3" accel="24000" decel="6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9" accel="24000" decel="6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84" grpId="0"/>
      <p:bldP spid="85" grpId="0"/>
      <p:bldP spid="86" grpId="0"/>
      <p:bldP spid="8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73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League Spartan Black</vt:lpstr>
      <vt:lpstr>Russo One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2</cp:revision>
  <dcterms:created xsi:type="dcterms:W3CDTF">2024-05-12T15:18:06Z</dcterms:created>
  <dcterms:modified xsi:type="dcterms:W3CDTF">2024-05-12T16:43:43Z</dcterms:modified>
</cp:coreProperties>
</file>